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58"/>
  </p:notesMasterIdLst>
  <p:sldIdLst>
    <p:sldId id="327" r:id="rId2"/>
    <p:sldId id="328" r:id="rId3"/>
    <p:sldId id="764" r:id="rId4"/>
    <p:sldId id="825" r:id="rId5"/>
    <p:sldId id="269" r:id="rId6"/>
    <p:sldId id="790" r:id="rId7"/>
    <p:sldId id="733" r:id="rId8"/>
    <p:sldId id="834" r:id="rId9"/>
    <p:sldId id="835" r:id="rId10"/>
    <p:sldId id="273" r:id="rId11"/>
    <p:sldId id="793" r:id="rId12"/>
    <p:sldId id="855" r:id="rId13"/>
    <p:sldId id="856" r:id="rId14"/>
    <p:sldId id="826" r:id="rId15"/>
    <p:sldId id="858" r:id="rId16"/>
    <p:sldId id="866" r:id="rId17"/>
    <p:sldId id="867" r:id="rId18"/>
    <p:sldId id="865" r:id="rId19"/>
    <p:sldId id="827" r:id="rId20"/>
    <p:sldId id="868" r:id="rId21"/>
    <p:sldId id="869" r:id="rId22"/>
    <p:sldId id="862" r:id="rId23"/>
    <p:sldId id="798" r:id="rId24"/>
    <p:sldId id="838" r:id="rId25"/>
    <p:sldId id="860" r:id="rId26"/>
    <p:sldId id="841" r:id="rId27"/>
    <p:sldId id="861" r:id="rId28"/>
    <p:sldId id="762" r:id="rId29"/>
    <p:sldId id="864" r:id="rId30"/>
    <p:sldId id="691" r:id="rId31"/>
    <p:sldId id="765" r:id="rId32"/>
    <p:sldId id="870" r:id="rId33"/>
    <p:sldId id="807" r:id="rId34"/>
    <p:sldId id="842" r:id="rId35"/>
    <p:sldId id="766" r:id="rId36"/>
    <p:sldId id="373" r:id="rId37"/>
    <p:sldId id="844" r:id="rId38"/>
    <p:sldId id="291" r:id="rId39"/>
    <p:sldId id="810" r:id="rId40"/>
    <p:sldId id="846" r:id="rId41"/>
    <p:sldId id="847" r:id="rId42"/>
    <p:sldId id="857" r:id="rId43"/>
    <p:sldId id="843" r:id="rId44"/>
    <p:sldId id="845" r:id="rId45"/>
    <p:sldId id="800" r:id="rId46"/>
    <p:sldId id="809" r:id="rId47"/>
    <p:sldId id="848" r:id="rId48"/>
    <p:sldId id="849" r:id="rId49"/>
    <p:sldId id="850" r:id="rId50"/>
    <p:sldId id="851" r:id="rId51"/>
    <p:sldId id="852" r:id="rId52"/>
    <p:sldId id="853" r:id="rId53"/>
    <p:sldId id="854" r:id="rId54"/>
    <p:sldId id="863" r:id="rId55"/>
    <p:sldId id="745" r:id="rId56"/>
    <p:sldId id="312" r:id="rId57"/>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9D9C4EF8-FA41-4F4A-8518-A3EB5E6F0A59}">
          <p14:sldIdLst/>
        </p14:section>
        <p14:section name="מקטע ללא כותרת" id="{815AC914-DF21-4CDD-B5F1-E7087D1C0138}">
          <p14:sldIdLst>
            <p14:sldId id="327"/>
            <p14:sldId id="328"/>
            <p14:sldId id="764"/>
            <p14:sldId id="825"/>
            <p14:sldId id="269"/>
            <p14:sldId id="790"/>
            <p14:sldId id="733"/>
            <p14:sldId id="834"/>
            <p14:sldId id="835"/>
            <p14:sldId id="273"/>
            <p14:sldId id="793"/>
            <p14:sldId id="855"/>
            <p14:sldId id="856"/>
            <p14:sldId id="826"/>
            <p14:sldId id="858"/>
            <p14:sldId id="866"/>
            <p14:sldId id="867"/>
            <p14:sldId id="865"/>
            <p14:sldId id="827"/>
            <p14:sldId id="868"/>
            <p14:sldId id="869"/>
            <p14:sldId id="862"/>
            <p14:sldId id="798"/>
            <p14:sldId id="838"/>
            <p14:sldId id="860"/>
            <p14:sldId id="841"/>
            <p14:sldId id="861"/>
            <p14:sldId id="762"/>
            <p14:sldId id="864"/>
            <p14:sldId id="691"/>
            <p14:sldId id="765"/>
            <p14:sldId id="870"/>
            <p14:sldId id="807"/>
            <p14:sldId id="842"/>
            <p14:sldId id="766"/>
            <p14:sldId id="373"/>
            <p14:sldId id="844"/>
            <p14:sldId id="291"/>
            <p14:sldId id="810"/>
            <p14:sldId id="846"/>
            <p14:sldId id="847"/>
            <p14:sldId id="857"/>
            <p14:sldId id="843"/>
            <p14:sldId id="845"/>
            <p14:sldId id="800"/>
            <p14:sldId id="809"/>
            <p14:sldId id="848"/>
            <p14:sldId id="849"/>
            <p14:sldId id="850"/>
            <p14:sldId id="851"/>
            <p14:sldId id="852"/>
            <p14:sldId id="853"/>
            <p14:sldId id="854"/>
            <p14:sldId id="863"/>
            <p14:sldId id="745"/>
            <p14:sldId id="312"/>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0F2A834-225F-6655-D097-7149543C609A}" name="Gal Kleinman" initials="GK" userId="71fc173003fb424d" providerId="Windows Live"/>
  <p188:author id="{D5DE3ECD-D353-AB39-41A1-A7DE7394C8B5}" name="Omri Porat" initials="OP" userId="S::omriporat1@mail.tau.ac.il::683cc4c9-341d-4cce-a55c-41730bfa819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DCECB"/>
    <a:srgbClr val="01B3D1"/>
    <a:srgbClr val="F8C0D9"/>
    <a:srgbClr val="8FAADC"/>
    <a:srgbClr val="FF99FF"/>
    <a:srgbClr val="0189A1"/>
    <a:srgbClr val="D24C4F"/>
    <a:srgbClr val="465CBA"/>
    <a:srgbClr val="FFFFFF"/>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1041" autoAdjust="0"/>
    <p:restoredTop sz="94660"/>
  </p:normalViewPr>
  <p:slideViewPr>
    <p:cSldViewPr snapToGrid="0">
      <p:cViewPr varScale="1">
        <p:scale>
          <a:sx n="66" d="100"/>
          <a:sy n="66" d="100"/>
        </p:scale>
        <p:origin x="516" y="32"/>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microsoft.com/office/2018/10/relationships/authors" Targe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01C35315-44E5-4CD7-9E3B-162C42BD523D}" type="datetimeFigureOut">
              <a:rPr lang="he-IL" smtClean="0"/>
              <a:t>ז'/חשון/תשפ"ז</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34E354FD-5801-4C3C-9E18-44301C3F0C03}" type="slidenum">
              <a:rPr lang="he-IL" smtClean="0"/>
              <a:t>‹#›</a:t>
            </a:fld>
            <a:endParaRPr lang="he-IL"/>
          </a:p>
        </p:txBody>
      </p:sp>
    </p:spTree>
    <p:extLst>
      <p:ext uri="{BB962C8B-B14F-4D97-AF65-F5344CB8AC3E}">
        <p14:creationId xmlns:p14="http://schemas.microsoft.com/office/powerpoint/2010/main" val="345636456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0CF7A1BC-35BC-4FBD-A51C-88A69878D9B2}" type="slidenum">
              <a:rPr lang="he-IL" smtClean="0"/>
              <a:t>36</a:t>
            </a:fld>
            <a:endParaRPr lang="he-IL"/>
          </a:p>
        </p:txBody>
      </p:sp>
    </p:spTree>
    <p:extLst>
      <p:ext uri="{BB962C8B-B14F-4D97-AF65-F5344CB8AC3E}">
        <p14:creationId xmlns:p14="http://schemas.microsoft.com/office/powerpoint/2010/main" val="2125474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0CF7A1BC-35BC-4FBD-A51C-88A69878D9B2}" type="slidenum">
              <a:rPr lang="he-IL" smtClean="0"/>
              <a:t>37</a:t>
            </a:fld>
            <a:endParaRPr lang="he-IL"/>
          </a:p>
        </p:txBody>
      </p:sp>
    </p:spTree>
    <p:extLst>
      <p:ext uri="{BB962C8B-B14F-4D97-AF65-F5344CB8AC3E}">
        <p14:creationId xmlns:p14="http://schemas.microsoft.com/office/powerpoint/2010/main" val="34365527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B599D9-B14F-4CB3-84A4-CB7CFAB3ADAB}"/>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64F24244-D266-4430-9B4D-2A84F21D28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4ABA64B0-2BA5-4EF1-9FBA-8AAA60F1487D}"/>
              </a:ext>
            </a:extLst>
          </p:cNvPr>
          <p:cNvSpPr>
            <a:spLocks noGrp="1"/>
          </p:cNvSpPr>
          <p:nvPr>
            <p:ph type="dt" sz="half" idx="10"/>
          </p:nvPr>
        </p:nvSpPr>
        <p:spPr/>
        <p:txBody>
          <a:bodyPr/>
          <a:lstStyle/>
          <a:p>
            <a:fld id="{B1477F6B-E9DF-4A77-B17D-2BB70C2DC523}"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4004954B-96C3-44A6-A9C8-5240A4A97BE7}"/>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A9E1BA06-CE3D-412B-B935-5B186D7C4BEA}"/>
              </a:ext>
            </a:extLst>
          </p:cNvPr>
          <p:cNvSpPr>
            <a:spLocks noGrp="1"/>
          </p:cNvSpPr>
          <p:nvPr>
            <p:ph type="sldNum" sz="quarter" idx="12"/>
          </p:nvPr>
        </p:nvSpPr>
        <p:spPr/>
        <p:txBody>
          <a:bodyPr/>
          <a:lstStyle/>
          <a:p>
            <a:fld id="{64C32FE0-314E-4975-8C7C-E2A066396B03}" type="slidenum">
              <a:rPr lang="he-IL" smtClean="0"/>
              <a:t>‹#›</a:t>
            </a:fld>
            <a:endParaRPr lang="he-IL"/>
          </a:p>
        </p:txBody>
      </p:sp>
    </p:spTree>
    <p:extLst>
      <p:ext uri="{BB962C8B-B14F-4D97-AF65-F5344CB8AC3E}">
        <p14:creationId xmlns:p14="http://schemas.microsoft.com/office/powerpoint/2010/main" val="939830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7BE37E4-373E-4B83-8BB0-8BCF38B7F860}"/>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69EE4EFF-BA4B-4BCF-A6A8-CA67F415F470}"/>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9DB031D2-F5EE-4195-850A-71B4B3306A4C}"/>
              </a:ext>
            </a:extLst>
          </p:cNvPr>
          <p:cNvSpPr>
            <a:spLocks noGrp="1"/>
          </p:cNvSpPr>
          <p:nvPr>
            <p:ph type="dt" sz="half" idx="10"/>
          </p:nvPr>
        </p:nvSpPr>
        <p:spPr/>
        <p:txBody>
          <a:bodyPr/>
          <a:lstStyle/>
          <a:p>
            <a:fld id="{B1477F6B-E9DF-4A77-B17D-2BB70C2DC523}"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E1A9E6F1-E178-455D-BCE0-933637884DA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B4A42ADE-D1B3-443A-9254-4A1ED746F2CB}"/>
              </a:ext>
            </a:extLst>
          </p:cNvPr>
          <p:cNvSpPr>
            <a:spLocks noGrp="1"/>
          </p:cNvSpPr>
          <p:nvPr>
            <p:ph type="sldNum" sz="quarter" idx="12"/>
          </p:nvPr>
        </p:nvSpPr>
        <p:spPr/>
        <p:txBody>
          <a:bodyPr/>
          <a:lstStyle/>
          <a:p>
            <a:fld id="{64C32FE0-314E-4975-8C7C-E2A066396B03}" type="slidenum">
              <a:rPr lang="he-IL" smtClean="0"/>
              <a:t>‹#›</a:t>
            </a:fld>
            <a:endParaRPr lang="he-IL"/>
          </a:p>
        </p:txBody>
      </p:sp>
    </p:spTree>
    <p:extLst>
      <p:ext uri="{BB962C8B-B14F-4D97-AF65-F5344CB8AC3E}">
        <p14:creationId xmlns:p14="http://schemas.microsoft.com/office/powerpoint/2010/main" val="180137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085F9AB-A364-4179-9C27-7CC6519BFCDB}"/>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1E75BC4-B482-47A7-B173-3AC56337ECB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2203ED28-0D80-4282-AECA-1C4C95C3E028}"/>
              </a:ext>
            </a:extLst>
          </p:cNvPr>
          <p:cNvSpPr>
            <a:spLocks noGrp="1"/>
          </p:cNvSpPr>
          <p:nvPr>
            <p:ph type="dt" sz="half" idx="10"/>
          </p:nvPr>
        </p:nvSpPr>
        <p:spPr/>
        <p:txBody>
          <a:bodyPr/>
          <a:lstStyle/>
          <a:p>
            <a:fld id="{B1477F6B-E9DF-4A77-B17D-2BB70C2DC523}"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18D2A3BB-714C-49C3-99C9-0E93A275DF1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04B7FDC4-D631-435A-B7A8-943C29116181}"/>
              </a:ext>
            </a:extLst>
          </p:cNvPr>
          <p:cNvSpPr>
            <a:spLocks noGrp="1"/>
          </p:cNvSpPr>
          <p:nvPr>
            <p:ph type="sldNum" sz="quarter" idx="12"/>
          </p:nvPr>
        </p:nvSpPr>
        <p:spPr/>
        <p:txBody>
          <a:bodyPr/>
          <a:lstStyle/>
          <a:p>
            <a:fld id="{64C32FE0-314E-4975-8C7C-E2A066396B03}" type="slidenum">
              <a:rPr lang="he-IL" smtClean="0"/>
              <a:t>‹#›</a:t>
            </a:fld>
            <a:endParaRPr lang="he-IL"/>
          </a:p>
        </p:txBody>
      </p:sp>
    </p:spTree>
    <p:extLst>
      <p:ext uri="{BB962C8B-B14F-4D97-AF65-F5344CB8AC3E}">
        <p14:creationId xmlns:p14="http://schemas.microsoft.com/office/powerpoint/2010/main" val="41087626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63D0C3B-0F85-46E1-A3C1-176B66F74F92}"/>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D13AAB46-9539-43AF-B2EF-86EF75B6C339}"/>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1C5F188E-FD8F-422E-8FFE-184BB22F7678}"/>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D208AAA0-6904-4C30-8F7B-DA844BF207E9}"/>
              </a:ext>
            </a:extLst>
          </p:cNvPr>
          <p:cNvSpPr>
            <a:spLocks noGrp="1"/>
          </p:cNvSpPr>
          <p:nvPr>
            <p:ph type="dt" sz="half" idx="10"/>
          </p:nvPr>
        </p:nvSpPr>
        <p:spPr/>
        <p:txBody>
          <a:bodyPr/>
          <a:lstStyle/>
          <a:p>
            <a:fld id="{B1477F6B-E9DF-4A77-B17D-2BB70C2DC523}"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45EBCD1F-373F-42CB-922C-75926439FA6A}"/>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66F5892-852A-4A20-AE8A-99AC0FEA7111}"/>
              </a:ext>
            </a:extLst>
          </p:cNvPr>
          <p:cNvSpPr>
            <a:spLocks noGrp="1"/>
          </p:cNvSpPr>
          <p:nvPr>
            <p:ph type="sldNum" sz="quarter" idx="12"/>
          </p:nvPr>
        </p:nvSpPr>
        <p:spPr/>
        <p:txBody>
          <a:bodyPr/>
          <a:lstStyle/>
          <a:p>
            <a:fld id="{64C32FE0-314E-4975-8C7C-E2A066396B03}" type="slidenum">
              <a:rPr lang="he-IL" smtClean="0"/>
              <a:t>‹#›</a:t>
            </a:fld>
            <a:endParaRPr lang="he-IL"/>
          </a:p>
        </p:txBody>
      </p:sp>
    </p:spTree>
    <p:extLst>
      <p:ext uri="{BB962C8B-B14F-4D97-AF65-F5344CB8AC3E}">
        <p14:creationId xmlns:p14="http://schemas.microsoft.com/office/powerpoint/2010/main" val="2298023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FB35AB7-E80C-4574-9027-AFF5BD5C6748}"/>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A34E474-59AA-4839-B1D0-848CF965F3D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E26A6053-05BE-465C-86F6-B438C4795AA8}"/>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712760EF-2D6A-4678-BA1F-1165646A67F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11554F20-DD47-4693-A719-E5E13C695CB6}"/>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736D53FE-B2A2-4475-97EE-8FBF4EC3AFBD}"/>
              </a:ext>
            </a:extLst>
          </p:cNvPr>
          <p:cNvSpPr>
            <a:spLocks noGrp="1"/>
          </p:cNvSpPr>
          <p:nvPr>
            <p:ph type="dt" sz="half" idx="10"/>
          </p:nvPr>
        </p:nvSpPr>
        <p:spPr/>
        <p:txBody>
          <a:bodyPr/>
          <a:lstStyle/>
          <a:p>
            <a:fld id="{B1477F6B-E9DF-4A77-B17D-2BB70C2DC523}" type="datetimeFigureOut">
              <a:rPr lang="he-IL" smtClean="0"/>
              <a:t>ז'/חשון/תשפ"ז</a:t>
            </a:fld>
            <a:endParaRPr lang="he-IL"/>
          </a:p>
        </p:txBody>
      </p:sp>
      <p:sp>
        <p:nvSpPr>
          <p:cNvPr id="8" name="מציין מיקום של כותרת תחתונה 7">
            <a:extLst>
              <a:ext uri="{FF2B5EF4-FFF2-40B4-BE49-F238E27FC236}">
                <a16:creationId xmlns:a16="http://schemas.microsoft.com/office/drawing/2014/main" id="{ECDB5CE6-23E5-4C63-B490-C0AB98AC31FD}"/>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F248F131-92B1-4C12-8E1F-3EB0841684AE}"/>
              </a:ext>
            </a:extLst>
          </p:cNvPr>
          <p:cNvSpPr>
            <a:spLocks noGrp="1"/>
          </p:cNvSpPr>
          <p:nvPr>
            <p:ph type="sldNum" sz="quarter" idx="12"/>
          </p:nvPr>
        </p:nvSpPr>
        <p:spPr/>
        <p:txBody>
          <a:bodyPr/>
          <a:lstStyle/>
          <a:p>
            <a:fld id="{64C32FE0-314E-4975-8C7C-E2A066396B03}" type="slidenum">
              <a:rPr lang="he-IL" smtClean="0"/>
              <a:t>‹#›</a:t>
            </a:fld>
            <a:endParaRPr lang="he-IL"/>
          </a:p>
        </p:txBody>
      </p:sp>
    </p:spTree>
    <p:extLst>
      <p:ext uri="{BB962C8B-B14F-4D97-AF65-F5344CB8AC3E}">
        <p14:creationId xmlns:p14="http://schemas.microsoft.com/office/powerpoint/2010/main" val="12690378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C2B1061-78BB-463D-BFCC-80F8BA9F34FC}"/>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0D5B45DE-DDFD-4B0A-92CC-92AE6FF7E8A5}"/>
              </a:ext>
            </a:extLst>
          </p:cNvPr>
          <p:cNvSpPr>
            <a:spLocks noGrp="1"/>
          </p:cNvSpPr>
          <p:nvPr>
            <p:ph type="dt" sz="half" idx="10"/>
          </p:nvPr>
        </p:nvSpPr>
        <p:spPr/>
        <p:txBody>
          <a:bodyPr/>
          <a:lstStyle/>
          <a:p>
            <a:fld id="{B1477F6B-E9DF-4A77-B17D-2BB70C2DC523}" type="datetimeFigureOut">
              <a:rPr lang="he-IL" smtClean="0"/>
              <a:t>ז'/חשון/תשפ"ז</a:t>
            </a:fld>
            <a:endParaRPr lang="he-IL"/>
          </a:p>
        </p:txBody>
      </p:sp>
      <p:sp>
        <p:nvSpPr>
          <p:cNvPr id="4" name="מציין מיקום של כותרת תחתונה 3">
            <a:extLst>
              <a:ext uri="{FF2B5EF4-FFF2-40B4-BE49-F238E27FC236}">
                <a16:creationId xmlns:a16="http://schemas.microsoft.com/office/drawing/2014/main" id="{D6C68B05-F038-42C1-BAD7-F0A2CE34F191}"/>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64FD6B17-09B2-41A1-B09E-F8D999A88791}"/>
              </a:ext>
            </a:extLst>
          </p:cNvPr>
          <p:cNvSpPr>
            <a:spLocks noGrp="1"/>
          </p:cNvSpPr>
          <p:nvPr>
            <p:ph type="sldNum" sz="quarter" idx="12"/>
          </p:nvPr>
        </p:nvSpPr>
        <p:spPr/>
        <p:txBody>
          <a:bodyPr/>
          <a:lstStyle/>
          <a:p>
            <a:fld id="{64C32FE0-314E-4975-8C7C-E2A066396B03}" type="slidenum">
              <a:rPr lang="he-IL" smtClean="0"/>
              <a:t>‹#›</a:t>
            </a:fld>
            <a:endParaRPr lang="he-IL"/>
          </a:p>
        </p:txBody>
      </p:sp>
    </p:spTree>
    <p:extLst>
      <p:ext uri="{BB962C8B-B14F-4D97-AF65-F5344CB8AC3E}">
        <p14:creationId xmlns:p14="http://schemas.microsoft.com/office/powerpoint/2010/main" val="20459186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88888B65-E9DB-4213-BE9B-068C305680A5}"/>
              </a:ext>
            </a:extLst>
          </p:cNvPr>
          <p:cNvSpPr>
            <a:spLocks noGrp="1"/>
          </p:cNvSpPr>
          <p:nvPr>
            <p:ph type="dt" sz="half" idx="10"/>
          </p:nvPr>
        </p:nvSpPr>
        <p:spPr/>
        <p:txBody>
          <a:bodyPr/>
          <a:lstStyle/>
          <a:p>
            <a:fld id="{B1477F6B-E9DF-4A77-B17D-2BB70C2DC523}" type="datetimeFigureOut">
              <a:rPr lang="he-IL" smtClean="0"/>
              <a:t>ז'/חשון/תשפ"ז</a:t>
            </a:fld>
            <a:endParaRPr lang="he-IL"/>
          </a:p>
        </p:txBody>
      </p:sp>
      <p:sp>
        <p:nvSpPr>
          <p:cNvPr id="3" name="מציין מיקום של כותרת תחתונה 2">
            <a:extLst>
              <a:ext uri="{FF2B5EF4-FFF2-40B4-BE49-F238E27FC236}">
                <a16:creationId xmlns:a16="http://schemas.microsoft.com/office/drawing/2014/main" id="{98F24C74-B754-4B50-AAC4-CCE0B2477E1F}"/>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EF31CA6B-B63D-4138-B6B6-51DE830A5BFE}"/>
              </a:ext>
            </a:extLst>
          </p:cNvPr>
          <p:cNvSpPr>
            <a:spLocks noGrp="1"/>
          </p:cNvSpPr>
          <p:nvPr>
            <p:ph type="sldNum" sz="quarter" idx="12"/>
          </p:nvPr>
        </p:nvSpPr>
        <p:spPr/>
        <p:txBody>
          <a:bodyPr/>
          <a:lstStyle/>
          <a:p>
            <a:fld id="{64C32FE0-314E-4975-8C7C-E2A066396B03}" type="slidenum">
              <a:rPr lang="he-IL" smtClean="0"/>
              <a:t>‹#›</a:t>
            </a:fld>
            <a:endParaRPr lang="he-IL"/>
          </a:p>
        </p:txBody>
      </p:sp>
    </p:spTree>
    <p:extLst>
      <p:ext uri="{BB962C8B-B14F-4D97-AF65-F5344CB8AC3E}">
        <p14:creationId xmlns:p14="http://schemas.microsoft.com/office/powerpoint/2010/main" val="2371588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CBC34FF-1DB9-4ABC-9F43-E245BDD94E89}"/>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A5CA654C-37E3-4F7B-BF92-64E1087382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08A8C514-78D1-4350-BCED-B080B24524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E1E15C3A-A522-4601-814F-3BB30B2A05DD}"/>
              </a:ext>
            </a:extLst>
          </p:cNvPr>
          <p:cNvSpPr>
            <a:spLocks noGrp="1"/>
          </p:cNvSpPr>
          <p:nvPr>
            <p:ph type="dt" sz="half" idx="10"/>
          </p:nvPr>
        </p:nvSpPr>
        <p:spPr/>
        <p:txBody>
          <a:bodyPr/>
          <a:lstStyle/>
          <a:p>
            <a:fld id="{B1477F6B-E9DF-4A77-B17D-2BB70C2DC523}"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7CC4408D-E4FA-4BAC-8179-A060E3E7F2C5}"/>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1E704626-C667-43AE-8A3E-1DA183C68CF5}"/>
              </a:ext>
            </a:extLst>
          </p:cNvPr>
          <p:cNvSpPr>
            <a:spLocks noGrp="1"/>
          </p:cNvSpPr>
          <p:nvPr>
            <p:ph type="sldNum" sz="quarter" idx="12"/>
          </p:nvPr>
        </p:nvSpPr>
        <p:spPr/>
        <p:txBody>
          <a:bodyPr/>
          <a:lstStyle/>
          <a:p>
            <a:fld id="{64C32FE0-314E-4975-8C7C-E2A066396B03}" type="slidenum">
              <a:rPr lang="he-IL" smtClean="0"/>
              <a:t>‹#›</a:t>
            </a:fld>
            <a:endParaRPr lang="he-IL"/>
          </a:p>
        </p:txBody>
      </p:sp>
    </p:spTree>
    <p:extLst>
      <p:ext uri="{BB962C8B-B14F-4D97-AF65-F5344CB8AC3E}">
        <p14:creationId xmlns:p14="http://schemas.microsoft.com/office/powerpoint/2010/main" val="14620898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8AA3FDB-1363-4AAA-8EBF-62EB4D426984}"/>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C2D16AB6-CB43-4DE1-9634-EB45916D26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9976CD78-FB07-461B-B588-28BC53E7C8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6674E694-599A-48B8-9038-BEA46B50DCF9}"/>
              </a:ext>
            </a:extLst>
          </p:cNvPr>
          <p:cNvSpPr>
            <a:spLocks noGrp="1"/>
          </p:cNvSpPr>
          <p:nvPr>
            <p:ph type="dt" sz="half" idx="10"/>
          </p:nvPr>
        </p:nvSpPr>
        <p:spPr/>
        <p:txBody>
          <a:bodyPr/>
          <a:lstStyle/>
          <a:p>
            <a:fld id="{B1477F6B-E9DF-4A77-B17D-2BB70C2DC523}"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E734C80E-EC7A-409A-8B7F-E638AF8656F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C7AF1498-9D7F-46A8-B5E9-182AF14336A8}"/>
              </a:ext>
            </a:extLst>
          </p:cNvPr>
          <p:cNvSpPr>
            <a:spLocks noGrp="1"/>
          </p:cNvSpPr>
          <p:nvPr>
            <p:ph type="sldNum" sz="quarter" idx="12"/>
          </p:nvPr>
        </p:nvSpPr>
        <p:spPr/>
        <p:txBody>
          <a:bodyPr/>
          <a:lstStyle/>
          <a:p>
            <a:fld id="{64C32FE0-314E-4975-8C7C-E2A066396B03}" type="slidenum">
              <a:rPr lang="he-IL" smtClean="0"/>
              <a:t>‹#›</a:t>
            </a:fld>
            <a:endParaRPr lang="he-IL"/>
          </a:p>
        </p:txBody>
      </p:sp>
    </p:spTree>
    <p:extLst>
      <p:ext uri="{BB962C8B-B14F-4D97-AF65-F5344CB8AC3E}">
        <p14:creationId xmlns:p14="http://schemas.microsoft.com/office/powerpoint/2010/main" val="38315540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55B5980-D577-4894-B553-35A6258147B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6101BD8-A306-4E35-A650-ED98FC089109}"/>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6214148-DC11-4B99-A773-9722965A8DF7}"/>
              </a:ext>
            </a:extLst>
          </p:cNvPr>
          <p:cNvSpPr>
            <a:spLocks noGrp="1"/>
          </p:cNvSpPr>
          <p:nvPr>
            <p:ph type="dt" sz="half" idx="10"/>
          </p:nvPr>
        </p:nvSpPr>
        <p:spPr/>
        <p:txBody>
          <a:bodyPr/>
          <a:lstStyle/>
          <a:p>
            <a:fld id="{B1477F6B-E9DF-4A77-B17D-2BB70C2DC523}"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69B79DB2-2326-42EF-A704-C8A384B99B4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35B27865-0581-4829-BAE0-014BB4CA0E04}"/>
              </a:ext>
            </a:extLst>
          </p:cNvPr>
          <p:cNvSpPr>
            <a:spLocks noGrp="1"/>
          </p:cNvSpPr>
          <p:nvPr>
            <p:ph type="sldNum" sz="quarter" idx="12"/>
          </p:nvPr>
        </p:nvSpPr>
        <p:spPr/>
        <p:txBody>
          <a:bodyPr/>
          <a:lstStyle/>
          <a:p>
            <a:fld id="{64C32FE0-314E-4975-8C7C-E2A066396B03}" type="slidenum">
              <a:rPr lang="he-IL" smtClean="0"/>
              <a:t>‹#›</a:t>
            </a:fld>
            <a:endParaRPr lang="he-IL"/>
          </a:p>
        </p:txBody>
      </p:sp>
    </p:spTree>
    <p:extLst>
      <p:ext uri="{BB962C8B-B14F-4D97-AF65-F5344CB8AC3E}">
        <p14:creationId xmlns:p14="http://schemas.microsoft.com/office/powerpoint/2010/main" val="29864604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33C6A940-EF0C-4ECF-BA18-4FBF841E08EC}"/>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5BEE170F-557A-4628-B344-6EB9C3A693DE}"/>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794E62F7-784E-4055-A83E-767D58F268E7}"/>
              </a:ext>
            </a:extLst>
          </p:cNvPr>
          <p:cNvSpPr>
            <a:spLocks noGrp="1"/>
          </p:cNvSpPr>
          <p:nvPr>
            <p:ph type="dt" sz="half" idx="10"/>
          </p:nvPr>
        </p:nvSpPr>
        <p:spPr/>
        <p:txBody>
          <a:bodyPr/>
          <a:lstStyle/>
          <a:p>
            <a:fld id="{B1477F6B-E9DF-4A77-B17D-2BB70C2DC523}"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02BDCE22-3656-4754-A07F-B2EF65C1BECE}"/>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332EE442-75A6-4826-BDA0-94F24A2280D6}"/>
              </a:ext>
            </a:extLst>
          </p:cNvPr>
          <p:cNvSpPr>
            <a:spLocks noGrp="1"/>
          </p:cNvSpPr>
          <p:nvPr>
            <p:ph type="sldNum" sz="quarter" idx="12"/>
          </p:nvPr>
        </p:nvSpPr>
        <p:spPr/>
        <p:txBody>
          <a:bodyPr/>
          <a:lstStyle/>
          <a:p>
            <a:fld id="{64C32FE0-314E-4975-8C7C-E2A066396B03}" type="slidenum">
              <a:rPr lang="he-IL" smtClean="0"/>
              <a:t>‹#›</a:t>
            </a:fld>
            <a:endParaRPr lang="he-IL"/>
          </a:p>
        </p:txBody>
      </p:sp>
    </p:spTree>
    <p:extLst>
      <p:ext uri="{BB962C8B-B14F-4D97-AF65-F5344CB8AC3E}">
        <p14:creationId xmlns:p14="http://schemas.microsoft.com/office/powerpoint/2010/main" val="26992054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מסגרת ">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3E9EC2D2-C003-4525-83A0-6D17471778E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28109" y="123567"/>
            <a:ext cx="11969156" cy="6639101"/>
          </a:xfrm>
          <a:prstGeom prst="rect">
            <a:avLst/>
          </a:prstGeom>
        </p:spPr>
      </p:pic>
    </p:spTree>
    <p:extLst>
      <p:ext uri="{BB962C8B-B14F-4D97-AF65-F5344CB8AC3E}">
        <p14:creationId xmlns:p14="http://schemas.microsoft.com/office/powerpoint/2010/main" val="41882182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תיאור פעילות">
    <p:spTree>
      <p:nvGrpSpPr>
        <p:cNvPr id="1" name=""/>
        <p:cNvGrpSpPr/>
        <p:nvPr/>
      </p:nvGrpSpPr>
      <p:grpSpPr>
        <a:xfrm>
          <a:off x="0" y="0"/>
          <a:ext cx="0" cy="0"/>
          <a:chOff x="0" y="0"/>
          <a:chExt cx="0" cy="0"/>
        </a:xfrm>
      </p:grpSpPr>
      <p:pic>
        <p:nvPicPr>
          <p:cNvPr id="7" name="גרפיקה 6">
            <a:extLst>
              <a:ext uri="{FF2B5EF4-FFF2-40B4-BE49-F238E27FC236}">
                <a16:creationId xmlns:a16="http://schemas.microsoft.com/office/drawing/2014/main" id="{6E470822-E55F-4D70-B5CC-61513C53E2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8681"/>
            <a:ext cx="12192000" cy="6895361"/>
          </a:xfrm>
          <a:prstGeom prst="rect">
            <a:avLst/>
          </a:prstGeom>
        </p:spPr>
      </p:pic>
      <p:sp>
        <p:nvSpPr>
          <p:cNvPr id="8" name="כותרת 1">
            <a:extLst>
              <a:ext uri="{FF2B5EF4-FFF2-40B4-BE49-F238E27FC236}">
                <a16:creationId xmlns:a16="http://schemas.microsoft.com/office/drawing/2014/main" id="{8D36EF1A-5211-4C6E-B0B0-37479E4547DA}"/>
              </a:ext>
            </a:extLst>
          </p:cNvPr>
          <p:cNvSpPr>
            <a:spLocks noGrp="1"/>
          </p:cNvSpPr>
          <p:nvPr>
            <p:ph type="title" hasCustomPrompt="1"/>
          </p:nvPr>
        </p:nvSpPr>
        <p:spPr>
          <a:xfrm>
            <a:off x="0" y="365125"/>
            <a:ext cx="12191998" cy="1325563"/>
          </a:xfrm>
        </p:spPr>
        <p:txBody>
          <a:bodyPr/>
          <a:lstStyle>
            <a:lvl1pPr algn="ctr">
              <a:defRPr>
                <a:cs typeface="+mn-cs"/>
              </a:defRPr>
            </a:lvl1pPr>
          </a:lstStyle>
          <a:p>
            <a:pPr algn="ctr"/>
            <a:r>
              <a:rPr lang="he-IL" dirty="0">
                <a:cs typeface="+mn-cs"/>
              </a:rPr>
              <a:t>הצעה</a:t>
            </a:r>
          </a:p>
        </p:txBody>
      </p:sp>
      <p:pic>
        <p:nvPicPr>
          <p:cNvPr id="10" name="Picture 9" descr="A close up of a sign&#10;&#10;Description automatically generated">
            <a:extLst>
              <a:ext uri="{FF2B5EF4-FFF2-40B4-BE49-F238E27FC236}">
                <a16:creationId xmlns:a16="http://schemas.microsoft.com/office/drawing/2014/main" id="{C8486746-B137-4DD1-BE38-DA31C3AB679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82575" y="542536"/>
            <a:ext cx="1295402" cy="1855351"/>
          </a:xfrm>
          <a:prstGeom prst="rect">
            <a:avLst/>
          </a:prstGeom>
        </p:spPr>
      </p:pic>
      <p:cxnSp>
        <p:nvCxnSpPr>
          <p:cNvPr id="11" name="מחבר ישר 10">
            <a:extLst>
              <a:ext uri="{FF2B5EF4-FFF2-40B4-BE49-F238E27FC236}">
                <a16:creationId xmlns:a16="http://schemas.microsoft.com/office/drawing/2014/main" id="{4659812C-A219-4FE8-8DA4-2C8B0C8D5D3C}"/>
              </a:ext>
            </a:extLst>
          </p:cNvPr>
          <p:cNvCxnSpPr>
            <a:cxnSpLocks/>
          </p:cNvCxnSpPr>
          <p:nvPr userDrawn="1"/>
        </p:nvCxnSpPr>
        <p:spPr>
          <a:xfrm>
            <a:off x="3693641" y="2092691"/>
            <a:ext cx="4804718"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כותרת 1">
            <a:extLst>
              <a:ext uri="{FF2B5EF4-FFF2-40B4-BE49-F238E27FC236}">
                <a16:creationId xmlns:a16="http://schemas.microsoft.com/office/drawing/2014/main" id="{EE7A3D3C-31CD-454A-9398-89DCC108E658}"/>
              </a:ext>
            </a:extLst>
          </p:cNvPr>
          <p:cNvSpPr txBox="1">
            <a:spLocks/>
          </p:cNvSpPr>
          <p:nvPr userDrawn="1"/>
        </p:nvSpPr>
        <p:spPr>
          <a:xfrm>
            <a:off x="2" y="1130595"/>
            <a:ext cx="12191998" cy="1325563"/>
          </a:xfrm>
          <a:prstGeom prst="rect">
            <a:avLst/>
          </a:prstGeom>
        </p:spPr>
        <p:txBody>
          <a:bodyPr vert="horz" lIns="91440" tIns="45720" rIns="91440" bIns="45720" rtlCol="1" anchor="ctr">
            <a:normAutofit/>
          </a:bodyPr>
          <a:lstStyle>
            <a:lvl1pPr algn="ctr" defTabSz="914400" rtl="1" eaLnBrk="1" latinLnBrk="0" hangingPunct="1">
              <a:lnSpc>
                <a:spcPct val="90000"/>
              </a:lnSpc>
              <a:spcBef>
                <a:spcPct val="0"/>
              </a:spcBef>
              <a:buNone/>
              <a:defRPr sz="4400" kern="1200">
                <a:solidFill>
                  <a:schemeClr val="tx1"/>
                </a:solidFill>
                <a:latin typeface="+mj-lt"/>
                <a:ea typeface="+mj-ea"/>
                <a:cs typeface="+mn-cs"/>
              </a:defRPr>
            </a:lvl1pPr>
          </a:lstStyle>
          <a:p>
            <a:endParaRPr lang="he-IL" sz="3500" b="1" dirty="0"/>
          </a:p>
        </p:txBody>
      </p:sp>
      <p:sp>
        <p:nvSpPr>
          <p:cNvPr id="17" name="מציין מיקום של תאריך 16">
            <a:extLst>
              <a:ext uri="{FF2B5EF4-FFF2-40B4-BE49-F238E27FC236}">
                <a16:creationId xmlns:a16="http://schemas.microsoft.com/office/drawing/2014/main" id="{13BFA6BE-2869-47C2-AEAD-897E558BF052}"/>
              </a:ext>
            </a:extLst>
          </p:cNvPr>
          <p:cNvSpPr>
            <a:spLocks noGrp="1"/>
          </p:cNvSpPr>
          <p:nvPr>
            <p:ph type="dt" sz="half" idx="10"/>
          </p:nvPr>
        </p:nvSpPr>
        <p:spPr/>
        <p:txBody>
          <a:bodyPr/>
          <a:lstStyle/>
          <a:p>
            <a:fld id="{6336A7D9-65C4-429B-8621-DC1821EF50E2}" type="datetimeFigureOut">
              <a:rPr lang="he-IL" smtClean="0"/>
              <a:t>ז'/חשון/תשפ"ז</a:t>
            </a:fld>
            <a:endParaRPr lang="he-IL"/>
          </a:p>
        </p:txBody>
      </p:sp>
      <p:sp>
        <p:nvSpPr>
          <p:cNvPr id="18" name="מציין מיקום של כותרת תחתונה 17">
            <a:extLst>
              <a:ext uri="{FF2B5EF4-FFF2-40B4-BE49-F238E27FC236}">
                <a16:creationId xmlns:a16="http://schemas.microsoft.com/office/drawing/2014/main" id="{D251EB85-9BBD-4781-BAFC-BFEF38BC345D}"/>
              </a:ext>
            </a:extLst>
          </p:cNvPr>
          <p:cNvSpPr>
            <a:spLocks noGrp="1"/>
          </p:cNvSpPr>
          <p:nvPr>
            <p:ph type="ftr" sz="quarter" idx="11"/>
          </p:nvPr>
        </p:nvSpPr>
        <p:spPr/>
        <p:txBody>
          <a:bodyPr/>
          <a:lstStyle/>
          <a:p>
            <a:endParaRPr lang="he-IL"/>
          </a:p>
        </p:txBody>
      </p:sp>
      <p:sp>
        <p:nvSpPr>
          <p:cNvPr id="19" name="מציין מיקום של מספר שקופית 18">
            <a:extLst>
              <a:ext uri="{FF2B5EF4-FFF2-40B4-BE49-F238E27FC236}">
                <a16:creationId xmlns:a16="http://schemas.microsoft.com/office/drawing/2014/main" id="{BB2D7310-9215-4ED5-AB45-508DFECEFF68}"/>
              </a:ext>
            </a:extLst>
          </p:cNvPr>
          <p:cNvSpPr>
            <a:spLocks noGrp="1"/>
          </p:cNvSpPr>
          <p:nvPr>
            <p:ph type="sldNum" sz="quarter" idx="12"/>
          </p:nvPr>
        </p:nvSpPr>
        <p:spPr/>
        <p:txBody>
          <a:bodyPr/>
          <a:lstStyle/>
          <a:p>
            <a:fld id="{B7D81402-F4C4-4924-A8AE-7A3A310726D1}" type="slidenum">
              <a:rPr lang="he-IL" smtClean="0"/>
              <a:t>‹#›</a:t>
            </a:fld>
            <a:endParaRPr lang="he-IL"/>
          </a:p>
        </p:txBody>
      </p:sp>
      <p:sp>
        <p:nvSpPr>
          <p:cNvPr id="21" name="מציין מיקום תוכן 20">
            <a:extLst>
              <a:ext uri="{FF2B5EF4-FFF2-40B4-BE49-F238E27FC236}">
                <a16:creationId xmlns:a16="http://schemas.microsoft.com/office/drawing/2014/main" id="{63495393-0E71-432A-9E78-962853C1577B}"/>
              </a:ext>
            </a:extLst>
          </p:cNvPr>
          <p:cNvSpPr>
            <a:spLocks noGrp="1"/>
          </p:cNvSpPr>
          <p:nvPr>
            <p:ph sz="quarter" idx="13" hasCustomPrompt="1"/>
          </p:nvPr>
        </p:nvSpPr>
        <p:spPr>
          <a:xfrm>
            <a:off x="2034818" y="2278747"/>
            <a:ext cx="10151327" cy="3568897"/>
          </a:xfrm>
        </p:spPr>
        <p:txBody>
          <a:bodyPr>
            <a:normAutofit/>
          </a:bodyPr>
          <a:lstStyle>
            <a:lvl1pPr marL="1438275" indent="-4763">
              <a:lnSpc>
                <a:spcPts val="1800"/>
              </a:lnSpc>
              <a:buNone/>
              <a:defRPr sz="2000"/>
            </a:lvl1pPr>
          </a:lstStyle>
          <a:p>
            <a:pPr lvl="0"/>
            <a:r>
              <a:rPr lang="he-IL" dirty="0"/>
              <a:t>תכן</a:t>
            </a:r>
          </a:p>
        </p:txBody>
      </p:sp>
      <p:sp>
        <p:nvSpPr>
          <p:cNvPr id="23" name="כותרת 1">
            <a:extLst>
              <a:ext uri="{FF2B5EF4-FFF2-40B4-BE49-F238E27FC236}">
                <a16:creationId xmlns:a16="http://schemas.microsoft.com/office/drawing/2014/main" id="{8495A483-C8AF-4D1B-9E5D-C8321E598883}"/>
              </a:ext>
            </a:extLst>
          </p:cNvPr>
          <p:cNvSpPr txBox="1">
            <a:spLocks/>
          </p:cNvSpPr>
          <p:nvPr userDrawn="1"/>
        </p:nvSpPr>
        <p:spPr>
          <a:xfrm>
            <a:off x="-5853" y="-591686"/>
            <a:ext cx="12191998" cy="1325563"/>
          </a:xfrm>
          <a:prstGeom prst="rect">
            <a:avLst/>
          </a:prstGeom>
        </p:spPr>
        <p:txBody>
          <a:bodyPr vert="horz" lIns="91440" tIns="45720" rIns="91440" bIns="45720" rtlCol="1" anchor="ctr">
            <a:normAutofit/>
          </a:bodyPr>
          <a:lstStyle>
            <a:lvl1pPr algn="ctr" defTabSz="914400" rtl="1" eaLnBrk="1" latinLnBrk="0" hangingPunct="1">
              <a:lnSpc>
                <a:spcPct val="90000"/>
              </a:lnSpc>
              <a:spcBef>
                <a:spcPct val="0"/>
              </a:spcBef>
              <a:buNone/>
              <a:defRPr sz="4400" kern="1200">
                <a:solidFill>
                  <a:schemeClr val="tx1"/>
                </a:solidFill>
                <a:latin typeface="+mj-lt"/>
                <a:ea typeface="+mj-ea"/>
                <a:cs typeface="+mn-cs"/>
              </a:defRPr>
            </a:lvl1pPr>
          </a:lstStyle>
          <a:p>
            <a:endParaRPr lang="he-IL" sz="3500" b="1" dirty="0"/>
          </a:p>
        </p:txBody>
      </p:sp>
      <p:sp>
        <p:nvSpPr>
          <p:cNvPr id="24" name="מציין מיקום תוכן 20">
            <a:extLst>
              <a:ext uri="{FF2B5EF4-FFF2-40B4-BE49-F238E27FC236}">
                <a16:creationId xmlns:a16="http://schemas.microsoft.com/office/drawing/2014/main" id="{EC60D0E2-5612-464D-9087-6A72E127B04A}"/>
              </a:ext>
            </a:extLst>
          </p:cNvPr>
          <p:cNvSpPr>
            <a:spLocks noGrp="1"/>
          </p:cNvSpPr>
          <p:nvPr>
            <p:ph sz="quarter" idx="14"/>
          </p:nvPr>
        </p:nvSpPr>
        <p:spPr>
          <a:xfrm>
            <a:off x="0" y="1453510"/>
            <a:ext cx="12186145" cy="732210"/>
          </a:xfrm>
        </p:spPr>
        <p:txBody>
          <a:bodyPr>
            <a:normAutofit/>
          </a:bodyPr>
          <a:lstStyle>
            <a:lvl1pPr marL="4763" indent="-4763" algn="ctr">
              <a:buNone/>
              <a:defRPr sz="3500" b="1"/>
            </a:lvl1pPr>
          </a:lstStyle>
          <a:p>
            <a:pPr lvl="0"/>
            <a:endParaRPr lang="he-IL" dirty="0"/>
          </a:p>
        </p:txBody>
      </p:sp>
    </p:spTree>
    <p:extLst>
      <p:ext uri="{BB962C8B-B14F-4D97-AF65-F5344CB8AC3E}">
        <p14:creationId xmlns:p14="http://schemas.microsoft.com/office/powerpoint/2010/main" val="7238371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כותרת בלבד">
    <p:spTree>
      <p:nvGrpSpPr>
        <p:cNvPr id="1" name=""/>
        <p:cNvGrpSpPr/>
        <p:nvPr/>
      </p:nvGrpSpPr>
      <p:grpSpPr>
        <a:xfrm>
          <a:off x="0" y="0"/>
          <a:ext cx="0" cy="0"/>
          <a:chOff x="0" y="0"/>
          <a:chExt cx="0" cy="0"/>
        </a:xfrm>
      </p:grpSpPr>
      <p:pic>
        <p:nvPicPr>
          <p:cNvPr id="7" name="גרפיקה 6">
            <a:extLst>
              <a:ext uri="{FF2B5EF4-FFF2-40B4-BE49-F238E27FC236}">
                <a16:creationId xmlns:a16="http://schemas.microsoft.com/office/drawing/2014/main" id="{88316BEC-4B99-4C42-97EB-91B0D4C143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8919" y="4566900"/>
            <a:ext cx="11883081" cy="752475"/>
          </a:xfrm>
          <a:prstGeom prst="rect">
            <a:avLst/>
          </a:prstGeom>
        </p:spPr>
      </p:pic>
    </p:spTree>
    <p:extLst>
      <p:ext uri="{BB962C8B-B14F-4D97-AF65-F5344CB8AC3E}">
        <p14:creationId xmlns:p14="http://schemas.microsoft.com/office/powerpoint/2010/main" val="37116000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7_שקופית כותרת">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9CDEA280-D15A-4265-9C00-5985FFFF420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54243" y="1441515"/>
            <a:ext cx="11337758" cy="752475"/>
          </a:xfrm>
          <a:prstGeom prst="rect">
            <a:avLst/>
          </a:prstGeom>
        </p:spPr>
      </p:pic>
      <p:pic>
        <p:nvPicPr>
          <p:cNvPr id="10" name="גרפיקה 10">
            <a:extLst>
              <a:ext uri="{FF2B5EF4-FFF2-40B4-BE49-F238E27FC236}">
                <a16:creationId xmlns:a16="http://schemas.microsoft.com/office/drawing/2014/main" id="{EE77427E-A756-4A5D-BDAF-4798EBE57B52}"/>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926611" y="2577686"/>
            <a:ext cx="4757768" cy="3187801"/>
          </a:xfrm>
          <a:prstGeom prst="rect">
            <a:avLst/>
          </a:prstGeom>
          <a:effectLst/>
        </p:spPr>
      </p:pic>
      <p:pic>
        <p:nvPicPr>
          <p:cNvPr id="11" name="גרפיקה 10">
            <a:extLst>
              <a:ext uri="{FF2B5EF4-FFF2-40B4-BE49-F238E27FC236}">
                <a16:creationId xmlns:a16="http://schemas.microsoft.com/office/drawing/2014/main" id="{BA01AC45-911F-4D25-8518-DB4D1235B627}"/>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218820" y="254708"/>
            <a:ext cx="2685382" cy="1998128"/>
          </a:xfrm>
          <a:prstGeom prst="rect">
            <a:avLst/>
          </a:prstGeom>
        </p:spPr>
      </p:pic>
      <p:cxnSp>
        <p:nvCxnSpPr>
          <p:cNvPr id="12" name="מחבר ישר 11">
            <a:extLst>
              <a:ext uri="{FF2B5EF4-FFF2-40B4-BE49-F238E27FC236}">
                <a16:creationId xmlns:a16="http://schemas.microsoft.com/office/drawing/2014/main" id="{A67946A7-CB69-4AAB-AF2B-08AE81DBBAF2}"/>
              </a:ext>
            </a:extLst>
          </p:cNvPr>
          <p:cNvCxnSpPr>
            <a:cxnSpLocks/>
          </p:cNvCxnSpPr>
          <p:nvPr userDrawn="1"/>
        </p:nvCxnSpPr>
        <p:spPr>
          <a:xfrm>
            <a:off x="218820" y="6239643"/>
            <a:ext cx="1175436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מציין מיקום תוכן 20">
            <a:extLst>
              <a:ext uri="{FF2B5EF4-FFF2-40B4-BE49-F238E27FC236}">
                <a16:creationId xmlns:a16="http://schemas.microsoft.com/office/drawing/2014/main" id="{F9240C07-B5AD-46BB-9D51-7A53079DEF5A}"/>
              </a:ext>
            </a:extLst>
          </p:cNvPr>
          <p:cNvSpPr>
            <a:spLocks noGrp="1"/>
          </p:cNvSpPr>
          <p:nvPr>
            <p:ph sz="quarter" idx="13" hasCustomPrompt="1"/>
          </p:nvPr>
        </p:nvSpPr>
        <p:spPr>
          <a:xfrm>
            <a:off x="3319122" y="5581922"/>
            <a:ext cx="3204000" cy="684000"/>
          </a:xfrm>
        </p:spPr>
        <p:txBody>
          <a:bodyPr/>
          <a:lstStyle>
            <a:lvl1pPr marL="180975" indent="0" algn="r">
              <a:buNone/>
              <a:tabLst>
                <a:tab pos="180975" algn="l"/>
              </a:tabLst>
              <a:defRPr sz="4400"/>
            </a:lvl1pPr>
          </a:lstStyle>
          <a:p>
            <a:pPr lvl="0"/>
            <a:r>
              <a:rPr lang="he-IL" dirty="0"/>
              <a:t>שיעור</a:t>
            </a:r>
          </a:p>
        </p:txBody>
      </p:sp>
      <p:sp>
        <p:nvSpPr>
          <p:cNvPr id="15" name="מציין מיקום תוכן 20">
            <a:extLst>
              <a:ext uri="{FF2B5EF4-FFF2-40B4-BE49-F238E27FC236}">
                <a16:creationId xmlns:a16="http://schemas.microsoft.com/office/drawing/2014/main" id="{0E4C9D24-875B-46F9-8D32-683CAFF5A59F}"/>
              </a:ext>
            </a:extLst>
          </p:cNvPr>
          <p:cNvSpPr>
            <a:spLocks noGrp="1"/>
          </p:cNvSpPr>
          <p:nvPr>
            <p:ph sz="quarter" idx="14" hasCustomPrompt="1"/>
          </p:nvPr>
        </p:nvSpPr>
        <p:spPr>
          <a:xfrm>
            <a:off x="0" y="1431707"/>
            <a:ext cx="12192000" cy="732210"/>
          </a:xfrm>
        </p:spPr>
        <p:txBody>
          <a:bodyPr anchor="ctr" anchorCtr="0">
            <a:normAutofit/>
          </a:bodyPr>
          <a:lstStyle>
            <a:lvl1pPr marL="4763" indent="-4763" algn="ctr">
              <a:buNone/>
              <a:defRPr sz="6000" b="0">
                <a:solidFill>
                  <a:schemeClr val="bg1"/>
                </a:solidFill>
              </a:defRPr>
            </a:lvl1pPr>
          </a:lstStyle>
          <a:p>
            <a:pPr lvl="0"/>
            <a:r>
              <a:rPr lang="he-IL" dirty="0"/>
              <a:t>נושא</a:t>
            </a:r>
          </a:p>
        </p:txBody>
      </p:sp>
      <p:sp>
        <p:nvSpPr>
          <p:cNvPr id="2" name="TextBox 3">
            <a:extLst>
              <a:ext uri="{FF2B5EF4-FFF2-40B4-BE49-F238E27FC236}">
                <a16:creationId xmlns:a16="http://schemas.microsoft.com/office/drawing/2014/main" id="{C57705B5-BC13-48FA-902E-83466E4594A4}"/>
              </a:ext>
            </a:extLst>
          </p:cNvPr>
          <p:cNvSpPr txBox="1"/>
          <p:nvPr userDrawn="1"/>
        </p:nvSpPr>
        <p:spPr>
          <a:xfrm>
            <a:off x="584258" y="6396335"/>
            <a:ext cx="11023485" cy="923330"/>
          </a:xfrm>
          <a:prstGeom prst="rect">
            <a:avLst/>
          </a:prstGeom>
          <a:noFill/>
        </p:spPr>
        <p:txBody>
          <a:bodyPr wrap="square" rtlCol="0">
            <a:spAutoFit/>
          </a:bodyPr>
          <a:lstStyle/>
          <a:p>
            <a:pPr algn="ctr"/>
            <a:r>
              <a:rPr lang="he-IL" dirty="0">
                <a:latin typeface="Arial Narrow" panose="020B0606020202030204" pitchFamily="34" charset="0"/>
                <a:cs typeface="Heebo" pitchFamily="2" charset="-79"/>
              </a:rPr>
              <a:t>הופק עבור משרד החינוך על ידי אלנט טכנולוגיות בע"מ</a:t>
            </a:r>
          </a:p>
          <a:p>
            <a:br>
              <a:rPr lang="he-IL" dirty="0"/>
            </a:br>
            <a:endParaRPr lang="en-IL" dirty="0"/>
          </a:p>
        </p:txBody>
      </p:sp>
    </p:spTree>
    <p:extLst>
      <p:ext uri="{BB962C8B-B14F-4D97-AF65-F5344CB8AC3E}">
        <p14:creationId xmlns:p14="http://schemas.microsoft.com/office/powerpoint/2010/main" val="1323468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EBE5A82D-C065-4170-A747-77B701E29289}"/>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2D6B1890-3A77-402E-9C96-5E0962965757}"/>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FE1B29D5-A4B9-4DCF-AAD9-05E744C52F7A}"/>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B1477F6B-E9DF-4A77-B17D-2BB70C2DC523}"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86924E8F-9EEC-425C-990E-48A724BB477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0B3B2164-1675-4F53-8B71-5F809B582877}"/>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64C32FE0-314E-4975-8C7C-E2A066396B03}" type="slidenum">
              <a:rPr lang="he-IL" smtClean="0"/>
              <a:t>‹#›</a:t>
            </a:fld>
            <a:endParaRPr lang="he-IL"/>
          </a:p>
        </p:txBody>
      </p:sp>
    </p:spTree>
    <p:extLst>
      <p:ext uri="{BB962C8B-B14F-4D97-AF65-F5344CB8AC3E}">
        <p14:creationId xmlns:p14="http://schemas.microsoft.com/office/powerpoint/2010/main" val="311724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12.xml"/><Relationship Id="rId5" Type="http://schemas.microsoft.com/office/2007/relationships/hdphoto" Target="../media/hdphoto2.wdp"/><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12.xml"/><Relationship Id="rId5" Type="http://schemas.microsoft.com/office/2007/relationships/hdphoto" Target="../media/hdphoto2.wdp"/><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12.xml"/><Relationship Id="rId5" Type="http://schemas.microsoft.com/office/2007/relationships/hdphoto" Target="../media/hdphoto3.wdp"/><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svg"/><Relationship Id="rId3" Type="http://schemas.openxmlformats.org/officeDocument/2006/relationships/image" Target="../media/image19.svg"/><Relationship Id="rId7" Type="http://schemas.openxmlformats.org/officeDocument/2006/relationships/image" Target="../media/image23.svg"/><Relationship Id="rId12" Type="http://schemas.openxmlformats.org/officeDocument/2006/relationships/image" Target="../media/image28.png"/><Relationship Id="rId2" Type="http://schemas.openxmlformats.org/officeDocument/2006/relationships/image" Target="../media/image18.png"/><Relationship Id="rId1" Type="http://schemas.openxmlformats.org/officeDocument/2006/relationships/slideLayout" Target="../slideLayouts/slideLayout12.xml"/><Relationship Id="rId6" Type="http://schemas.openxmlformats.org/officeDocument/2006/relationships/image" Target="../media/image22.png"/><Relationship Id="rId11" Type="http://schemas.openxmlformats.org/officeDocument/2006/relationships/image" Target="../media/image27.svg"/><Relationship Id="rId5" Type="http://schemas.openxmlformats.org/officeDocument/2006/relationships/image" Target="../media/image21.svg"/><Relationship Id="rId15" Type="http://schemas.openxmlformats.org/officeDocument/2006/relationships/image" Target="../media/image31.sv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svg"/><Relationship Id="rId14" Type="http://schemas.openxmlformats.org/officeDocument/2006/relationships/image" Target="../media/image3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8" Type="http://schemas.openxmlformats.org/officeDocument/2006/relationships/image" Target="../media/image37.svg"/><Relationship Id="rId13" Type="http://schemas.openxmlformats.org/officeDocument/2006/relationships/image" Target="../media/image42.svg"/><Relationship Id="rId3" Type="http://schemas.openxmlformats.org/officeDocument/2006/relationships/image" Target="../media/image32.png"/><Relationship Id="rId7" Type="http://schemas.openxmlformats.org/officeDocument/2006/relationships/image" Target="../media/image36.svg"/><Relationship Id="rId12" Type="http://schemas.openxmlformats.org/officeDocument/2006/relationships/image" Target="../media/image41.png"/><Relationship Id="rId17" Type="http://schemas.openxmlformats.org/officeDocument/2006/relationships/image" Target="../media/image46.svg"/><Relationship Id="rId2" Type="http://schemas.openxmlformats.org/officeDocument/2006/relationships/notesSlide" Target="../notesSlides/notesSlide1.xml"/><Relationship Id="rId16" Type="http://schemas.openxmlformats.org/officeDocument/2006/relationships/image" Target="../media/image45.png"/><Relationship Id="rId1" Type="http://schemas.openxmlformats.org/officeDocument/2006/relationships/slideLayout" Target="../slideLayouts/slideLayout12.xml"/><Relationship Id="rId6" Type="http://schemas.openxmlformats.org/officeDocument/2006/relationships/image" Target="../media/image35.png"/><Relationship Id="rId11" Type="http://schemas.openxmlformats.org/officeDocument/2006/relationships/image" Target="../media/image40.svg"/><Relationship Id="rId5" Type="http://schemas.openxmlformats.org/officeDocument/2006/relationships/image" Target="../media/image34.svg"/><Relationship Id="rId15" Type="http://schemas.openxmlformats.org/officeDocument/2006/relationships/image" Target="../media/image44.svg"/><Relationship Id="rId10" Type="http://schemas.openxmlformats.org/officeDocument/2006/relationships/image" Target="../media/image39.svg"/><Relationship Id="rId4" Type="http://schemas.openxmlformats.org/officeDocument/2006/relationships/image" Target="../media/image33.svg"/><Relationship Id="rId9" Type="http://schemas.openxmlformats.org/officeDocument/2006/relationships/image" Target="../media/image38.png"/><Relationship Id="rId14" Type="http://schemas.openxmlformats.org/officeDocument/2006/relationships/image" Target="../media/image43.png"/></Relationships>
</file>

<file path=ppt/slides/_rels/slide37.xml.rels><?xml version="1.0" encoding="UTF-8" standalone="yes"?>
<Relationships xmlns="http://schemas.openxmlformats.org/package/2006/relationships"><Relationship Id="rId8" Type="http://schemas.openxmlformats.org/officeDocument/2006/relationships/image" Target="../media/image37.svg"/><Relationship Id="rId13" Type="http://schemas.openxmlformats.org/officeDocument/2006/relationships/image" Target="../media/image42.svg"/><Relationship Id="rId18" Type="http://schemas.openxmlformats.org/officeDocument/2006/relationships/image" Target="../media/image47.png"/><Relationship Id="rId3" Type="http://schemas.openxmlformats.org/officeDocument/2006/relationships/image" Target="../media/image32.png"/><Relationship Id="rId21" Type="http://schemas.openxmlformats.org/officeDocument/2006/relationships/image" Target="../media/image50.svg"/><Relationship Id="rId7" Type="http://schemas.openxmlformats.org/officeDocument/2006/relationships/image" Target="../media/image36.svg"/><Relationship Id="rId12" Type="http://schemas.openxmlformats.org/officeDocument/2006/relationships/image" Target="../media/image41.png"/><Relationship Id="rId17" Type="http://schemas.openxmlformats.org/officeDocument/2006/relationships/image" Target="../media/image46.svg"/><Relationship Id="rId2" Type="http://schemas.openxmlformats.org/officeDocument/2006/relationships/notesSlide" Target="../notesSlides/notesSlide2.xml"/><Relationship Id="rId16" Type="http://schemas.openxmlformats.org/officeDocument/2006/relationships/image" Target="../media/image45.png"/><Relationship Id="rId20" Type="http://schemas.openxmlformats.org/officeDocument/2006/relationships/image" Target="../media/image49.png"/><Relationship Id="rId1" Type="http://schemas.openxmlformats.org/officeDocument/2006/relationships/slideLayout" Target="../slideLayouts/slideLayout12.xml"/><Relationship Id="rId6" Type="http://schemas.openxmlformats.org/officeDocument/2006/relationships/image" Target="../media/image35.png"/><Relationship Id="rId11" Type="http://schemas.openxmlformats.org/officeDocument/2006/relationships/image" Target="../media/image40.svg"/><Relationship Id="rId5" Type="http://schemas.openxmlformats.org/officeDocument/2006/relationships/image" Target="../media/image34.svg"/><Relationship Id="rId15" Type="http://schemas.openxmlformats.org/officeDocument/2006/relationships/image" Target="../media/image44.svg"/><Relationship Id="rId10" Type="http://schemas.openxmlformats.org/officeDocument/2006/relationships/image" Target="../media/image39.svg"/><Relationship Id="rId19" Type="http://schemas.openxmlformats.org/officeDocument/2006/relationships/image" Target="../media/image48.svg"/><Relationship Id="rId4" Type="http://schemas.openxmlformats.org/officeDocument/2006/relationships/image" Target="../media/image33.svg"/><Relationship Id="rId9" Type="http://schemas.openxmlformats.org/officeDocument/2006/relationships/image" Target="../media/image38.png"/><Relationship Id="rId14" Type="http://schemas.openxmlformats.org/officeDocument/2006/relationships/image" Target="../media/image4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png"/><Relationship Id="rId1" Type="http://schemas.openxmlformats.org/officeDocument/2006/relationships/slideLayout" Target="../slideLayouts/slideLayout12.xml"/><Relationship Id="rId5" Type="http://schemas.openxmlformats.org/officeDocument/2006/relationships/image" Target="../media/image54.svg"/><Relationship Id="rId4" Type="http://schemas.openxmlformats.org/officeDocument/2006/relationships/image" Target="../media/image5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a:extLst>
              <a:ext uri="{FF2B5EF4-FFF2-40B4-BE49-F238E27FC236}">
                <a16:creationId xmlns:a16="http://schemas.microsoft.com/office/drawing/2014/main" id="{58888D23-D7C8-42F9-8403-B047396C1D0F}"/>
              </a:ext>
            </a:extLst>
          </p:cNvPr>
          <p:cNvSpPr>
            <a:spLocks noGrp="1"/>
          </p:cNvSpPr>
          <p:nvPr>
            <p:ph sz="quarter" idx="13"/>
          </p:nvPr>
        </p:nvSpPr>
        <p:spPr>
          <a:xfrm>
            <a:off x="1384300" y="5581922"/>
            <a:ext cx="5138822" cy="882378"/>
          </a:xfrm>
        </p:spPr>
        <p:txBody>
          <a:bodyPr>
            <a:normAutofit/>
          </a:bodyPr>
          <a:lstStyle/>
          <a:p>
            <a:r>
              <a:rPr lang="he-IL" dirty="0"/>
              <a:t>שיעור </a:t>
            </a:r>
            <a:r>
              <a:rPr lang="en-US" dirty="0"/>
              <a:t>2</a:t>
            </a:r>
            <a:endParaRPr lang="he-IL" dirty="0"/>
          </a:p>
        </p:txBody>
      </p:sp>
      <p:sp>
        <p:nvSpPr>
          <p:cNvPr id="3" name="מציין מיקום תוכן 2">
            <a:extLst>
              <a:ext uri="{FF2B5EF4-FFF2-40B4-BE49-F238E27FC236}">
                <a16:creationId xmlns:a16="http://schemas.microsoft.com/office/drawing/2014/main" id="{7BE5CA70-1C3E-403D-9324-A2F59C1EC2AD}"/>
              </a:ext>
            </a:extLst>
          </p:cNvPr>
          <p:cNvSpPr>
            <a:spLocks noGrp="1"/>
          </p:cNvSpPr>
          <p:nvPr>
            <p:ph sz="quarter" idx="14"/>
          </p:nvPr>
        </p:nvSpPr>
        <p:spPr>
          <a:xfrm>
            <a:off x="0" y="1521555"/>
            <a:ext cx="12192000" cy="732210"/>
          </a:xfrm>
        </p:spPr>
        <p:txBody>
          <a:bodyPr>
            <a:normAutofit fontScale="92500" lnSpcReduction="20000"/>
          </a:bodyPr>
          <a:lstStyle/>
          <a:p>
            <a:r>
              <a:rPr lang="he-IL" dirty="0"/>
              <a:t>הכרת המספרים 100-0 – כיתה א</a:t>
            </a:r>
          </a:p>
        </p:txBody>
      </p:sp>
    </p:spTree>
    <p:extLst>
      <p:ext uri="{BB962C8B-B14F-4D97-AF65-F5344CB8AC3E}">
        <p14:creationId xmlns:p14="http://schemas.microsoft.com/office/powerpoint/2010/main" val="5432459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תיבת טקסט 3">
            <a:extLst>
              <a:ext uri="{FF2B5EF4-FFF2-40B4-BE49-F238E27FC236}">
                <a16:creationId xmlns:a16="http://schemas.microsoft.com/office/drawing/2014/main" id="{1B30D6D1-BC18-49DA-99F4-9F1C9CF590B2}"/>
              </a:ext>
            </a:extLst>
          </p:cNvPr>
          <p:cNvSpPr txBox="1"/>
          <p:nvPr/>
        </p:nvSpPr>
        <p:spPr>
          <a:xfrm>
            <a:off x="1508965" y="1376661"/>
            <a:ext cx="9836975" cy="3046988"/>
          </a:xfrm>
          <a:prstGeom prst="rect">
            <a:avLst/>
          </a:prstGeom>
          <a:noFill/>
        </p:spPr>
        <p:txBody>
          <a:bodyPr wrap="square" rtlCol="1">
            <a:spAutoFit/>
          </a:bodyPr>
          <a:lstStyle/>
          <a:p>
            <a:r>
              <a:rPr lang="he-IL" sz="2400" dirty="0"/>
              <a:t>השיעור עוסק בספירה ובמנייה בעשרות שלמות, בספירה בדילוגים של 10 מכל מספר, בפתרון תרגילי חיבור וחיסור ובבעיות מילוליות בעשרות שלמות.</a:t>
            </a:r>
          </a:p>
          <a:p>
            <a:r>
              <a:rPr lang="he-IL" sz="2400" dirty="0"/>
              <a:t>בשיעור מוצגים כמה מודלים: עיגולים בודדים להמחשה כמותית של המספר, לוח משובץ של 10</a:t>
            </a:r>
            <a:r>
              <a:rPr lang="en-US" sz="2400" dirty="0"/>
              <a:t>X</a:t>
            </a:r>
            <a:r>
              <a:rPr lang="he-IL" sz="2400" dirty="0"/>
              <a:t>10, ישר מספרים ולוח ה־100. </a:t>
            </a:r>
          </a:p>
          <a:p>
            <a:r>
              <a:rPr lang="he-IL" sz="2400" dirty="0"/>
              <a:t>ההצעה הראשונה עוסקת בהמחשה כמותית באמצעות עיגולים. ניתן להמשיך ולתרגל את הפעילות עם מדבקות. </a:t>
            </a:r>
          </a:p>
          <a:p>
            <a:r>
              <a:rPr lang="he-IL" sz="2400" dirty="0"/>
              <a:t>ההצעה השנייה ממחישה את העשרות בלוח משובץ 10</a:t>
            </a:r>
            <a:r>
              <a:rPr lang="en-US" sz="2400" dirty="0"/>
              <a:t>X</a:t>
            </a:r>
            <a:r>
              <a:rPr lang="he-IL" sz="2400" dirty="0"/>
              <a:t>10. כדאי לאפשר לילדים לצבוע משבצות בדף משובץ במקביל לפעילות, ובהמשך – כתרגול נוסף.</a:t>
            </a:r>
          </a:p>
        </p:txBody>
      </p:sp>
      <p:sp>
        <p:nvSpPr>
          <p:cNvPr id="5" name="תיבת טקסט 4">
            <a:extLst>
              <a:ext uri="{FF2B5EF4-FFF2-40B4-BE49-F238E27FC236}">
                <a16:creationId xmlns:a16="http://schemas.microsoft.com/office/drawing/2014/main" id="{3107FE66-5877-430E-8FA7-386F222C9EC3}"/>
              </a:ext>
            </a:extLst>
          </p:cNvPr>
          <p:cNvSpPr txBox="1"/>
          <p:nvPr/>
        </p:nvSpPr>
        <p:spPr>
          <a:xfrm>
            <a:off x="4812076" y="587692"/>
            <a:ext cx="2567849" cy="584775"/>
          </a:xfrm>
          <a:prstGeom prst="rect">
            <a:avLst/>
          </a:prstGeom>
          <a:noFill/>
        </p:spPr>
        <p:txBody>
          <a:bodyPr wrap="square" rtlCol="1">
            <a:spAutoFit/>
          </a:bodyPr>
          <a:lstStyle/>
          <a:p>
            <a:pPr algn="ctr"/>
            <a:r>
              <a:rPr lang="he-IL" sz="3200" b="1" dirty="0"/>
              <a:t>על השיעור</a:t>
            </a:r>
          </a:p>
        </p:txBody>
      </p:sp>
    </p:spTree>
    <p:extLst>
      <p:ext uri="{BB962C8B-B14F-4D97-AF65-F5344CB8AC3E}">
        <p14:creationId xmlns:p14="http://schemas.microsoft.com/office/powerpoint/2010/main" val="29647163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A661EA-33FF-4C45-B23F-05E823DC5CC0}"/>
              </a:ext>
            </a:extLst>
          </p:cNvPr>
          <p:cNvSpPr>
            <a:spLocks noGrp="1"/>
          </p:cNvSpPr>
          <p:nvPr>
            <p:ph type="title"/>
          </p:nvPr>
        </p:nvSpPr>
        <p:spPr/>
        <p:txBody>
          <a:bodyPr/>
          <a:lstStyle/>
          <a:p>
            <a:r>
              <a:rPr lang="he-IL" dirty="0"/>
              <a:t>פתיח הצעה 1</a:t>
            </a:r>
          </a:p>
        </p:txBody>
      </p:sp>
      <p:sp>
        <p:nvSpPr>
          <p:cNvPr id="4" name="מציין מיקום תוכן 3">
            <a:extLst>
              <a:ext uri="{FF2B5EF4-FFF2-40B4-BE49-F238E27FC236}">
                <a16:creationId xmlns:a16="http://schemas.microsoft.com/office/drawing/2014/main" id="{B713066A-B637-4E4F-A55B-E5CF356CC548}"/>
              </a:ext>
            </a:extLst>
          </p:cNvPr>
          <p:cNvSpPr>
            <a:spLocks noGrp="1"/>
          </p:cNvSpPr>
          <p:nvPr>
            <p:ph sz="quarter" idx="13"/>
          </p:nvPr>
        </p:nvSpPr>
        <p:spPr>
          <a:xfrm>
            <a:off x="1020335" y="2276873"/>
            <a:ext cx="10151327" cy="3568897"/>
          </a:xfrm>
        </p:spPr>
        <p:txBody>
          <a:bodyPr>
            <a:normAutofit/>
          </a:bodyPr>
          <a:lstStyle/>
          <a:p>
            <a:pPr marL="1418034" indent="-342900">
              <a:lnSpc>
                <a:spcPct val="150000"/>
              </a:lnSpc>
              <a:buFont typeface="Wingdings" panose="05000000000000000000" pitchFamily="2" charset="2"/>
              <a:buChar char="§"/>
            </a:pPr>
            <a:endParaRPr lang="he-IL" sz="2400" dirty="0"/>
          </a:p>
          <a:p>
            <a:pPr>
              <a:lnSpc>
                <a:spcPct val="150000"/>
              </a:lnSpc>
            </a:pPr>
            <a:endParaRPr lang="he-IL" sz="2400" dirty="0"/>
          </a:p>
          <a:p>
            <a:pPr>
              <a:lnSpc>
                <a:spcPct val="150000"/>
              </a:lnSpc>
            </a:pPr>
            <a:endParaRPr lang="he-IL" sz="2400" dirty="0"/>
          </a:p>
        </p:txBody>
      </p:sp>
      <p:sp>
        <p:nvSpPr>
          <p:cNvPr id="3" name="כותרת 1">
            <a:extLst>
              <a:ext uri="{FF2B5EF4-FFF2-40B4-BE49-F238E27FC236}">
                <a16:creationId xmlns:a16="http://schemas.microsoft.com/office/drawing/2014/main" id="{88DA461D-3739-2010-74DC-38FA1360D32D}"/>
              </a:ext>
            </a:extLst>
          </p:cNvPr>
          <p:cNvSpPr txBox="1">
            <a:spLocks/>
          </p:cNvSpPr>
          <p:nvPr/>
        </p:nvSpPr>
        <p:spPr>
          <a:xfrm>
            <a:off x="1524001" y="951310"/>
            <a:ext cx="9143999" cy="1325563"/>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n-cs"/>
              </a:defRPr>
            </a:lvl1pPr>
          </a:lstStyle>
          <a:p>
            <a:r>
              <a:rPr lang="he-IL" sz="3000" b="1" dirty="0"/>
              <a:t>מספרים </a:t>
            </a:r>
            <a:r>
              <a:rPr lang="he-IL" sz="3000" b="1"/>
              <a:t>בלוח המאה</a:t>
            </a:r>
            <a:endParaRPr lang="he-IL" sz="3000" b="1" dirty="0"/>
          </a:p>
        </p:txBody>
      </p:sp>
      <p:sp>
        <p:nvSpPr>
          <p:cNvPr id="5" name="מציין מיקום תוכן 3">
            <a:extLst>
              <a:ext uri="{FF2B5EF4-FFF2-40B4-BE49-F238E27FC236}">
                <a16:creationId xmlns:a16="http://schemas.microsoft.com/office/drawing/2014/main" id="{CCA52557-CF78-4AE4-8026-057A08A43247}"/>
              </a:ext>
            </a:extLst>
          </p:cNvPr>
          <p:cNvSpPr txBox="1">
            <a:spLocks/>
          </p:cNvSpPr>
          <p:nvPr/>
        </p:nvSpPr>
        <p:spPr>
          <a:xfrm>
            <a:off x="1246542" y="2483699"/>
            <a:ext cx="10151327" cy="3568897"/>
          </a:xfrm>
          <a:prstGeom prst="rect">
            <a:avLst/>
          </a:prstGeom>
        </p:spPr>
        <p:txBody>
          <a:bodyPr vert="horz" lIns="91440" tIns="45720" rIns="91440" bIns="45720" rtlCol="1">
            <a:normAutofit lnSpcReduction="10000"/>
          </a:bodyPr>
          <a:lstStyle>
            <a:lvl1pPr marL="1438275" indent="-4763" algn="r" defTabSz="914400" rtl="1" eaLnBrk="1" latinLnBrk="0" hangingPunct="1">
              <a:lnSpc>
                <a:spcPts val="18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he-IL" sz="2400" dirty="0"/>
              <a:t>השיעור נפתח בהסתכלות על לוח ה־100 – על רצף המספרים שבו תוך גילוי של מספרים חסרים.</a:t>
            </a:r>
          </a:p>
          <a:p>
            <a:pPr>
              <a:lnSpc>
                <a:spcPct val="150000"/>
              </a:lnSpc>
            </a:pPr>
            <a:r>
              <a:rPr lang="he-IL" sz="2400" dirty="0"/>
              <a:t>הפעילות השנייה עוסקת בחזרה על מספרים סמוכים, מספר קודם ומספר עוקב בלוח המאה.</a:t>
            </a:r>
          </a:p>
          <a:p>
            <a:pPr>
              <a:lnSpc>
                <a:spcPct val="150000"/>
              </a:lnSpc>
            </a:pPr>
            <a:r>
              <a:rPr lang="he-IL" sz="2400" dirty="0"/>
              <a:t>הפעילות השלישית מאפשרת ספירה קדימה וספירה אחורה מכל מספר על הלוח. ניתן לחזור ולהשתמש בשקף זה עוד ועוד גם בהמשך.</a:t>
            </a:r>
          </a:p>
          <a:p>
            <a:pPr marL="1075134" indent="0">
              <a:lnSpc>
                <a:spcPct val="150000"/>
              </a:lnSpc>
            </a:pPr>
            <a:endParaRPr lang="he-IL" sz="2400" dirty="0"/>
          </a:p>
          <a:p>
            <a:pPr>
              <a:lnSpc>
                <a:spcPct val="150000"/>
              </a:lnSpc>
            </a:pPr>
            <a:endParaRPr lang="he-IL" sz="2400" dirty="0"/>
          </a:p>
          <a:p>
            <a:pPr>
              <a:lnSpc>
                <a:spcPct val="150000"/>
              </a:lnSpc>
            </a:pPr>
            <a:endParaRPr lang="he-IL" sz="2400" dirty="0"/>
          </a:p>
        </p:txBody>
      </p:sp>
    </p:spTree>
    <p:extLst>
      <p:ext uri="{BB962C8B-B14F-4D97-AF65-F5344CB8AC3E}">
        <p14:creationId xmlns:p14="http://schemas.microsoft.com/office/powerpoint/2010/main" val="18186034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D305EAC0-CC0E-49BF-B374-9E6F55CCCF64}"/>
              </a:ext>
            </a:extLst>
          </p:cNvPr>
          <p:cNvSpPr txBox="1"/>
          <p:nvPr/>
        </p:nvSpPr>
        <p:spPr>
          <a:xfrm>
            <a:off x="9018396" y="151928"/>
            <a:ext cx="3117204" cy="2677656"/>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הִתְבּוֹנְנוּ בְּלוּחַ הַ־100.</a:t>
            </a:r>
          </a:p>
          <a:p>
            <a:r>
              <a:rPr lang="he-IL" sz="2800" dirty="0">
                <a:latin typeface="Calibri" panose="020F0502020204030204" pitchFamily="34" charset="0"/>
                <a:cs typeface="Calibri" panose="020F0502020204030204" pitchFamily="34" charset="0"/>
              </a:rPr>
              <a:t>אֵיזֶה מִסְפָּר מִסְתַתֵר</a:t>
            </a:r>
          </a:p>
          <a:p>
            <a:r>
              <a:rPr lang="he-IL" sz="2800" dirty="0">
                <a:latin typeface="Calibri" panose="020F0502020204030204" pitchFamily="34" charset="0"/>
                <a:cs typeface="Calibri" panose="020F0502020204030204" pitchFamily="34" charset="0"/>
              </a:rPr>
              <a:t>מִתַחַת לְכָל חַיְכָן?</a:t>
            </a:r>
          </a:p>
          <a:p>
            <a:endParaRPr lang="he-IL" sz="2800" dirty="0">
              <a:latin typeface="Calibri" panose="020F0502020204030204" pitchFamily="34" charset="0"/>
              <a:cs typeface="Calibri" panose="020F0502020204030204" pitchFamily="34" charset="0"/>
            </a:endParaRPr>
          </a:p>
          <a:p>
            <a:r>
              <a:rPr lang="he-IL" sz="2800" dirty="0">
                <a:latin typeface="Calibri" panose="020F0502020204030204" pitchFamily="34" charset="0"/>
                <a:cs typeface="Calibri" panose="020F0502020204030204" pitchFamily="34" charset="0"/>
              </a:rPr>
              <a:t>לִבְדִיקָה, לַחֲצוּ עַל הַחַיְכָן.</a:t>
            </a:r>
          </a:p>
        </p:txBody>
      </p:sp>
      <p:graphicFrame>
        <p:nvGraphicFramePr>
          <p:cNvPr id="4" name="טבלה 3">
            <a:extLst>
              <a:ext uri="{FF2B5EF4-FFF2-40B4-BE49-F238E27FC236}">
                <a16:creationId xmlns:a16="http://schemas.microsoft.com/office/drawing/2014/main" id="{1AEE468F-51AC-5FE4-5574-9C2C85AC398B}"/>
              </a:ext>
            </a:extLst>
          </p:cNvPr>
          <p:cNvGraphicFramePr>
            <a:graphicFrameLocks noGrp="1"/>
          </p:cNvGraphicFramePr>
          <p:nvPr>
            <p:extLst>
              <p:ext uri="{D42A27DB-BD31-4B8C-83A1-F6EECF244321}">
                <p14:modId xmlns:p14="http://schemas.microsoft.com/office/powerpoint/2010/main" val="1881852419"/>
              </p:ext>
            </p:extLst>
          </p:nvPr>
        </p:nvGraphicFramePr>
        <p:xfrm>
          <a:off x="215945" y="306625"/>
          <a:ext cx="8766890" cy="6323120"/>
        </p:xfrm>
        <a:graphic>
          <a:graphicData uri="http://schemas.openxmlformats.org/drawingml/2006/table">
            <a:tbl>
              <a:tblPr rtl="1" firstRow="1" bandRow="1">
                <a:tableStyleId>{5C22544A-7EE6-4342-B048-85BDC9FD1C3A}</a:tableStyleId>
              </a:tblPr>
              <a:tblGrid>
                <a:gridCol w="876689">
                  <a:extLst>
                    <a:ext uri="{9D8B030D-6E8A-4147-A177-3AD203B41FA5}">
                      <a16:colId xmlns:a16="http://schemas.microsoft.com/office/drawing/2014/main" val="746335834"/>
                    </a:ext>
                  </a:extLst>
                </a:gridCol>
                <a:gridCol w="876689">
                  <a:extLst>
                    <a:ext uri="{9D8B030D-6E8A-4147-A177-3AD203B41FA5}">
                      <a16:colId xmlns:a16="http://schemas.microsoft.com/office/drawing/2014/main" val="806308182"/>
                    </a:ext>
                  </a:extLst>
                </a:gridCol>
                <a:gridCol w="876689">
                  <a:extLst>
                    <a:ext uri="{9D8B030D-6E8A-4147-A177-3AD203B41FA5}">
                      <a16:colId xmlns:a16="http://schemas.microsoft.com/office/drawing/2014/main" val="3461787275"/>
                    </a:ext>
                  </a:extLst>
                </a:gridCol>
                <a:gridCol w="876689">
                  <a:extLst>
                    <a:ext uri="{9D8B030D-6E8A-4147-A177-3AD203B41FA5}">
                      <a16:colId xmlns:a16="http://schemas.microsoft.com/office/drawing/2014/main" val="1105989232"/>
                    </a:ext>
                  </a:extLst>
                </a:gridCol>
                <a:gridCol w="876689">
                  <a:extLst>
                    <a:ext uri="{9D8B030D-6E8A-4147-A177-3AD203B41FA5}">
                      <a16:colId xmlns:a16="http://schemas.microsoft.com/office/drawing/2014/main" val="1545224626"/>
                    </a:ext>
                  </a:extLst>
                </a:gridCol>
                <a:gridCol w="876689">
                  <a:extLst>
                    <a:ext uri="{9D8B030D-6E8A-4147-A177-3AD203B41FA5}">
                      <a16:colId xmlns:a16="http://schemas.microsoft.com/office/drawing/2014/main" val="2277712641"/>
                    </a:ext>
                  </a:extLst>
                </a:gridCol>
                <a:gridCol w="876689">
                  <a:extLst>
                    <a:ext uri="{9D8B030D-6E8A-4147-A177-3AD203B41FA5}">
                      <a16:colId xmlns:a16="http://schemas.microsoft.com/office/drawing/2014/main" val="3590116243"/>
                    </a:ext>
                  </a:extLst>
                </a:gridCol>
                <a:gridCol w="876689">
                  <a:extLst>
                    <a:ext uri="{9D8B030D-6E8A-4147-A177-3AD203B41FA5}">
                      <a16:colId xmlns:a16="http://schemas.microsoft.com/office/drawing/2014/main" val="1702031955"/>
                    </a:ext>
                  </a:extLst>
                </a:gridCol>
                <a:gridCol w="876689">
                  <a:extLst>
                    <a:ext uri="{9D8B030D-6E8A-4147-A177-3AD203B41FA5}">
                      <a16:colId xmlns:a16="http://schemas.microsoft.com/office/drawing/2014/main" val="2026036976"/>
                    </a:ext>
                  </a:extLst>
                </a:gridCol>
                <a:gridCol w="876689">
                  <a:extLst>
                    <a:ext uri="{9D8B030D-6E8A-4147-A177-3AD203B41FA5}">
                      <a16:colId xmlns:a16="http://schemas.microsoft.com/office/drawing/2014/main" val="2990344210"/>
                    </a:ext>
                  </a:extLst>
                </a:gridCol>
              </a:tblGrid>
              <a:tr h="628553">
                <a:tc>
                  <a:txBody>
                    <a:bodyPr/>
                    <a:lstStyle/>
                    <a:p>
                      <a:pPr algn="ctr" rtl="1"/>
                      <a:r>
                        <a:rPr lang="he-IL" sz="2400" b="0" dirty="0">
                          <a:solidFill>
                            <a:schemeClr val="tx1"/>
                          </a:solidFill>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39480024"/>
                  </a:ext>
                </a:extLst>
              </a:tr>
              <a:tr h="628553">
                <a:tc>
                  <a:txBody>
                    <a:bodyPr/>
                    <a:lstStyle/>
                    <a:p>
                      <a:pPr algn="ctr" rtl="1"/>
                      <a:r>
                        <a:rPr lang="he-IL" sz="2400" dirty="0">
                          <a:solidFill>
                            <a:schemeClr val="tx1"/>
                          </a:solidFill>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9572205"/>
                  </a:ext>
                </a:extLst>
              </a:tr>
              <a:tr h="628553">
                <a:tc>
                  <a:txBody>
                    <a:bodyPr/>
                    <a:lstStyle/>
                    <a:p>
                      <a:pPr algn="ctr" rtl="1"/>
                      <a:r>
                        <a:rPr lang="he-IL" sz="2400" dirty="0">
                          <a:solidFill>
                            <a:schemeClr val="tx1"/>
                          </a:solidFill>
                        </a:rPr>
                        <a:t>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83536418"/>
                  </a:ext>
                </a:extLst>
              </a:tr>
              <a:tr h="633923">
                <a:tc>
                  <a:txBody>
                    <a:bodyPr/>
                    <a:lstStyle/>
                    <a:p>
                      <a:pPr algn="ctr" rtl="1"/>
                      <a:r>
                        <a:rPr lang="he-IL" sz="2400" dirty="0">
                          <a:solidFill>
                            <a:schemeClr val="tx1"/>
                          </a:solidFill>
                        </a:rPr>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20596675"/>
                  </a:ext>
                </a:extLst>
              </a:tr>
              <a:tr h="633923">
                <a:tc>
                  <a:txBody>
                    <a:bodyPr/>
                    <a:lstStyle/>
                    <a:p>
                      <a:pPr algn="ctr" rtl="1"/>
                      <a:r>
                        <a:rPr lang="he-IL" sz="2400" dirty="0">
                          <a:solidFill>
                            <a:schemeClr val="tx1"/>
                          </a:solidFill>
                        </a:rPr>
                        <a:t>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67444988"/>
                  </a:ext>
                </a:extLst>
              </a:tr>
              <a:tr h="633923">
                <a:tc>
                  <a:txBody>
                    <a:bodyPr/>
                    <a:lstStyle/>
                    <a:p>
                      <a:pPr algn="ctr" rtl="1"/>
                      <a:r>
                        <a:rPr lang="he-IL" sz="2400" dirty="0">
                          <a:solidFill>
                            <a:schemeClr val="tx1"/>
                          </a:solidFill>
                        </a:rPr>
                        <a:t>60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5766148"/>
                  </a:ext>
                </a:extLst>
              </a:tr>
              <a:tr h="633923">
                <a:tc>
                  <a:txBody>
                    <a:bodyPr/>
                    <a:lstStyle/>
                    <a:p>
                      <a:pPr algn="ctr" rtl="1"/>
                      <a:r>
                        <a:rPr lang="he-IL" sz="2400" dirty="0">
                          <a:solidFill>
                            <a:schemeClr val="tx1"/>
                          </a:solidFill>
                        </a:rPr>
                        <a:t>70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51014225"/>
                  </a:ext>
                </a:extLst>
              </a:tr>
              <a:tr h="633923">
                <a:tc>
                  <a:txBody>
                    <a:bodyPr/>
                    <a:lstStyle/>
                    <a:p>
                      <a:pPr algn="ctr" rtl="1"/>
                      <a:r>
                        <a:rPr lang="he-IL" sz="2400" dirty="0">
                          <a:solidFill>
                            <a:schemeClr val="tx1"/>
                          </a:solidFill>
                        </a:rPr>
                        <a:t>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68922062"/>
                  </a:ext>
                </a:extLst>
              </a:tr>
              <a:tr h="633923">
                <a:tc>
                  <a:txBody>
                    <a:bodyPr/>
                    <a:lstStyle/>
                    <a:p>
                      <a:pPr algn="ctr" rtl="1"/>
                      <a:r>
                        <a:rPr lang="he-IL" sz="2400" dirty="0">
                          <a:solidFill>
                            <a:schemeClr val="tx1"/>
                          </a:solidFill>
                        </a:rPr>
                        <a:t>90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a:r>
                        <a:rPr lang="he-IL" sz="2400" dirty="0">
                          <a:solidFill>
                            <a:schemeClr val="tx1"/>
                          </a:solidFill>
                        </a:rPr>
                        <a:t>89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16181302"/>
                  </a:ext>
                </a:extLst>
              </a:tr>
              <a:tr h="633923">
                <a:tc>
                  <a:txBody>
                    <a:bodyPr/>
                    <a:lstStyle/>
                    <a:p>
                      <a:pPr algn="ctr" rtl="1"/>
                      <a:r>
                        <a:rPr lang="he-IL" sz="2400" dirty="0">
                          <a:solidFill>
                            <a:schemeClr val="tx1"/>
                          </a:solidFill>
                        </a:rPr>
                        <a:t>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0798824"/>
                  </a:ext>
                </a:extLst>
              </a:tr>
            </a:tbl>
          </a:graphicData>
        </a:graphic>
      </p:graphicFrame>
      <p:sp>
        <p:nvSpPr>
          <p:cNvPr id="8" name="פרצוף מחייך 7">
            <a:extLst>
              <a:ext uri="{FF2B5EF4-FFF2-40B4-BE49-F238E27FC236}">
                <a16:creationId xmlns:a16="http://schemas.microsoft.com/office/drawing/2014/main" id="{3343E3F3-9CEC-482C-87E9-96ABFA5F860A}"/>
              </a:ext>
            </a:extLst>
          </p:cNvPr>
          <p:cNvSpPr/>
          <p:nvPr/>
        </p:nvSpPr>
        <p:spPr>
          <a:xfrm>
            <a:off x="2990995" y="1608044"/>
            <a:ext cx="520407" cy="543910"/>
          </a:xfrm>
          <a:prstGeom prst="smileyFace">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5" name="פרצוף מחייך 4">
            <a:extLst>
              <a:ext uri="{FF2B5EF4-FFF2-40B4-BE49-F238E27FC236}">
                <a16:creationId xmlns:a16="http://schemas.microsoft.com/office/drawing/2014/main" id="{2588440F-180C-9055-B56E-015DDDA63A93}"/>
              </a:ext>
            </a:extLst>
          </p:cNvPr>
          <p:cNvSpPr/>
          <p:nvPr/>
        </p:nvSpPr>
        <p:spPr>
          <a:xfrm>
            <a:off x="4774510" y="2267407"/>
            <a:ext cx="520407" cy="543910"/>
          </a:xfrm>
          <a:prstGeom prst="smileyFac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9" name="פרצוף מחייך 8">
            <a:extLst>
              <a:ext uri="{FF2B5EF4-FFF2-40B4-BE49-F238E27FC236}">
                <a16:creationId xmlns:a16="http://schemas.microsoft.com/office/drawing/2014/main" id="{2B166449-DCD2-FBC8-3FA2-F3562DF9EFA8}"/>
              </a:ext>
            </a:extLst>
          </p:cNvPr>
          <p:cNvSpPr/>
          <p:nvPr/>
        </p:nvSpPr>
        <p:spPr>
          <a:xfrm>
            <a:off x="4774509" y="3468185"/>
            <a:ext cx="520407" cy="543910"/>
          </a:xfrm>
          <a:prstGeom prst="smileyFace">
            <a:avLst/>
          </a:prstGeom>
          <a:solidFill>
            <a:schemeClr val="bg1"/>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10" name="פרצוף מחייך 9">
            <a:extLst>
              <a:ext uri="{FF2B5EF4-FFF2-40B4-BE49-F238E27FC236}">
                <a16:creationId xmlns:a16="http://schemas.microsoft.com/office/drawing/2014/main" id="{F7969E85-63A4-1D34-BEDE-513347A47826}"/>
              </a:ext>
            </a:extLst>
          </p:cNvPr>
          <p:cNvSpPr/>
          <p:nvPr/>
        </p:nvSpPr>
        <p:spPr>
          <a:xfrm>
            <a:off x="3934918" y="3468185"/>
            <a:ext cx="520407" cy="543910"/>
          </a:xfrm>
          <a:prstGeom prst="smileyFace">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11" name="פרצוף מחייך 10">
            <a:extLst>
              <a:ext uri="{FF2B5EF4-FFF2-40B4-BE49-F238E27FC236}">
                <a16:creationId xmlns:a16="http://schemas.microsoft.com/office/drawing/2014/main" id="{4A3967FF-DFE5-F53C-8949-09FB1AE01901}"/>
              </a:ext>
            </a:extLst>
          </p:cNvPr>
          <p:cNvSpPr/>
          <p:nvPr/>
        </p:nvSpPr>
        <p:spPr>
          <a:xfrm>
            <a:off x="6534090" y="4107930"/>
            <a:ext cx="520407" cy="543910"/>
          </a:xfrm>
          <a:prstGeom prst="smileyFace">
            <a:avLst/>
          </a:prstGeom>
          <a:solidFill>
            <a:schemeClr val="bg1"/>
          </a:solidFill>
          <a:ln w="28575">
            <a:solidFill>
              <a:srgbClr val="FF99FF"/>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24" name="פרצוף מחייך 23">
            <a:extLst>
              <a:ext uri="{FF2B5EF4-FFF2-40B4-BE49-F238E27FC236}">
                <a16:creationId xmlns:a16="http://schemas.microsoft.com/office/drawing/2014/main" id="{0F79C1DB-FD21-B074-A281-A97D66C62480}"/>
              </a:ext>
            </a:extLst>
          </p:cNvPr>
          <p:cNvSpPr/>
          <p:nvPr/>
        </p:nvSpPr>
        <p:spPr>
          <a:xfrm>
            <a:off x="3047315" y="4786911"/>
            <a:ext cx="520407" cy="543910"/>
          </a:xfrm>
          <a:prstGeom prst="smileyFace">
            <a:avLst/>
          </a:prstGeom>
          <a:solidFill>
            <a:schemeClr val="bg1"/>
          </a:solidFill>
          <a:ln w="28575">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25" name="פרצוף מחייך 24">
            <a:extLst>
              <a:ext uri="{FF2B5EF4-FFF2-40B4-BE49-F238E27FC236}">
                <a16:creationId xmlns:a16="http://schemas.microsoft.com/office/drawing/2014/main" id="{D9C8B0F9-6BCA-115E-ED08-3C6C62078A99}"/>
              </a:ext>
            </a:extLst>
          </p:cNvPr>
          <p:cNvSpPr/>
          <p:nvPr/>
        </p:nvSpPr>
        <p:spPr>
          <a:xfrm>
            <a:off x="7394900" y="5415891"/>
            <a:ext cx="520407" cy="543910"/>
          </a:xfrm>
          <a:prstGeom prst="smileyFace">
            <a:avLst/>
          </a:prstGeom>
          <a:solidFill>
            <a:schemeClr val="bg1"/>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26" name="פרצוף מחייך 25">
            <a:extLst>
              <a:ext uri="{FF2B5EF4-FFF2-40B4-BE49-F238E27FC236}">
                <a16:creationId xmlns:a16="http://schemas.microsoft.com/office/drawing/2014/main" id="{404F5C81-689B-0819-D04D-6A6BC4E05E9B}"/>
              </a:ext>
            </a:extLst>
          </p:cNvPr>
          <p:cNvSpPr/>
          <p:nvPr/>
        </p:nvSpPr>
        <p:spPr>
          <a:xfrm>
            <a:off x="1260381" y="974520"/>
            <a:ext cx="520407" cy="543910"/>
          </a:xfrm>
          <a:prstGeom prst="smileyFace">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27" name="פרצוף מחייך 26">
            <a:extLst>
              <a:ext uri="{FF2B5EF4-FFF2-40B4-BE49-F238E27FC236}">
                <a16:creationId xmlns:a16="http://schemas.microsoft.com/office/drawing/2014/main" id="{6C8FA644-D023-A6CA-36C0-E47C24098E81}"/>
              </a:ext>
            </a:extLst>
          </p:cNvPr>
          <p:cNvSpPr/>
          <p:nvPr/>
        </p:nvSpPr>
        <p:spPr>
          <a:xfrm>
            <a:off x="7394900" y="6085835"/>
            <a:ext cx="520407" cy="543910"/>
          </a:xfrm>
          <a:prstGeom prst="smileyFace">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6" name="כפתור הוספת חייכנים א">
            <a:extLst>
              <a:ext uri="{FF2B5EF4-FFF2-40B4-BE49-F238E27FC236}">
                <a16:creationId xmlns:a16="http://schemas.microsoft.com/office/drawing/2014/main" id="{74AF8168-060E-5783-2092-0F2D8F12A1DF}"/>
              </a:ext>
            </a:extLst>
          </p:cNvPr>
          <p:cNvSpPr/>
          <p:nvPr/>
        </p:nvSpPr>
        <p:spPr>
          <a:xfrm>
            <a:off x="9383735" y="5269122"/>
            <a:ext cx="2633759" cy="1360623"/>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6">
              <a:lumMod val="75000"/>
            </a:schemeClr>
          </a:solidFill>
          <a:ln w="57150" cap="rnd">
            <a:solidFill>
              <a:schemeClr val="accent6">
                <a:lumMod val="50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עוֹד חַיְכָנִים עַל הַלוּחַ.</a:t>
            </a:r>
            <a:endParaRPr lang="en-IL" sz="2800" dirty="0"/>
          </a:p>
        </p:txBody>
      </p:sp>
      <p:sp>
        <p:nvSpPr>
          <p:cNvPr id="7" name="פרצוף מחייך 6">
            <a:extLst>
              <a:ext uri="{FF2B5EF4-FFF2-40B4-BE49-F238E27FC236}">
                <a16:creationId xmlns:a16="http://schemas.microsoft.com/office/drawing/2014/main" id="{26DA1C89-9EC6-0745-805E-CC5F8E18FE8A}"/>
              </a:ext>
            </a:extLst>
          </p:cNvPr>
          <p:cNvSpPr/>
          <p:nvPr/>
        </p:nvSpPr>
        <p:spPr>
          <a:xfrm>
            <a:off x="6510682" y="982854"/>
            <a:ext cx="520407" cy="543910"/>
          </a:xfrm>
          <a:prstGeom prst="smileyFace">
            <a:avLst/>
          </a:prstGeom>
          <a:solidFill>
            <a:schemeClr val="accent2">
              <a:lumMod val="40000"/>
              <a:lumOff val="60000"/>
            </a:schemeClr>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12" name="פרצוף מחייך 11">
            <a:extLst>
              <a:ext uri="{FF2B5EF4-FFF2-40B4-BE49-F238E27FC236}">
                <a16:creationId xmlns:a16="http://schemas.microsoft.com/office/drawing/2014/main" id="{7BE7EEC9-BD40-6668-4365-5C7C4906949B}"/>
              </a:ext>
            </a:extLst>
          </p:cNvPr>
          <p:cNvSpPr/>
          <p:nvPr/>
        </p:nvSpPr>
        <p:spPr>
          <a:xfrm>
            <a:off x="7408517" y="1627241"/>
            <a:ext cx="520407" cy="543910"/>
          </a:xfrm>
          <a:prstGeom prst="smileyFace">
            <a:avLst/>
          </a:prstGeom>
          <a:solidFill>
            <a:schemeClr val="accent4"/>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13" name="פרצוף מחייך 12">
            <a:extLst>
              <a:ext uri="{FF2B5EF4-FFF2-40B4-BE49-F238E27FC236}">
                <a16:creationId xmlns:a16="http://schemas.microsoft.com/office/drawing/2014/main" id="{A6F50C7F-E18C-898B-C0FD-CFF6EE325038}"/>
              </a:ext>
            </a:extLst>
          </p:cNvPr>
          <p:cNvSpPr/>
          <p:nvPr/>
        </p:nvSpPr>
        <p:spPr>
          <a:xfrm>
            <a:off x="3934917" y="6085835"/>
            <a:ext cx="520407" cy="543910"/>
          </a:xfrm>
          <a:prstGeom prst="smileyFace">
            <a:avLst/>
          </a:prstGeom>
          <a:solidFill>
            <a:schemeClr val="accent5">
              <a:lumMod val="20000"/>
              <a:lumOff val="80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14" name="פרצוף מחייך 13">
            <a:extLst>
              <a:ext uri="{FF2B5EF4-FFF2-40B4-BE49-F238E27FC236}">
                <a16:creationId xmlns:a16="http://schemas.microsoft.com/office/drawing/2014/main" id="{CFFE4A32-1483-29CD-F622-38CFBE9DC91F}"/>
              </a:ext>
            </a:extLst>
          </p:cNvPr>
          <p:cNvSpPr/>
          <p:nvPr/>
        </p:nvSpPr>
        <p:spPr>
          <a:xfrm>
            <a:off x="2220984" y="3468185"/>
            <a:ext cx="520407" cy="543910"/>
          </a:xfrm>
          <a:prstGeom prst="smileyFace">
            <a:avLst/>
          </a:prstGeom>
          <a:solidFill>
            <a:schemeClr val="accent4">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15" name="פרצוף מחייך 14">
            <a:extLst>
              <a:ext uri="{FF2B5EF4-FFF2-40B4-BE49-F238E27FC236}">
                <a16:creationId xmlns:a16="http://schemas.microsoft.com/office/drawing/2014/main" id="{C390C8DB-8CFF-A90E-703C-78EE83E15054}"/>
              </a:ext>
            </a:extLst>
          </p:cNvPr>
          <p:cNvSpPr/>
          <p:nvPr/>
        </p:nvSpPr>
        <p:spPr>
          <a:xfrm>
            <a:off x="3934918" y="4760412"/>
            <a:ext cx="520407" cy="543910"/>
          </a:xfrm>
          <a:prstGeom prst="smileyFace">
            <a:avLst/>
          </a:prstGeom>
          <a:solidFill>
            <a:srgbClr val="FF99FF"/>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16" name="פרצוף מחייך 15">
            <a:extLst>
              <a:ext uri="{FF2B5EF4-FFF2-40B4-BE49-F238E27FC236}">
                <a16:creationId xmlns:a16="http://schemas.microsoft.com/office/drawing/2014/main" id="{EE09EAF9-1F2D-FE93-B946-FB28F7CA10B6}"/>
              </a:ext>
            </a:extLst>
          </p:cNvPr>
          <p:cNvSpPr/>
          <p:nvPr/>
        </p:nvSpPr>
        <p:spPr>
          <a:xfrm>
            <a:off x="8316207" y="6085835"/>
            <a:ext cx="520407" cy="543910"/>
          </a:xfrm>
          <a:prstGeom prst="smileyFace">
            <a:avLst/>
          </a:prstGeom>
          <a:solidFill>
            <a:srgbClr val="FFFF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17" name="פרצוף מחייך 16">
            <a:extLst>
              <a:ext uri="{FF2B5EF4-FFF2-40B4-BE49-F238E27FC236}">
                <a16:creationId xmlns:a16="http://schemas.microsoft.com/office/drawing/2014/main" id="{398A2041-50B9-D134-9D99-F17F1D995EEA}"/>
              </a:ext>
            </a:extLst>
          </p:cNvPr>
          <p:cNvSpPr/>
          <p:nvPr/>
        </p:nvSpPr>
        <p:spPr>
          <a:xfrm>
            <a:off x="1292639" y="5415891"/>
            <a:ext cx="520407" cy="543910"/>
          </a:xfrm>
          <a:prstGeom prst="smileyFace">
            <a:avLst/>
          </a:prstGeom>
          <a:solidFill>
            <a:srgbClr val="9DCECB"/>
          </a:solid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18" name="פרצוף מחייך 17">
            <a:extLst>
              <a:ext uri="{FF2B5EF4-FFF2-40B4-BE49-F238E27FC236}">
                <a16:creationId xmlns:a16="http://schemas.microsoft.com/office/drawing/2014/main" id="{10E503C1-1197-D64C-44A5-B9AA1AFB30C6}"/>
              </a:ext>
            </a:extLst>
          </p:cNvPr>
          <p:cNvSpPr/>
          <p:nvPr/>
        </p:nvSpPr>
        <p:spPr>
          <a:xfrm>
            <a:off x="377025" y="2924275"/>
            <a:ext cx="520407" cy="543910"/>
          </a:xfrm>
          <a:prstGeom prst="smileyFace">
            <a:avLst/>
          </a:prstGeom>
          <a:solidFill>
            <a:schemeClr val="accent2"/>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19" name="פרצוף מחייך 18">
            <a:extLst>
              <a:ext uri="{FF2B5EF4-FFF2-40B4-BE49-F238E27FC236}">
                <a16:creationId xmlns:a16="http://schemas.microsoft.com/office/drawing/2014/main" id="{E1644FFA-AEE3-7E63-4268-74F52A23000C}"/>
              </a:ext>
            </a:extLst>
          </p:cNvPr>
          <p:cNvSpPr/>
          <p:nvPr/>
        </p:nvSpPr>
        <p:spPr>
          <a:xfrm>
            <a:off x="5694248" y="4107930"/>
            <a:ext cx="520407" cy="543910"/>
          </a:xfrm>
          <a:prstGeom prst="smileyFace">
            <a:avLst/>
          </a:prstGeom>
          <a:solidFill>
            <a:schemeClr val="accent4">
              <a:lumMod val="60000"/>
              <a:lumOff val="40000"/>
            </a:schemeClr>
          </a:solidFill>
          <a:ln w="2857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Tree>
    <p:extLst>
      <p:ext uri="{BB962C8B-B14F-4D97-AF65-F5344CB8AC3E}">
        <p14:creationId xmlns:p14="http://schemas.microsoft.com/office/powerpoint/2010/main" val="399429159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31" presetClass="exit" presetSubtype="0" fill="hold" grpId="0" nodeType="withEffect">
                                  <p:stCondLst>
                                    <p:cond delay="0"/>
                                  </p:stCondLst>
                                  <p:childTnLst>
                                    <p:anim calcmode="lin" valueType="num">
                                      <p:cBhvr>
                                        <p:cTn id="6" dur="1000"/>
                                        <p:tgtEl>
                                          <p:spTgt spid="8"/>
                                        </p:tgtEl>
                                        <p:attrNameLst>
                                          <p:attrName>ppt_w</p:attrName>
                                        </p:attrNameLst>
                                      </p:cBhvr>
                                      <p:tavLst>
                                        <p:tav tm="0">
                                          <p:val>
                                            <p:strVal val="ppt_w"/>
                                          </p:val>
                                        </p:tav>
                                        <p:tav tm="100000">
                                          <p:val>
                                            <p:fltVal val="0"/>
                                          </p:val>
                                        </p:tav>
                                      </p:tavLst>
                                    </p:anim>
                                    <p:anim calcmode="lin" valueType="num">
                                      <p:cBhvr>
                                        <p:cTn id="7" dur="1000"/>
                                        <p:tgtEl>
                                          <p:spTgt spid="8"/>
                                        </p:tgtEl>
                                        <p:attrNameLst>
                                          <p:attrName>ppt_h</p:attrName>
                                        </p:attrNameLst>
                                      </p:cBhvr>
                                      <p:tavLst>
                                        <p:tav tm="0">
                                          <p:val>
                                            <p:strVal val="ppt_h"/>
                                          </p:val>
                                        </p:tav>
                                        <p:tav tm="100000">
                                          <p:val>
                                            <p:fltVal val="0"/>
                                          </p:val>
                                        </p:tav>
                                      </p:tavLst>
                                    </p:anim>
                                    <p:anim calcmode="lin" valueType="num">
                                      <p:cBhvr>
                                        <p:cTn id="8" dur="1000"/>
                                        <p:tgtEl>
                                          <p:spTgt spid="8"/>
                                        </p:tgtEl>
                                        <p:attrNameLst>
                                          <p:attrName>style.rotation</p:attrName>
                                        </p:attrNameLst>
                                      </p:cBhvr>
                                      <p:tavLst>
                                        <p:tav tm="0">
                                          <p:val>
                                            <p:fltVal val="0"/>
                                          </p:val>
                                        </p:tav>
                                        <p:tav tm="100000">
                                          <p:val>
                                            <p:fltVal val="90"/>
                                          </p:val>
                                        </p:tav>
                                      </p:tavLst>
                                    </p:anim>
                                    <p:animEffect transition="out" filter="fade">
                                      <p:cBhvr>
                                        <p:cTn id="9" dur="1000"/>
                                        <p:tgtEl>
                                          <p:spTgt spid="8"/>
                                        </p:tgtEl>
                                      </p:cBhvr>
                                    </p:animEffect>
                                    <p:set>
                                      <p:cBhvr>
                                        <p:cTn id="10" dur="1" fill="hold">
                                          <p:stCondLst>
                                            <p:cond delay="9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31" presetClass="exit" presetSubtype="0" fill="hold" grpId="0" nodeType="withEffect">
                                  <p:stCondLst>
                                    <p:cond delay="0"/>
                                  </p:stCondLst>
                                  <p:childTnLst>
                                    <p:anim calcmode="lin" valueType="num">
                                      <p:cBhvr>
                                        <p:cTn id="15" dur="1000"/>
                                        <p:tgtEl>
                                          <p:spTgt spid="5"/>
                                        </p:tgtEl>
                                        <p:attrNameLst>
                                          <p:attrName>ppt_w</p:attrName>
                                        </p:attrNameLst>
                                      </p:cBhvr>
                                      <p:tavLst>
                                        <p:tav tm="0">
                                          <p:val>
                                            <p:strVal val="ppt_w"/>
                                          </p:val>
                                        </p:tav>
                                        <p:tav tm="100000">
                                          <p:val>
                                            <p:fltVal val="0"/>
                                          </p:val>
                                        </p:tav>
                                      </p:tavLst>
                                    </p:anim>
                                    <p:anim calcmode="lin" valueType="num">
                                      <p:cBhvr>
                                        <p:cTn id="16" dur="1000"/>
                                        <p:tgtEl>
                                          <p:spTgt spid="5"/>
                                        </p:tgtEl>
                                        <p:attrNameLst>
                                          <p:attrName>ppt_h</p:attrName>
                                        </p:attrNameLst>
                                      </p:cBhvr>
                                      <p:tavLst>
                                        <p:tav tm="0">
                                          <p:val>
                                            <p:strVal val="ppt_h"/>
                                          </p:val>
                                        </p:tav>
                                        <p:tav tm="100000">
                                          <p:val>
                                            <p:fltVal val="0"/>
                                          </p:val>
                                        </p:tav>
                                      </p:tavLst>
                                    </p:anim>
                                    <p:anim calcmode="lin" valueType="num">
                                      <p:cBhvr>
                                        <p:cTn id="17" dur="1000"/>
                                        <p:tgtEl>
                                          <p:spTgt spid="5"/>
                                        </p:tgtEl>
                                        <p:attrNameLst>
                                          <p:attrName>style.rotation</p:attrName>
                                        </p:attrNameLst>
                                      </p:cBhvr>
                                      <p:tavLst>
                                        <p:tav tm="0">
                                          <p:val>
                                            <p:fltVal val="0"/>
                                          </p:val>
                                        </p:tav>
                                        <p:tav tm="100000">
                                          <p:val>
                                            <p:fltVal val="90"/>
                                          </p:val>
                                        </p:tav>
                                      </p:tavLst>
                                    </p:anim>
                                    <p:animEffect transition="out" filter="fade">
                                      <p:cBhvr>
                                        <p:cTn id="18" dur="1000"/>
                                        <p:tgtEl>
                                          <p:spTgt spid="5"/>
                                        </p:tgtEl>
                                      </p:cBhvr>
                                    </p:animEffect>
                                    <p:set>
                                      <p:cBhvr>
                                        <p:cTn id="19" dur="1" fill="hold">
                                          <p:stCondLst>
                                            <p:cond delay="999"/>
                                          </p:stCondLst>
                                        </p:cTn>
                                        <p:tgtEl>
                                          <p:spTgt spid="5"/>
                                        </p:tgtEl>
                                        <p:attrNameLst>
                                          <p:attrName>style.visibility</p:attrName>
                                        </p:attrNameLst>
                                      </p:cBhvr>
                                      <p:to>
                                        <p:strVal val="hidden"/>
                                      </p:to>
                                    </p:set>
                                  </p:childTnLst>
                                </p:cTn>
                              </p:par>
                            </p:childTnLst>
                          </p:cTn>
                        </p:par>
                      </p:childTnLst>
                    </p:cTn>
                  </p:par>
                </p:childTnLst>
              </p:cTn>
              <p:nextCondLst>
                <p:cond evt="onClick" delay="0">
                  <p:tgtEl>
                    <p:spTgt spid="5"/>
                  </p:tgtEl>
                </p:cond>
              </p:nextCondLst>
            </p:seq>
            <p:seq concurrent="1" nextAc="seek">
              <p:cTn id="20" restart="whenNotActive" fill="hold" evtFilter="cancelBubble" nodeType="interactiveSeq">
                <p:stCondLst>
                  <p:cond evt="onClick" delay="0">
                    <p:tgtEl>
                      <p:spTgt spid="9"/>
                    </p:tgtEl>
                  </p:cond>
                </p:stCondLst>
                <p:endSync evt="end" delay="0">
                  <p:rtn val="all"/>
                </p:endSync>
                <p:childTnLst>
                  <p:par>
                    <p:cTn id="21" fill="hold">
                      <p:stCondLst>
                        <p:cond delay="0"/>
                      </p:stCondLst>
                      <p:childTnLst>
                        <p:par>
                          <p:cTn id="22" fill="hold">
                            <p:stCondLst>
                              <p:cond delay="0"/>
                            </p:stCondLst>
                            <p:childTnLst>
                              <p:par>
                                <p:cTn id="23" presetID="31" presetClass="exit" presetSubtype="0" fill="hold" grpId="0" nodeType="withEffect">
                                  <p:stCondLst>
                                    <p:cond delay="0"/>
                                  </p:stCondLst>
                                  <p:childTnLst>
                                    <p:anim calcmode="lin" valueType="num">
                                      <p:cBhvr>
                                        <p:cTn id="24" dur="1000"/>
                                        <p:tgtEl>
                                          <p:spTgt spid="9"/>
                                        </p:tgtEl>
                                        <p:attrNameLst>
                                          <p:attrName>ppt_w</p:attrName>
                                        </p:attrNameLst>
                                      </p:cBhvr>
                                      <p:tavLst>
                                        <p:tav tm="0">
                                          <p:val>
                                            <p:strVal val="ppt_w"/>
                                          </p:val>
                                        </p:tav>
                                        <p:tav tm="100000">
                                          <p:val>
                                            <p:fltVal val="0"/>
                                          </p:val>
                                        </p:tav>
                                      </p:tavLst>
                                    </p:anim>
                                    <p:anim calcmode="lin" valueType="num">
                                      <p:cBhvr>
                                        <p:cTn id="25" dur="1000"/>
                                        <p:tgtEl>
                                          <p:spTgt spid="9"/>
                                        </p:tgtEl>
                                        <p:attrNameLst>
                                          <p:attrName>ppt_h</p:attrName>
                                        </p:attrNameLst>
                                      </p:cBhvr>
                                      <p:tavLst>
                                        <p:tav tm="0">
                                          <p:val>
                                            <p:strVal val="ppt_h"/>
                                          </p:val>
                                        </p:tav>
                                        <p:tav tm="100000">
                                          <p:val>
                                            <p:fltVal val="0"/>
                                          </p:val>
                                        </p:tav>
                                      </p:tavLst>
                                    </p:anim>
                                    <p:anim calcmode="lin" valueType="num">
                                      <p:cBhvr>
                                        <p:cTn id="26" dur="1000"/>
                                        <p:tgtEl>
                                          <p:spTgt spid="9"/>
                                        </p:tgtEl>
                                        <p:attrNameLst>
                                          <p:attrName>style.rotation</p:attrName>
                                        </p:attrNameLst>
                                      </p:cBhvr>
                                      <p:tavLst>
                                        <p:tav tm="0">
                                          <p:val>
                                            <p:fltVal val="0"/>
                                          </p:val>
                                        </p:tav>
                                        <p:tav tm="100000">
                                          <p:val>
                                            <p:fltVal val="90"/>
                                          </p:val>
                                        </p:tav>
                                      </p:tavLst>
                                    </p:anim>
                                    <p:animEffect transition="out" filter="fade">
                                      <p:cBhvr>
                                        <p:cTn id="27" dur="1000"/>
                                        <p:tgtEl>
                                          <p:spTgt spid="9"/>
                                        </p:tgtEl>
                                      </p:cBhvr>
                                    </p:animEffect>
                                    <p:set>
                                      <p:cBhvr>
                                        <p:cTn id="28" dur="1" fill="hold">
                                          <p:stCondLst>
                                            <p:cond delay="9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29" restart="whenNotActive" fill="hold" evtFilter="cancelBubble" nodeType="interactiveSeq">
                <p:stCondLst>
                  <p:cond evt="onClick" delay="0">
                    <p:tgtEl>
                      <p:spTgt spid="10"/>
                    </p:tgtEl>
                  </p:cond>
                </p:stCondLst>
                <p:endSync evt="end" delay="0">
                  <p:rtn val="all"/>
                </p:endSync>
                <p:childTnLst>
                  <p:par>
                    <p:cTn id="30" fill="hold">
                      <p:stCondLst>
                        <p:cond delay="0"/>
                      </p:stCondLst>
                      <p:childTnLst>
                        <p:par>
                          <p:cTn id="31" fill="hold">
                            <p:stCondLst>
                              <p:cond delay="0"/>
                            </p:stCondLst>
                            <p:childTnLst>
                              <p:par>
                                <p:cTn id="32" presetID="31" presetClass="exit" presetSubtype="0" fill="hold" grpId="0" nodeType="withEffect">
                                  <p:stCondLst>
                                    <p:cond delay="0"/>
                                  </p:stCondLst>
                                  <p:childTnLst>
                                    <p:anim calcmode="lin" valueType="num">
                                      <p:cBhvr>
                                        <p:cTn id="33" dur="1000"/>
                                        <p:tgtEl>
                                          <p:spTgt spid="10"/>
                                        </p:tgtEl>
                                        <p:attrNameLst>
                                          <p:attrName>ppt_w</p:attrName>
                                        </p:attrNameLst>
                                      </p:cBhvr>
                                      <p:tavLst>
                                        <p:tav tm="0">
                                          <p:val>
                                            <p:strVal val="ppt_w"/>
                                          </p:val>
                                        </p:tav>
                                        <p:tav tm="100000">
                                          <p:val>
                                            <p:fltVal val="0"/>
                                          </p:val>
                                        </p:tav>
                                      </p:tavLst>
                                    </p:anim>
                                    <p:anim calcmode="lin" valueType="num">
                                      <p:cBhvr>
                                        <p:cTn id="34" dur="1000"/>
                                        <p:tgtEl>
                                          <p:spTgt spid="10"/>
                                        </p:tgtEl>
                                        <p:attrNameLst>
                                          <p:attrName>ppt_h</p:attrName>
                                        </p:attrNameLst>
                                      </p:cBhvr>
                                      <p:tavLst>
                                        <p:tav tm="0">
                                          <p:val>
                                            <p:strVal val="ppt_h"/>
                                          </p:val>
                                        </p:tav>
                                        <p:tav tm="100000">
                                          <p:val>
                                            <p:fltVal val="0"/>
                                          </p:val>
                                        </p:tav>
                                      </p:tavLst>
                                    </p:anim>
                                    <p:anim calcmode="lin" valueType="num">
                                      <p:cBhvr>
                                        <p:cTn id="35" dur="1000"/>
                                        <p:tgtEl>
                                          <p:spTgt spid="10"/>
                                        </p:tgtEl>
                                        <p:attrNameLst>
                                          <p:attrName>style.rotation</p:attrName>
                                        </p:attrNameLst>
                                      </p:cBhvr>
                                      <p:tavLst>
                                        <p:tav tm="0">
                                          <p:val>
                                            <p:fltVal val="0"/>
                                          </p:val>
                                        </p:tav>
                                        <p:tav tm="100000">
                                          <p:val>
                                            <p:fltVal val="90"/>
                                          </p:val>
                                        </p:tav>
                                      </p:tavLst>
                                    </p:anim>
                                    <p:animEffect transition="out" filter="fade">
                                      <p:cBhvr>
                                        <p:cTn id="36" dur="1000"/>
                                        <p:tgtEl>
                                          <p:spTgt spid="10"/>
                                        </p:tgtEl>
                                      </p:cBhvr>
                                    </p:animEffect>
                                    <p:set>
                                      <p:cBhvr>
                                        <p:cTn id="37" dur="1" fill="hold">
                                          <p:stCondLst>
                                            <p:cond delay="9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38" restart="whenNotActive" fill="hold" evtFilter="cancelBubble" nodeType="interactiveSeq">
                <p:stCondLst>
                  <p:cond evt="onClick" delay="0">
                    <p:tgtEl>
                      <p:spTgt spid="11"/>
                    </p:tgtEl>
                  </p:cond>
                </p:stCondLst>
                <p:endSync evt="end" delay="0">
                  <p:rtn val="all"/>
                </p:endSync>
                <p:childTnLst>
                  <p:par>
                    <p:cTn id="39" fill="hold">
                      <p:stCondLst>
                        <p:cond delay="0"/>
                      </p:stCondLst>
                      <p:childTnLst>
                        <p:par>
                          <p:cTn id="40" fill="hold">
                            <p:stCondLst>
                              <p:cond delay="0"/>
                            </p:stCondLst>
                            <p:childTnLst>
                              <p:par>
                                <p:cTn id="41" presetID="31" presetClass="exit" presetSubtype="0" fill="hold" grpId="0" nodeType="withEffect">
                                  <p:stCondLst>
                                    <p:cond delay="0"/>
                                  </p:stCondLst>
                                  <p:childTnLst>
                                    <p:anim calcmode="lin" valueType="num">
                                      <p:cBhvr>
                                        <p:cTn id="42" dur="1000"/>
                                        <p:tgtEl>
                                          <p:spTgt spid="11"/>
                                        </p:tgtEl>
                                        <p:attrNameLst>
                                          <p:attrName>ppt_w</p:attrName>
                                        </p:attrNameLst>
                                      </p:cBhvr>
                                      <p:tavLst>
                                        <p:tav tm="0">
                                          <p:val>
                                            <p:strVal val="ppt_w"/>
                                          </p:val>
                                        </p:tav>
                                        <p:tav tm="100000">
                                          <p:val>
                                            <p:fltVal val="0"/>
                                          </p:val>
                                        </p:tav>
                                      </p:tavLst>
                                    </p:anim>
                                    <p:anim calcmode="lin" valueType="num">
                                      <p:cBhvr>
                                        <p:cTn id="43" dur="1000"/>
                                        <p:tgtEl>
                                          <p:spTgt spid="11"/>
                                        </p:tgtEl>
                                        <p:attrNameLst>
                                          <p:attrName>ppt_h</p:attrName>
                                        </p:attrNameLst>
                                      </p:cBhvr>
                                      <p:tavLst>
                                        <p:tav tm="0">
                                          <p:val>
                                            <p:strVal val="ppt_h"/>
                                          </p:val>
                                        </p:tav>
                                        <p:tav tm="100000">
                                          <p:val>
                                            <p:fltVal val="0"/>
                                          </p:val>
                                        </p:tav>
                                      </p:tavLst>
                                    </p:anim>
                                    <p:anim calcmode="lin" valueType="num">
                                      <p:cBhvr>
                                        <p:cTn id="44" dur="1000"/>
                                        <p:tgtEl>
                                          <p:spTgt spid="11"/>
                                        </p:tgtEl>
                                        <p:attrNameLst>
                                          <p:attrName>style.rotation</p:attrName>
                                        </p:attrNameLst>
                                      </p:cBhvr>
                                      <p:tavLst>
                                        <p:tav tm="0">
                                          <p:val>
                                            <p:fltVal val="0"/>
                                          </p:val>
                                        </p:tav>
                                        <p:tav tm="100000">
                                          <p:val>
                                            <p:fltVal val="90"/>
                                          </p:val>
                                        </p:tav>
                                      </p:tavLst>
                                    </p:anim>
                                    <p:animEffect transition="out" filter="fade">
                                      <p:cBhvr>
                                        <p:cTn id="45" dur="1000"/>
                                        <p:tgtEl>
                                          <p:spTgt spid="11"/>
                                        </p:tgtEl>
                                      </p:cBhvr>
                                    </p:animEffect>
                                    <p:set>
                                      <p:cBhvr>
                                        <p:cTn id="46" dur="1" fill="hold">
                                          <p:stCondLst>
                                            <p:cond delay="9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47" restart="whenNotActive" fill="hold" evtFilter="cancelBubble" nodeType="interactiveSeq">
                <p:stCondLst>
                  <p:cond evt="onClick" delay="0">
                    <p:tgtEl>
                      <p:spTgt spid="24"/>
                    </p:tgtEl>
                  </p:cond>
                </p:stCondLst>
                <p:endSync evt="end" delay="0">
                  <p:rtn val="all"/>
                </p:endSync>
                <p:childTnLst>
                  <p:par>
                    <p:cTn id="48" fill="hold">
                      <p:stCondLst>
                        <p:cond delay="0"/>
                      </p:stCondLst>
                      <p:childTnLst>
                        <p:par>
                          <p:cTn id="49" fill="hold">
                            <p:stCondLst>
                              <p:cond delay="0"/>
                            </p:stCondLst>
                            <p:childTnLst>
                              <p:par>
                                <p:cTn id="50" presetID="31" presetClass="exit" presetSubtype="0" fill="hold" grpId="0" nodeType="withEffect">
                                  <p:stCondLst>
                                    <p:cond delay="0"/>
                                  </p:stCondLst>
                                  <p:childTnLst>
                                    <p:anim calcmode="lin" valueType="num">
                                      <p:cBhvr>
                                        <p:cTn id="51" dur="1000"/>
                                        <p:tgtEl>
                                          <p:spTgt spid="24"/>
                                        </p:tgtEl>
                                        <p:attrNameLst>
                                          <p:attrName>ppt_w</p:attrName>
                                        </p:attrNameLst>
                                      </p:cBhvr>
                                      <p:tavLst>
                                        <p:tav tm="0">
                                          <p:val>
                                            <p:strVal val="ppt_w"/>
                                          </p:val>
                                        </p:tav>
                                        <p:tav tm="100000">
                                          <p:val>
                                            <p:fltVal val="0"/>
                                          </p:val>
                                        </p:tav>
                                      </p:tavLst>
                                    </p:anim>
                                    <p:anim calcmode="lin" valueType="num">
                                      <p:cBhvr>
                                        <p:cTn id="52" dur="1000"/>
                                        <p:tgtEl>
                                          <p:spTgt spid="24"/>
                                        </p:tgtEl>
                                        <p:attrNameLst>
                                          <p:attrName>ppt_h</p:attrName>
                                        </p:attrNameLst>
                                      </p:cBhvr>
                                      <p:tavLst>
                                        <p:tav tm="0">
                                          <p:val>
                                            <p:strVal val="ppt_h"/>
                                          </p:val>
                                        </p:tav>
                                        <p:tav tm="100000">
                                          <p:val>
                                            <p:fltVal val="0"/>
                                          </p:val>
                                        </p:tav>
                                      </p:tavLst>
                                    </p:anim>
                                    <p:anim calcmode="lin" valueType="num">
                                      <p:cBhvr>
                                        <p:cTn id="53" dur="1000"/>
                                        <p:tgtEl>
                                          <p:spTgt spid="24"/>
                                        </p:tgtEl>
                                        <p:attrNameLst>
                                          <p:attrName>style.rotation</p:attrName>
                                        </p:attrNameLst>
                                      </p:cBhvr>
                                      <p:tavLst>
                                        <p:tav tm="0">
                                          <p:val>
                                            <p:fltVal val="0"/>
                                          </p:val>
                                        </p:tav>
                                        <p:tav tm="100000">
                                          <p:val>
                                            <p:fltVal val="90"/>
                                          </p:val>
                                        </p:tav>
                                      </p:tavLst>
                                    </p:anim>
                                    <p:animEffect transition="out" filter="fade">
                                      <p:cBhvr>
                                        <p:cTn id="54" dur="1000"/>
                                        <p:tgtEl>
                                          <p:spTgt spid="24"/>
                                        </p:tgtEl>
                                      </p:cBhvr>
                                    </p:animEffect>
                                    <p:set>
                                      <p:cBhvr>
                                        <p:cTn id="55" dur="1" fill="hold">
                                          <p:stCondLst>
                                            <p:cond delay="999"/>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4"/>
                  </p:tgtEl>
                </p:cond>
              </p:nextCondLst>
            </p:seq>
            <p:seq concurrent="1" nextAc="seek">
              <p:cTn id="56" restart="whenNotActive" fill="hold" evtFilter="cancelBubble" nodeType="interactiveSeq">
                <p:stCondLst>
                  <p:cond evt="onClick" delay="0">
                    <p:tgtEl>
                      <p:spTgt spid="25"/>
                    </p:tgtEl>
                  </p:cond>
                </p:stCondLst>
                <p:endSync evt="end" delay="0">
                  <p:rtn val="all"/>
                </p:endSync>
                <p:childTnLst>
                  <p:par>
                    <p:cTn id="57" fill="hold">
                      <p:stCondLst>
                        <p:cond delay="0"/>
                      </p:stCondLst>
                      <p:childTnLst>
                        <p:par>
                          <p:cTn id="58" fill="hold">
                            <p:stCondLst>
                              <p:cond delay="0"/>
                            </p:stCondLst>
                            <p:childTnLst>
                              <p:par>
                                <p:cTn id="59" presetID="31" presetClass="exit" presetSubtype="0" fill="hold" grpId="0" nodeType="withEffect">
                                  <p:stCondLst>
                                    <p:cond delay="0"/>
                                  </p:stCondLst>
                                  <p:childTnLst>
                                    <p:anim calcmode="lin" valueType="num">
                                      <p:cBhvr>
                                        <p:cTn id="60" dur="1000"/>
                                        <p:tgtEl>
                                          <p:spTgt spid="25"/>
                                        </p:tgtEl>
                                        <p:attrNameLst>
                                          <p:attrName>ppt_w</p:attrName>
                                        </p:attrNameLst>
                                      </p:cBhvr>
                                      <p:tavLst>
                                        <p:tav tm="0">
                                          <p:val>
                                            <p:strVal val="ppt_w"/>
                                          </p:val>
                                        </p:tav>
                                        <p:tav tm="100000">
                                          <p:val>
                                            <p:fltVal val="0"/>
                                          </p:val>
                                        </p:tav>
                                      </p:tavLst>
                                    </p:anim>
                                    <p:anim calcmode="lin" valueType="num">
                                      <p:cBhvr>
                                        <p:cTn id="61" dur="1000"/>
                                        <p:tgtEl>
                                          <p:spTgt spid="25"/>
                                        </p:tgtEl>
                                        <p:attrNameLst>
                                          <p:attrName>ppt_h</p:attrName>
                                        </p:attrNameLst>
                                      </p:cBhvr>
                                      <p:tavLst>
                                        <p:tav tm="0">
                                          <p:val>
                                            <p:strVal val="ppt_h"/>
                                          </p:val>
                                        </p:tav>
                                        <p:tav tm="100000">
                                          <p:val>
                                            <p:fltVal val="0"/>
                                          </p:val>
                                        </p:tav>
                                      </p:tavLst>
                                    </p:anim>
                                    <p:anim calcmode="lin" valueType="num">
                                      <p:cBhvr>
                                        <p:cTn id="62" dur="1000"/>
                                        <p:tgtEl>
                                          <p:spTgt spid="25"/>
                                        </p:tgtEl>
                                        <p:attrNameLst>
                                          <p:attrName>style.rotation</p:attrName>
                                        </p:attrNameLst>
                                      </p:cBhvr>
                                      <p:tavLst>
                                        <p:tav tm="0">
                                          <p:val>
                                            <p:fltVal val="0"/>
                                          </p:val>
                                        </p:tav>
                                        <p:tav tm="100000">
                                          <p:val>
                                            <p:fltVal val="90"/>
                                          </p:val>
                                        </p:tav>
                                      </p:tavLst>
                                    </p:anim>
                                    <p:animEffect transition="out" filter="fade">
                                      <p:cBhvr>
                                        <p:cTn id="63" dur="1000"/>
                                        <p:tgtEl>
                                          <p:spTgt spid="25"/>
                                        </p:tgtEl>
                                      </p:cBhvr>
                                    </p:animEffect>
                                    <p:set>
                                      <p:cBhvr>
                                        <p:cTn id="64" dur="1" fill="hold">
                                          <p:stCondLst>
                                            <p:cond delay="999"/>
                                          </p:stCondLst>
                                        </p:cTn>
                                        <p:tgtEl>
                                          <p:spTgt spid="25"/>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65" restart="whenNotActive" fill="hold" evtFilter="cancelBubble" nodeType="interactiveSeq">
                <p:stCondLst>
                  <p:cond evt="onClick" delay="0">
                    <p:tgtEl>
                      <p:spTgt spid="26"/>
                    </p:tgtEl>
                  </p:cond>
                </p:stCondLst>
                <p:endSync evt="end" delay="0">
                  <p:rtn val="all"/>
                </p:endSync>
                <p:childTnLst>
                  <p:par>
                    <p:cTn id="66" fill="hold">
                      <p:stCondLst>
                        <p:cond delay="0"/>
                      </p:stCondLst>
                      <p:childTnLst>
                        <p:par>
                          <p:cTn id="67" fill="hold">
                            <p:stCondLst>
                              <p:cond delay="0"/>
                            </p:stCondLst>
                            <p:childTnLst>
                              <p:par>
                                <p:cTn id="68" presetID="31" presetClass="exit" presetSubtype="0" fill="hold" grpId="0" nodeType="withEffect">
                                  <p:stCondLst>
                                    <p:cond delay="0"/>
                                  </p:stCondLst>
                                  <p:childTnLst>
                                    <p:anim calcmode="lin" valueType="num">
                                      <p:cBhvr>
                                        <p:cTn id="69" dur="1000"/>
                                        <p:tgtEl>
                                          <p:spTgt spid="26"/>
                                        </p:tgtEl>
                                        <p:attrNameLst>
                                          <p:attrName>ppt_w</p:attrName>
                                        </p:attrNameLst>
                                      </p:cBhvr>
                                      <p:tavLst>
                                        <p:tav tm="0">
                                          <p:val>
                                            <p:strVal val="ppt_w"/>
                                          </p:val>
                                        </p:tav>
                                        <p:tav tm="100000">
                                          <p:val>
                                            <p:fltVal val="0"/>
                                          </p:val>
                                        </p:tav>
                                      </p:tavLst>
                                    </p:anim>
                                    <p:anim calcmode="lin" valueType="num">
                                      <p:cBhvr>
                                        <p:cTn id="70" dur="1000"/>
                                        <p:tgtEl>
                                          <p:spTgt spid="26"/>
                                        </p:tgtEl>
                                        <p:attrNameLst>
                                          <p:attrName>ppt_h</p:attrName>
                                        </p:attrNameLst>
                                      </p:cBhvr>
                                      <p:tavLst>
                                        <p:tav tm="0">
                                          <p:val>
                                            <p:strVal val="ppt_h"/>
                                          </p:val>
                                        </p:tav>
                                        <p:tav tm="100000">
                                          <p:val>
                                            <p:fltVal val="0"/>
                                          </p:val>
                                        </p:tav>
                                      </p:tavLst>
                                    </p:anim>
                                    <p:anim calcmode="lin" valueType="num">
                                      <p:cBhvr>
                                        <p:cTn id="71" dur="1000"/>
                                        <p:tgtEl>
                                          <p:spTgt spid="26"/>
                                        </p:tgtEl>
                                        <p:attrNameLst>
                                          <p:attrName>style.rotation</p:attrName>
                                        </p:attrNameLst>
                                      </p:cBhvr>
                                      <p:tavLst>
                                        <p:tav tm="0">
                                          <p:val>
                                            <p:fltVal val="0"/>
                                          </p:val>
                                        </p:tav>
                                        <p:tav tm="100000">
                                          <p:val>
                                            <p:fltVal val="90"/>
                                          </p:val>
                                        </p:tav>
                                      </p:tavLst>
                                    </p:anim>
                                    <p:animEffect transition="out" filter="fade">
                                      <p:cBhvr>
                                        <p:cTn id="72" dur="1000"/>
                                        <p:tgtEl>
                                          <p:spTgt spid="26"/>
                                        </p:tgtEl>
                                      </p:cBhvr>
                                    </p:animEffect>
                                    <p:set>
                                      <p:cBhvr>
                                        <p:cTn id="73" dur="1" fill="hold">
                                          <p:stCondLst>
                                            <p:cond delay="999"/>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6"/>
                  </p:tgtEl>
                </p:cond>
              </p:nextCondLst>
            </p:seq>
            <p:seq concurrent="1" nextAc="seek">
              <p:cTn id="74" restart="whenNotActive" fill="hold" evtFilter="cancelBubble" nodeType="interactiveSeq">
                <p:stCondLst>
                  <p:cond evt="onClick" delay="0">
                    <p:tgtEl>
                      <p:spTgt spid="27"/>
                    </p:tgtEl>
                  </p:cond>
                </p:stCondLst>
                <p:endSync evt="end" delay="0">
                  <p:rtn val="all"/>
                </p:endSync>
                <p:childTnLst>
                  <p:par>
                    <p:cTn id="75" fill="hold">
                      <p:stCondLst>
                        <p:cond delay="0"/>
                      </p:stCondLst>
                      <p:childTnLst>
                        <p:par>
                          <p:cTn id="76" fill="hold">
                            <p:stCondLst>
                              <p:cond delay="0"/>
                            </p:stCondLst>
                            <p:childTnLst>
                              <p:par>
                                <p:cTn id="77" presetID="31" presetClass="exit" presetSubtype="0" fill="hold" grpId="0" nodeType="withEffect">
                                  <p:stCondLst>
                                    <p:cond delay="0"/>
                                  </p:stCondLst>
                                  <p:childTnLst>
                                    <p:anim calcmode="lin" valueType="num">
                                      <p:cBhvr>
                                        <p:cTn id="78" dur="1000"/>
                                        <p:tgtEl>
                                          <p:spTgt spid="27"/>
                                        </p:tgtEl>
                                        <p:attrNameLst>
                                          <p:attrName>ppt_w</p:attrName>
                                        </p:attrNameLst>
                                      </p:cBhvr>
                                      <p:tavLst>
                                        <p:tav tm="0">
                                          <p:val>
                                            <p:strVal val="ppt_w"/>
                                          </p:val>
                                        </p:tav>
                                        <p:tav tm="100000">
                                          <p:val>
                                            <p:fltVal val="0"/>
                                          </p:val>
                                        </p:tav>
                                      </p:tavLst>
                                    </p:anim>
                                    <p:anim calcmode="lin" valueType="num">
                                      <p:cBhvr>
                                        <p:cTn id="79" dur="1000"/>
                                        <p:tgtEl>
                                          <p:spTgt spid="27"/>
                                        </p:tgtEl>
                                        <p:attrNameLst>
                                          <p:attrName>ppt_h</p:attrName>
                                        </p:attrNameLst>
                                      </p:cBhvr>
                                      <p:tavLst>
                                        <p:tav tm="0">
                                          <p:val>
                                            <p:strVal val="ppt_h"/>
                                          </p:val>
                                        </p:tav>
                                        <p:tav tm="100000">
                                          <p:val>
                                            <p:fltVal val="0"/>
                                          </p:val>
                                        </p:tav>
                                      </p:tavLst>
                                    </p:anim>
                                    <p:anim calcmode="lin" valueType="num">
                                      <p:cBhvr>
                                        <p:cTn id="80" dur="1000"/>
                                        <p:tgtEl>
                                          <p:spTgt spid="27"/>
                                        </p:tgtEl>
                                        <p:attrNameLst>
                                          <p:attrName>style.rotation</p:attrName>
                                        </p:attrNameLst>
                                      </p:cBhvr>
                                      <p:tavLst>
                                        <p:tav tm="0">
                                          <p:val>
                                            <p:fltVal val="0"/>
                                          </p:val>
                                        </p:tav>
                                        <p:tav tm="100000">
                                          <p:val>
                                            <p:fltVal val="90"/>
                                          </p:val>
                                        </p:tav>
                                      </p:tavLst>
                                    </p:anim>
                                    <p:animEffect transition="out" filter="fade">
                                      <p:cBhvr>
                                        <p:cTn id="81" dur="1000"/>
                                        <p:tgtEl>
                                          <p:spTgt spid="27"/>
                                        </p:tgtEl>
                                      </p:cBhvr>
                                    </p:animEffect>
                                    <p:set>
                                      <p:cBhvr>
                                        <p:cTn id="82" dur="1" fill="hold">
                                          <p:stCondLst>
                                            <p:cond delay="999"/>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7"/>
                  </p:tgtEl>
                </p:cond>
              </p:nextCondLst>
            </p:seq>
            <p:seq concurrent="1" nextAc="seek">
              <p:cTn id="83" restart="whenNotActive" fill="hold" evtFilter="cancelBubble" nodeType="interactiveSeq">
                <p:stCondLst>
                  <p:cond evt="onClick" delay="0">
                    <p:tgtEl>
                      <p:spTgt spid="6"/>
                    </p:tgtEl>
                  </p:cond>
                </p:stCondLst>
                <p:endSync evt="end" delay="0">
                  <p:rtn val="all"/>
                </p:endSync>
                <p:childTnLst>
                  <p:par>
                    <p:cTn id="84" fill="hold">
                      <p:stCondLst>
                        <p:cond delay="0"/>
                      </p:stCondLst>
                      <p:childTnLst>
                        <p:par>
                          <p:cTn id="85" fill="hold">
                            <p:stCondLst>
                              <p:cond delay="0"/>
                            </p:stCondLst>
                            <p:childTnLst>
                              <p:par>
                                <p:cTn id="86" presetID="1" presetClass="exit" presetSubtype="0" fill="hold" grpId="0" nodeType="withEffect">
                                  <p:stCondLst>
                                    <p:cond delay="0"/>
                                  </p:stCondLst>
                                  <p:childTnLst>
                                    <p:set>
                                      <p:cBhvr>
                                        <p:cTn id="87" dur="1" fill="hold">
                                          <p:stCondLst>
                                            <p:cond delay="0"/>
                                          </p:stCondLst>
                                        </p:cTn>
                                        <p:tgtEl>
                                          <p:spTgt spid="6"/>
                                        </p:tgtEl>
                                        <p:attrNameLst>
                                          <p:attrName>style.visibility</p:attrName>
                                        </p:attrNameLst>
                                      </p:cBhvr>
                                      <p:to>
                                        <p:strVal val="hidden"/>
                                      </p:to>
                                    </p:set>
                                  </p:childTnLst>
                                </p:cTn>
                              </p:par>
                              <p:par>
                                <p:cTn id="88" presetID="1" presetClass="entr" presetSubtype="0" fill="hold" grpId="1" nodeType="withEffect">
                                  <p:stCondLst>
                                    <p:cond delay="0"/>
                                  </p:stCondLst>
                                  <p:childTnLst>
                                    <p:set>
                                      <p:cBhvr>
                                        <p:cTn id="89" dur="1" fill="hold">
                                          <p:stCondLst>
                                            <p:cond delay="0"/>
                                          </p:stCondLst>
                                        </p:cTn>
                                        <p:tgtEl>
                                          <p:spTgt spid="19"/>
                                        </p:tgtEl>
                                        <p:attrNameLst>
                                          <p:attrName>style.visibility</p:attrName>
                                        </p:attrNameLst>
                                      </p:cBhvr>
                                      <p:to>
                                        <p:strVal val="visible"/>
                                      </p:to>
                                    </p:set>
                                  </p:childTnLst>
                                </p:cTn>
                              </p:par>
                              <p:par>
                                <p:cTn id="90" presetID="1" presetClass="entr" presetSubtype="0" fill="hold" grpId="1" nodeType="withEffect">
                                  <p:stCondLst>
                                    <p:cond delay="0"/>
                                  </p:stCondLst>
                                  <p:childTnLst>
                                    <p:set>
                                      <p:cBhvr>
                                        <p:cTn id="91" dur="1" fill="hold">
                                          <p:stCondLst>
                                            <p:cond delay="0"/>
                                          </p:stCondLst>
                                        </p:cTn>
                                        <p:tgtEl>
                                          <p:spTgt spid="17"/>
                                        </p:tgtEl>
                                        <p:attrNameLst>
                                          <p:attrName>style.visibility</p:attrName>
                                        </p:attrNameLst>
                                      </p:cBhvr>
                                      <p:to>
                                        <p:strVal val="visible"/>
                                      </p:to>
                                    </p:set>
                                  </p:childTnLst>
                                </p:cTn>
                              </p:par>
                              <p:par>
                                <p:cTn id="92" presetID="1" presetClass="entr" presetSubtype="0" fill="hold" grpId="1" nodeType="withEffect">
                                  <p:stCondLst>
                                    <p:cond delay="0"/>
                                  </p:stCondLst>
                                  <p:childTnLst>
                                    <p:set>
                                      <p:cBhvr>
                                        <p:cTn id="93" dur="1" fill="hold">
                                          <p:stCondLst>
                                            <p:cond delay="0"/>
                                          </p:stCondLst>
                                        </p:cTn>
                                        <p:tgtEl>
                                          <p:spTgt spid="18"/>
                                        </p:tgtEl>
                                        <p:attrNameLst>
                                          <p:attrName>style.visibility</p:attrName>
                                        </p:attrNameLst>
                                      </p:cBhvr>
                                      <p:to>
                                        <p:strVal val="visible"/>
                                      </p:to>
                                    </p:set>
                                  </p:childTnLst>
                                </p:cTn>
                              </p:par>
                              <p:par>
                                <p:cTn id="94" presetID="1" presetClass="entr" presetSubtype="0" fill="hold" grpId="1" nodeType="withEffect">
                                  <p:stCondLst>
                                    <p:cond delay="0"/>
                                  </p:stCondLst>
                                  <p:childTnLst>
                                    <p:set>
                                      <p:cBhvr>
                                        <p:cTn id="95" dur="1" fill="hold">
                                          <p:stCondLst>
                                            <p:cond delay="0"/>
                                          </p:stCondLst>
                                        </p:cTn>
                                        <p:tgtEl>
                                          <p:spTgt spid="13"/>
                                        </p:tgtEl>
                                        <p:attrNameLst>
                                          <p:attrName>style.visibility</p:attrName>
                                        </p:attrNameLst>
                                      </p:cBhvr>
                                      <p:to>
                                        <p:strVal val="visible"/>
                                      </p:to>
                                    </p:set>
                                  </p:childTnLst>
                                </p:cTn>
                              </p:par>
                              <p:par>
                                <p:cTn id="96" presetID="1" presetClass="entr" presetSubtype="0" fill="hold" grpId="1" nodeType="withEffect">
                                  <p:stCondLst>
                                    <p:cond delay="0"/>
                                  </p:stCondLst>
                                  <p:childTnLst>
                                    <p:set>
                                      <p:cBhvr>
                                        <p:cTn id="97" dur="1" fill="hold">
                                          <p:stCondLst>
                                            <p:cond delay="0"/>
                                          </p:stCondLst>
                                        </p:cTn>
                                        <p:tgtEl>
                                          <p:spTgt spid="16"/>
                                        </p:tgtEl>
                                        <p:attrNameLst>
                                          <p:attrName>style.visibility</p:attrName>
                                        </p:attrNameLst>
                                      </p:cBhvr>
                                      <p:to>
                                        <p:strVal val="visible"/>
                                      </p:to>
                                    </p:set>
                                  </p:childTnLst>
                                </p:cTn>
                              </p:par>
                              <p:par>
                                <p:cTn id="98" presetID="1" presetClass="entr" presetSubtype="0" fill="hold" grpId="1" nodeType="withEffect">
                                  <p:stCondLst>
                                    <p:cond delay="0"/>
                                  </p:stCondLst>
                                  <p:childTnLst>
                                    <p:set>
                                      <p:cBhvr>
                                        <p:cTn id="99" dur="1" fill="hold">
                                          <p:stCondLst>
                                            <p:cond delay="0"/>
                                          </p:stCondLst>
                                        </p:cTn>
                                        <p:tgtEl>
                                          <p:spTgt spid="14"/>
                                        </p:tgtEl>
                                        <p:attrNameLst>
                                          <p:attrName>style.visibility</p:attrName>
                                        </p:attrNameLst>
                                      </p:cBhvr>
                                      <p:to>
                                        <p:strVal val="visible"/>
                                      </p:to>
                                    </p:set>
                                  </p:childTnLst>
                                </p:cTn>
                              </p:par>
                              <p:par>
                                <p:cTn id="100" presetID="1" presetClass="entr" presetSubtype="0" fill="hold" grpId="1" nodeType="withEffect">
                                  <p:stCondLst>
                                    <p:cond delay="0"/>
                                  </p:stCondLst>
                                  <p:childTnLst>
                                    <p:set>
                                      <p:cBhvr>
                                        <p:cTn id="101" dur="1" fill="hold">
                                          <p:stCondLst>
                                            <p:cond delay="0"/>
                                          </p:stCondLst>
                                        </p:cTn>
                                        <p:tgtEl>
                                          <p:spTgt spid="7"/>
                                        </p:tgtEl>
                                        <p:attrNameLst>
                                          <p:attrName>style.visibility</p:attrName>
                                        </p:attrNameLst>
                                      </p:cBhvr>
                                      <p:to>
                                        <p:strVal val="visible"/>
                                      </p:to>
                                    </p:set>
                                  </p:childTnLst>
                                </p:cTn>
                              </p:par>
                              <p:par>
                                <p:cTn id="102" presetID="1" presetClass="entr" presetSubtype="0" fill="hold" grpId="1" nodeType="withEffect">
                                  <p:stCondLst>
                                    <p:cond delay="0"/>
                                  </p:stCondLst>
                                  <p:childTnLst>
                                    <p:set>
                                      <p:cBhvr>
                                        <p:cTn id="103" dur="1" fill="hold">
                                          <p:stCondLst>
                                            <p:cond delay="0"/>
                                          </p:stCondLst>
                                        </p:cTn>
                                        <p:tgtEl>
                                          <p:spTgt spid="12"/>
                                        </p:tgtEl>
                                        <p:attrNameLst>
                                          <p:attrName>style.visibility</p:attrName>
                                        </p:attrNameLst>
                                      </p:cBhvr>
                                      <p:to>
                                        <p:strVal val="visible"/>
                                      </p:to>
                                    </p:set>
                                  </p:childTnLst>
                                </p:cTn>
                              </p:par>
                              <p:par>
                                <p:cTn id="104" presetID="1" presetClass="entr" presetSubtype="0" fill="hold" grpId="1" nodeType="withEffect">
                                  <p:stCondLst>
                                    <p:cond delay="0"/>
                                  </p:stCondLst>
                                  <p:childTnLst>
                                    <p:set>
                                      <p:cBhvr>
                                        <p:cTn id="105"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6"/>
                  </p:tgtEl>
                </p:cond>
              </p:nextCondLst>
            </p:seq>
            <p:seq concurrent="1" nextAc="seek">
              <p:cTn id="106" restart="whenNotActive" fill="hold" evtFilter="cancelBubble" nodeType="interactiveSeq">
                <p:stCondLst>
                  <p:cond evt="onClick" delay="0">
                    <p:tgtEl>
                      <p:spTgt spid="7"/>
                    </p:tgtEl>
                  </p:cond>
                </p:stCondLst>
                <p:endSync evt="end" delay="0">
                  <p:rtn val="all"/>
                </p:endSync>
                <p:childTnLst>
                  <p:par>
                    <p:cTn id="107" fill="hold">
                      <p:stCondLst>
                        <p:cond delay="0"/>
                      </p:stCondLst>
                      <p:childTnLst>
                        <p:par>
                          <p:cTn id="108" fill="hold">
                            <p:stCondLst>
                              <p:cond delay="0"/>
                            </p:stCondLst>
                            <p:childTnLst>
                              <p:par>
                                <p:cTn id="109" presetID="31" presetClass="exit" presetSubtype="0" fill="hold" grpId="0" nodeType="withEffect">
                                  <p:stCondLst>
                                    <p:cond delay="0"/>
                                  </p:stCondLst>
                                  <p:childTnLst>
                                    <p:anim calcmode="lin" valueType="num">
                                      <p:cBhvr>
                                        <p:cTn id="110" dur="1000"/>
                                        <p:tgtEl>
                                          <p:spTgt spid="7"/>
                                        </p:tgtEl>
                                        <p:attrNameLst>
                                          <p:attrName>ppt_w</p:attrName>
                                        </p:attrNameLst>
                                      </p:cBhvr>
                                      <p:tavLst>
                                        <p:tav tm="0">
                                          <p:val>
                                            <p:strVal val="ppt_w"/>
                                          </p:val>
                                        </p:tav>
                                        <p:tav tm="100000">
                                          <p:val>
                                            <p:fltVal val="0"/>
                                          </p:val>
                                        </p:tav>
                                      </p:tavLst>
                                    </p:anim>
                                    <p:anim calcmode="lin" valueType="num">
                                      <p:cBhvr>
                                        <p:cTn id="111" dur="1000"/>
                                        <p:tgtEl>
                                          <p:spTgt spid="7"/>
                                        </p:tgtEl>
                                        <p:attrNameLst>
                                          <p:attrName>ppt_h</p:attrName>
                                        </p:attrNameLst>
                                      </p:cBhvr>
                                      <p:tavLst>
                                        <p:tav tm="0">
                                          <p:val>
                                            <p:strVal val="ppt_h"/>
                                          </p:val>
                                        </p:tav>
                                        <p:tav tm="100000">
                                          <p:val>
                                            <p:fltVal val="0"/>
                                          </p:val>
                                        </p:tav>
                                      </p:tavLst>
                                    </p:anim>
                                    <p:anim calcmode="lin" valueType="num">
                                      <p:cBhvr>
                                        <p:cTn id="112" dur="1000"/>
                                        <p:tgtEl>
                                          <p:spTgt spid="7"/>
                                        </p:tgtEl>
                                        <p:attrNameLst>
                                          <p:attrName>style.rotation</p:attrName>
                                        </p:attrNameLst>
                                      </p:cBhvr>
                                      <p:tavLst>
                                        <p:tav tm="0">
                                          <p:val>
                                            <p:fltVal val="0"/>
                                          </p:val>
                                        </p:tav>
                                        <p:tav tm="100000">
                                          <p:val>
                                            <p:fltVal val="90"/>
                                          </p:val>
                                        </p:tav>
                                      </p:tavLst>
                                    </p:anim>
                                    <p:animEffect transition="out" filter="fade">
                                      <p:cBhvr>
                                        <p:cTn id="113" dur="1000"/>
                                        <p:tgtEl>
                                          <p:spTgt spid="7"/>
                                        </p:tgtEl>
                                      </p:cBhvr>
                                    </p:animEffect>
                                    <p:set>
                                      <p:cBhvr>
                                        <p:cTn id="114" dur="1" fill="hold">
                                          <p:stCondLst>
                                            <p:cond delay="9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115" restart="whenNotActive" fill="hold" evtFilter="cancelBubble" nodeType="interactiveSeq">
                <p:stCondLst>
                  <p:cond evt="onClick" delay="0">
                    <p:tgtEl>
                      <p:spTgt spid="12"/>
                    </p:tgtEl>
                  </p:cond>
                </p:stCondLst>
                <p:endSync evt="end" delay="0">
                  <p:rtn val="all"/>
                </p:endSync>
                <p:childTnLst>
                  <p:par>
                    <p:cTn id="116" fill="hold">
                      <p:stCondLst>
                        <p:cond delay="0"/>
                      </p:stCondLst>
                      <p:childTnLst>
                        <p:par>
                          <p:cTn id="117" fill="hold">
                            <p:stCondLst>
                              <p:cond delay="0"/>
                            </p:stCondLst>
                            <p:childTnLst>
                              <p:par>
                                <p:cTn id="118" presetID="31" presetClass="exit" presetSubtype="0" fill="hold" grpId="0" nodeType="withEffect">
                                  <p:stCondLst>
                                    <p:cond delay="0"/>
                                  </p:stCondLst>
                                  <p:childTnLst>
                                    <p:anim calcmode="lin" valueType="num">
                                      <p:cBhvr>
                                        <p:cTn id="119" dur="1000"/>
                                        <p:tgtEl>
                                          <p:spTgt spid="12"/>
                                        </p:tgtEl>
                                        <p:attrNameLst>
                                          <p:attrName>ppt_w</p:attrName>
                                        </p:attrNameLst>
                                      </p:cBhvr>
                                      <p:tavLst>
                                        <p:tav tm="0">
                                          <p:val>
                                            <p:strVal val="ppt_w"/>
                                          </p:val>
                                        </p:tav>
                                        <p:tav tm="100000">
                                          <p:val>
                                            <p:fltVal val="0"/>
                                          </p:val>
                                        </p:tav>
                                      </p:tavLst>
                                    </p:anim>
                                    <p:anim calcmode="lin" valueType="num">
                                      <p:cBhvr>
                                        <p:cTn id="120" dur="1000"/>
                                        <p:tgtEl>
                                          <p:spTgt spid="12"/>
                                        </p:tgtEl>
                                        <p:attrNameLst>
                                          <p:attrName>ppt_h</p:attrName>
                                        </p:attrNameLst>
                                      </p:cBhvr>
                                      <p:tavLst>
                                        <p:tav tm="0">
                                          <p:val>
                                            <p:strVal val="ppt_h"/>
                                          </p:val>
                                        </p:tav>
                                        <p:tav tm="100000">
                                          <p:val>
                                            <p:fltVal val="0"/>
                                          </p:val>
                                        </p:tav>
                                      </p:tavLst>
                                    </p:anim>
                                    <p:anim calcmode="lin" valueType="num">
                                      <p:cBhvr>
                                        <p:cTn id="121" dur="1000"/>
                                        <p:tgtEl>
                                          <p:spTgt spid="12"/>
                                        </p:tgtEl>
                                        <p:attrNameLst>
                                          <p:attrName>style.rotation</p:attrName>
                                        </p:attrNameLst>
                                      </p:cBhvr>
                                      <p:tavLst>
                                        <p:tav tm="0">
                                          <p:val>
                                            <p:fltVal val="0"/>
                                          </p:val>
                                        </p:tav>
                                        <p:tav tm="100000">
                                          <p:val>
                                            <p:fltVal val="90"/>
                                          </p:val>
                                        </p:tav>
                                      </p:tavLst>
                                    </p:anim>
                                    <p:animEffect transition="out" filter="fade">
                                      <p:cBhvr>
                                        <p:cTn id="122" dur="1000"/>
                                        <p:tgtEl>
                                          <p:spTgt spid="12"/>
                                        </p:tgtEl>
                                      </p:cBhvr>
                                    </p:animEffect>
                                    <p:set>
                                      <p:cBhvr>
                                        <p:cTn id="123" dur="1" fill="hold">
                                          <p:stCondLst>
                                            <p:cond delay="9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124" restart="whenNotActive" fill="hold" evtFilter="cancelBubble" nodeType="interactiveSeq">
                <p:stCondLst>
                  <p:cond evt="onClick" delay="0">
                    <p:tgtEl>
                      <p:spTgt spid="13"/>
                    </p:tgtEl>
                  </p:cond>
                </p:stCondLst>
                <p:endSync evt="end" delay="0">
                  <p:rtn val="all"/>
                </p:endSync>
                <p:childTnLst>
                  <p:par>
                    <p:cTn id="125" fill="hold">
                      <p:stCondLst>
                        <p:cond delay="0"/>
                      </p:stCondLst>
                      <p:childTnLst>
                        <p:par>
                          <p:cTn id="126" fill="hold">
                            <p:stCondLst>
                              <p:cond delay="0"/>
                            </p:stCondLst>
                            <p:childTnLst>
                              <p:par>
                                <p:cTn id="127" presetID="31" presetClass="exit" presetSubtype="0" fill="hold" grpId="0" nodeType="withEffect">
                                  <p:stCondLst>
                                    <p:cond delay="0"/>
                                  </p:stCondLst>
                                  <p:childTnLst>
                                    <p:anim calcmode="lin" valueType="num">
                                      <p:cBhvr>
                                        <p:cTn id="128" dur="1000"/>
                                        <p:tgtEl>
                                          <p:spTgt spid="13"/>
                                        </p:tgtEl>
                                        <p:attrNameLst>
                                          <p:attrName>ppt_w</p:attrName>
                                        </p:attrNameLst>
                                      </p:cBhvr>
                                      <p:tavLst>
                                        <p:tav tm="0">
                                          <p:val>
                                            <p:strVal val="ppt_w"/>
                                          </p:val>
                                        </p:tav>
                                        <p:tav tm="100000">
                                          <p:val>
                                            <p:fltVal val="0"/>
                                          </p:val>
                                        </p:tav>
                                      </p:tavLst>
                                    </p:anim>
                                    <p:anim calcmode="lin" valueType="num">
                                      <p:cBhvr>
                                        <p:cTn id="129" dur="1000"/>
                                        <p:tgtEl>
                                          <p:spTgt spid="13"/>
                                        </p:tgtEl>
                                        <p:attrNameLst>
                                          <p:attrName>ppt_h</p:attrName>
                                        </p:attrNameLst>
                                      </p:cBhvr>
                                      <p:tavLst>
                                        <p:tav tm="0">
                                          <p:val>
                                            <p:strVal val="ppt_h"/>
                                          </p:val>
                                        </p:tav>
                                        <p:tav tm="100000">
                                          <p:val>
                                            <p:fltVal val="0"/>
                                          </p:val>
                                        </p:tav>
                                      </p:tavLst>
                                    </p:anim>
                                    <p:anim calcmode="lin" valueType="num">
                                      <p:cBhvr>
                                        <p:cTn id="130" dur="1000"/>
                                        <p:tgtEl>
                                          <p:spTgt spid="13"/>
                                        </p:tgtEl>
                                        <p:attrNameLst>
                                          <p:attrName>style.rotation</p:attrName>
                                        </p:attrNameLst>
                                      </p:cBhvr>
                                      <p:tavLst>
                                        <p:tav tm="0">
                                          <p:val>
                                            <p:fltVal val="0"/>
                                          </p:val>
                                        </p:tav>
                                        <p:tav tm="100000">
                                          <p:val>
                                            <p:fltVal val="90"/>
                                          </p:val>
                                        </p:tav>
                                      </p:tavLst>
                                    </p:anim>
                                    <p:animEffect transition="out" filter="fade">
                                      <p:cBhvr>
                                        <p:cTn id="131" dur="1000"/>
                                        <p:tgtEl>
                                          <p:spTgt spid="13"/>
                                        </p:tgtEl>
                                      </p:cBhvr>
                                    </p:animEffect>
                                    <p:set>
                                      <p:cBhvr>
                                        <p:cTn id="132" dur="1" fill="hold">
                                          <p:stCondLst>
                                            <p:cond delay="9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133" restart="whenNotActive" fill="hold" evtFilter="cancelBubble" nodeType="interactiveSeq">
                <p:stCondLst>
                  <p:cond evt="onClick" delay="0">
                    <p:tgtEl>
                      <p:spTgt spid="14"/>
                    </p:tgtEl>
                  </p:cond>
                </p:stCondLst>
                <p:endSync evt="end" delay="0">
                  <p:rtn val="all"/>
                </p:endSync>
                <p:childTnLst>
                  <p:par>
                    <p:cTn id="134" fill="hold">
                      <p:stCondLst>
                        <p:cond delay="0"/>
                      </p:stCondLst>
                      <p:childTnLst>
                        <p:par>
                          <p:cTn id="135" fill="hold">
                            <p:stCondLst>
                              <p:cond delay="0"/>
                            </p:stCondLst>
                            <p:childTnLst>
                              <p:par>
                                <p:cTn id="136" presetID="31" presetClass="exit" presetSubtype="0" fill="hold" grpId="0" nodeType="withEffect">
                                  <p:stCondLst>
                                    <p:cond delay="0"/>
                                  </p:stCondLst>
                                  <p:childTnLst>
                                    <p:anim calcmode="lin" valueType="num">
                                      <p:cBhvr>
                                        <p:cTn id="137" dur="1000"/>
                                        <p:tgtEl>
                                          <p:spTgt spid="14"/>
                                        </p:tgtEl>
                                        <p:attrNameLst>
                                          <p:attrName>ppt_w</p:attrName>
                                        </p:attrNameLst>
                                      </p:cBhvr>
                                      <p:tavLst>
                                        <p:tav tm="0">
                                          <p:val>
                                            <p:strVal val="ppt_w"/>
                                          </p:val>
                                        </p:tav>
                                        <p:tav tm="100000">
                                          <p:val>
                                            <p:fltVal val="0"/>
                                          </p:val>
                                        </p:tav>
                                      </p:tavLst>
                                    </p:anim>
                                    <p:anim calcmode="lin" valueType="num">
                                      <p:cBhvr>
                                        <p:cTn id="138" dur="1000"/>
                                        <p:tgtEl>
                                          <p:spTgt spid="14"/>
                                        </p:tgtEl>
                                        <p:attrNameLst>
                                          <p:attrName>ppt_h</p:attrName>
                                        </p:attrNameLst>
                                      </p:cBhvr>
                                      <p:tavLst>
                                        <p:tav tm="0">
                                          <p:val>
                                            <p:strVal val="ppt_h"/>
                                          </p:val>
                                        </p:tav>
                                        <p:tav tm="100000">
                                          <p:val>
                                            <p:fltVal val="0"/>
                                          </p:val>
                                        </p:tav>
                                      </p:tavLst>
                                    </p:anim>
                                    <p:anim calcmode="lin" valueType="num">
                                      <p:cBhvr>
                                        <p:cTn id="139" dur="1000"/>
                                        <p:tgtEl>
                                          <p:spTgt spid="14"/>
                                        </p:tgtEl>
                                        <p:attrNameLst>
                                          <p:attrName>style.rotation</p:attrName>
                                        </p:attrNameLst>
                                      </p:cBhvr>
                                      <p:tavLst>
                                        <p:tav tm="0">
                                          <p:val>
                                            <p:fltVal val="0"/>
                                          </p:val>
                                        </p:tav>
                                        <p:tav tm="100000">
                                          <p:val>
                                            <p:fltVal val="90"/>
                                          </p:val>
                                        </p:tav>
                                      </p:tavLst>
                                    </p:anim>
                                    <p:animEffect transition="out" filter="fade">
                                      <p:cBhvr>
                                        <p:cTn id="140" dur="1000"/>
                                        <p:tgtEl>
                                          <p:spTgt spid="14"/>
                                        </p:tgtEl>
                                      </p:cBhvr>
                                    </p:animEffect>
                                    <p:set>
                                      <p:cBhvr>
                                        <p:cTn id="141" dur="1" fill="hold">
                                          <p:stCondLst>
                                            <p:cond delay="9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142" restart="whenNotActive" fill="hold" evtFilter="cancelBubble" nodeType="interactiveSeq">
                <p:stCondLst>
                  <p:cond evt="onClick" delay="0">
                    <p:tgtEl>
                      <p:spTgt spid="15"/>
                    </p:tgtEl>
                  </p:cond>
                </p:stCondLst>
                <p:endSync evt="end" delay="0">
                  <p:rtn val="all"/>
                </p:endSync>
                <p:childTnLst>
                  <p:par>
                    <p:cTn id="143" fill="hold">
                      <p:stCondLst>
                        <p:cond delay="0"/>
                      </p:stCondLst>
                      <p:childTnLst>
                        <p:par>
                          <p:cTn id="144" fill="hold">
                            <p:stCondLst>
                              <p:cond delay="0"/>
                            </p:stCondLst>
                            <p:childTnLst>
                              <p:par>
                                <p:cTn id="145" presetID="31" presetClass="exit" presetSubtype="0" fill="hold" grpId="0" nodeType="withEffect">
                                  <p:stCondLst>
                                    <p:cond delay="0"/>
                                  </p:stCondLst>
                                  <p:childTnLst>
                                    <p:anim calcmode="lin" valueType="num">
                                      <p:cBhvr>
                                        <p:cTn id="146" dur="1000"/>
                                        <p:tgtEl>
                                          <p:spTgt spid="15"/>
                                        </p:tgtEl>
                                        <p:attrNameLst>
                                          <p:attrName>ppt_w</p:attrName>
                                        </p:attrNameLst>
                                      </p:cBhvr>
                                      <p:tavLst>
                                        <p:tav tm="0">
                                          <p:val>
                                            <p:strVal val="ppt_w"/>
                                          </p:val>
                                        </p:tav>
                                        <p:tav tm="100000">
                                          <p:val>
                                            <p:fltVal val="0"/>
                                          </p:val>
                                        </p:tav>
                                      </p:tavLst>
                                    </p:anim>
                                    <p:anim calcmode="lin" valueType="num">
                                      <p:cBhvr>
                                        <p:cTn id="147" dur="1000"/>
                                        <p:tgtEl>
                                          <p:spTgt spid="15"/>
                                        </p:tgtEl>
                                        <p:attrNameLst>
                                          <p:attrName>ppt_h</p:attrName>
                                        </p:attrNameLst>
                                      </p:cBhvr>
                                      <p:tavLst>
                                        <p:tav tm="0">
                                          <p:val>
                                            <p:strVal val="ppt_h"/>
                                          </p:val>
                                        </p:tav>
                                        <p:tav tm="100000">
                                          <p:val>
                                            <p:fltVal val="0"/>
                                          </p:val>
                                        </p:tav>
                                      </p:tavLst>
                                    </p:anim>
                                    <p:anim calcmode="lin" valueType="num">
                                      <p:cBhvr>
                                        <p:cTn id="148" dur="1000"/>
                                        <p:tgtEl>
                                          <p:spTgt spid="15"/>
                                        </p:tgtEl>
                                        <p:attrNameLst>
                                          <p:attrName>style.rotation</p:attrName>
                                        </p:attrNameLst>
                                      </p:cBhvr>
                                      <p:tavLst>
                                        <p:tav tm="0">
                                          <p:val>
                                            <p:fltVal val="0"/>
                                          </p:val>
                                        </p:tav>
                                        <p:tav tm="100000">
                                          <p:val>
                                            <p:fltVal val="90"/>
                                          </p:val>
                                        </p:tav>
                                      </p:tavLst>
                                    </p:anim>
                                    <p:animEffect transition="out" filter="fade">
                                      <p:cBhvr>
                                        <p:cTn id="149" dur="1000"/>
                                        <p:tgtEl>
                                          <p:spTgt spid="15"/>
                                        </p:tgtEl>
                                      </p:cBhvr>
                                    </p:animEffect>
                                    <p:set>
                                      <p:cBhvr>
                                        <p:cTn id="150" dur="1" fill="hold">
                                          <p:stCondLst>
                                            <p:cond delay="9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151" restart="whenNotActive" fill="hold" evtFilter="cancelBubble" nodeType="interactiveSeq">
                <p:stCondLst>
                  <p:cond evt="onClick" delay="0">
                    <p:tgtEl>
                      <p:spTgt spid="16"/>
                    </p:tgtEl>
                  </p:cond>
                </p:stCondLst>
                <p:endSync evt="end" delay="0">
                  <p:rtn val="all"/>
                </p:endSync>
                <p:childTnLst>
                  <p:par>
                    <p:cTn id="152" fill="hold">
                      <p:stCondLst>
                        <p:cond delay="0"/>
                      </p:stCondLst>
                      <p:childTnLst>
                        <p:par>
                          <p:cTn id="153" fill="hold">
                            <p:stCondLst>
                              <p:cond delay="0"/>
                            </p:stCondLst>
                            <p:childTnLst>
                              <p:par>
                                <p:cTn id="154" presetID="31" presetClass="exit" presetSubtype="0" fill="hold" grpId="0" nodeType="withEffect">
                                  <p:stCondLst>
                                    <p:cond delay="0"/>
                                  </p:stCondLst>
                                  <p:childTnLst>
                                    <p:anim calcmode="lin" valueType="num">
                                      <p:cBhvr>
                                        <p:cTn id="155" dur="1000"/>
                                        <p:tgtEl>
                                          <p:spTgt spid="16"/>
                                        </p:tgtEl>
                                        <p:attrNameLst>
                                          <p:attrName>ppt_w</p:attrName>
                                        </p:attrNameLst>
                                      </p:cBhvr>
                                      <p:tavLst>
                                        <p:tav tm="0">
                                          <p:val>
                                            <p:strVal val="ppt_w"/>
                                          </p:val>
                                        </p:tav>
                                        <p:tav tm="100000">
                                          <p:val>
                                            <p:fltVal val="0"/>
                                          </p:val>
                                        </p:tav>
                                      </p:tavLst>
                                    </p:anim>
                                    <p:anim calcmode="lin" valueType="num">
                                      <p:cBhvr>
                                        <p:cTn id="156" dur="1000"/>
                                        <p:tgtEl>
                                          <p:spTgt spid="16"/>
                                        </p:tgtEl>
                                        <p:attrNameLst>
                                          <p:attrName>ppt_h</p:attrName>
                                        </p:attrNameLst>
                                      </p:cBhvr>
                                      <p:tavLst>
                                        <p:tav tm="0">
                                          <p:val>
                                            <p:strVal val="ppt_h"/>
                                          </p:val>
                                        </p:tav>
                                        <p:tav tm="100000">
                                          <p:val>
                                            <p:fltVal val="0"/>
                                          </p:val>
                                        </p:tav>
                                      </p:tavLst>
                                    </p:anim>
                                    <p:anim calcmode="lin" valueType="num">
                                      <p:cBhvr>
                                        <p:cTn id="157" dur="1000"/>
                                        <p:tgtEl>
                                          <p:spTgt spid="16"/>
                                        </p:tgtEl>
                                        <p:attrNameLst>
                                          <p:attrName>style.rotation</p:attrName>
                                        </p:attrNameLst>
                                      </p:cBhvr>
                                      <p:tavLst>
                                        <p:tav tm="0">
                                          <p:val>
                                            <p:fltVal val="0"/>
                                          </p:val>
                                        </p:tav>
                                        <p:tav tm="100000">
                                          <p:val>
                                            <p:fltVal val="90"/>
                                          </p:val>
                                        </p:tav>
                                      </p:tavLst>
                                    </p:anim>
                                    <p:animEffect transition="out" filter="fade">
                                      <p:cBhvr>
                                        <p:cTn id="158" dur="1000"/>
                                        <p:tgtEl>
                                          <p:spTgt spid="16"/>
                                        </p:tgtEl>
                                      </p:cBhvr>
                                    </p:animEffect>
                                    <p:set>
                                      <p:cBhvr>
                                        <p:cTn id="159" dur="1" fill="hold">
                                          <p:stCondLst>
                                            <p:cond delay="9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160" restart="whenNotActive" fill="hold" evtFilter="cancelBubble" nodeType="interactiveSeq">
                <p:stCondLst>
                  <p:cond evt="onClick" delay="0">
                    <p:tgtEl>
                      <p:spTgt spid="17"/>
                    </p:tgtEl>
                  </p:cond>
                </p:stCondLst>
                <p:endSync evt="end" delay="0">
                  <p:rtn val="all"/>
                </p:endSync>
                <p:childTnLst>
                  <p:par>
                    <p:cTn id="161" fill="hold">
                      <p:stCondLst>
                        <p:cond delay="0"/>
                      </p:stCondLst>
                      <p:childTnLst>
                        <p:par>
                          <p:cTn id="162" fill="hold">
                            <p:stCondLst>
                              <p:cond delay="0"/>
                            </p:stCondLst>
                            <p:childTnLst>
                              <p:par>
                                <p:cTn id="163" presetID="31" presetClass="exit" presetSubtype="0" fill="hold" grpId="0" nodeType="withEffect">
                                  <p:stCondLst>
                                    <p:cond delay="0"/>
                                  </p:stCondLst>
                                  <p:childTnLst>
                                    <p:anim calcmode="lin" valueType="num">
                                      <p:cBhvr>
                                        <p:cTn id="164" dur="1000"/>
                                        <p:tgtEl>
                                          <p:spTgt spid="17"/>
                                        </p:tgtEl>
                                        <p:attrNameLst>
                                          <p:attrName>ppt_w</p:attrName>
                                        </p:attrNameLst>
                                      </p:cBhvr>
                                      <p:tavLst>
                                        <p:tav tm="0">
                                          <p:val>
                                            <p:strVal val="ppt_w"/>
                                          </p:val>
                                        </p:tav>
                                        <p:tav tm="100000">
                                          <p:val>
                                            <p:fltVal val="0"/>
                                          </p:val>
                                        </p:tav>
                                      </p:tavLst>
                                    </p:anim>
                                    <p:anim calcmode="lin" valueType="num">
                                      <p:cBhvr>
                                        <p:cTn id="165" dur="1000"/>
                                        <p:tgtEl>
                                          <p:spTgt spid="17"/>
                                        </p:tgtEl>
                                        <p:attrNameLst>
                                          <p:attrName>ppt_h</p:attrName>
                                        </p:attrNameLst>
                                      </p:cBhvr>
                                      <p:tavLst>
                                        <p:tav tm="0">
                                          <p:val>
                                            <p:strVal val="ppt_h"/>
                                          </p:val>
                                        </p:tav>
                                        <p:tav tm="100000">
                                          <p:val>
                                            <p:fltVal val="0"/>
                                          </p:val>
                                        </p:tav>
                                      </p:tavLst>
                                    </p:anim>
                                    <p:anim calcmode="lin" valueType="num">
                                      <p:cBhvr>
                                        <p:cTn id="166" dur="1000"/>
                                        <p:tgtEl>
                                          <p:spTgt spid="17"/>
                                        </p:tgtEl>
                                        <p:attrNameLst>
                                          <p:attrName>style.rotation</p:attrName>
                                        </p:attrNameLst>
                                      </p:cBhvr>
                                      <p:tavLst>
                                        <p:tav tm="0">
                                          <p:val>
                                            <p:fltVal val="0"/>
                                          </p:val>
                                        </p:tav>
                                        <p:tav tm="100000">
                                          <p:val>
                                            <p:fltVal val="90"/>
                                          </p:val>
                                        </p:tav>
                                      </p:tavLst>
                                    </p:anim>
                                    <p:animEffect transition="out" filter="fade">
                                      <p:cBhvr>
                                        <p:cTn id="167" dur="1000"/>
                                        <p:tgtEl>
                                          <p:spTgt spid="17"/>
                                        </p:tgtEl>
                                      </p:cBhvr>
                                    </p:animEffect>
                                    <p:set>
                                      <p:cBhvr>
                                        <p:cTn id="168" dur="1" fill="hold">
                                          <p:stCondLst>
                                            <p:cond delay="9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169" restart="whenNotActive" fill="hold" evtFilter="cancelBubble" nodeType="interactiveSeq">
                <p:stCondLst>
                  <p:cond evt="onClick" delay="0">
                    <p:tgtEl>
                      <p:spTgt spid="18"/>
                    </p:tgtEl>
                  </p:cond>
                </p:stCondLst>
                <p:endSync evt="end" delay="0">
                  <p:rtn val="all"/>
                </p:endSync>
                <p:childTnLst>
                  <p:par>
                    <p:cTn id="170" fill="hold">
                      <p:stCondLst>
                        <p:cond delay="0"/>
                      </p:stCondLst>
                      <p:childTnLst>
                        <p:par>
                          <p:cTn id="171" fill="hold">
                            <p:stCondLst>
                              <p:cond delay="0"/>
                            </p:stCondLst>
                            <p:childTnLst>
                              <p:par>
                                <p:cTn id="172" presetID="31" presetClass="exit" presetSubtype="0" fill="hold" grpId="0" nodeType="withEffect">
                                  <p:stCondLst>
                                    <p:cond delay="0"/>
                                  </p:stCondLst>
                                  <p:childTnLst>
                                    <p:anim calcmode="lin" valueType="num">
                                      <p:cBhvr>
                                        <p:cTn id="173" dur="1000"/>
                                        <p:tgtEl>
                                          <p:spTgt spid="18"/>
                                        </p:tgtEl>
                                        <p:attrNameLst>
                                          <p:attrName>ppt_w</p:attrName>
                                        </p:attrNameLst>
                                      </p:cBhvr>
                                      <p:tavLst>
                                        <p:tav tm="0">
                                          <p:val>
                                            <p:strVal val="ppt_w"/>
                                          </p:val>
                                        </p:tav>
                                        <p:tav tm="100000">
                                          <p:val>
                                            <p:fltVal val="0"/>
                                          </p:val>
                                        </p:tav>
                                      </p:tavLst>
                                    </p:anim>
                                    <p:anim calcmode="lin" valueType="num">
                                      <p:cBhvr>
                                        <p:cTn id="174" dur="1000"/>
                                        <p:tgtEl>
                                          <p:spTgt spid="18"/>
                                        </p:tgtEl>
                                        <p:attrNameLst>
                                          <p:attrName>ppt_h</p:attrName>
                                        </p:attrNameLst>
                                      </p:cBhvr>
                                      <p:tavLst>
                                        <p:tav tm="0">
                                          <p:val>
                                            <p:strVal val="ppt_h"/>
                                          </p:val>
                                        </p:tav>
                                        <p:tav tm="100000">
                                          <p:val>
                                            <p:fltVal val="0"/>
                                          </p:val>
                                        </p:tav>
                                      </p:tavLst>
                                    </p:anim>
                                    <p:anim calcmode="lin" valueType="num">
                                      <p:cBhvr>
                                        <p:cTn id="175" dur="1000"/>
                                        <p:tgtEl>
                                          <p:spTgt spid="18"/>
                                        </p:tgtEl>
                                        <p:attrNameLst>
                                          <p:attrName>style.rotation</p:attrName>
                                        </p:attrNameLst>
                                      </p:cBhvr>
                                      <p:tavLst>
                                        <p:tav tm="0">
                                          <p:val>
                                            <p:fltVal val="0"/>
                                          </p:val>
                                        </p:tav>
                                        <p:tav tm="100000">
                                          <p:val>
                                            <p:fltVal val="90"/>
                                          </p:val>
                                        </p:tav>
                                      </p:tavLst>
                                    </p:anim>
                                    <p:animEffect transition="out" filter="fade">
                                      <p:cBhvr>
                                        <p:cTn id="176" dur="1000"/>
                                        <p:tgtEl>
                                          <p:spTgt spid="18"/>
                                        </p:tgtEl>
                                      </p:cBhvr>
                                    </p:animEffect>
                                    <p:set>
                                      <p:cBhvr>
                                        <p:cTn id="177" dur="1" fill="hold">
                                          <p:stCondLst>
                                            <p:cond delay="9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178" restart="whenNotActive" fill="hold" evtFilter="cancelBubble" nodeType="interactiveSeq">
                <p:stCondLst>
                  <p:cond evt="onClick" delay="0">
                    <p:tgtEl>
                      <p:spTgt spid="19"/>
                    </p:tgtEl>
                  </p:cond>
                </p:stCondLst>
                <p:endSync evt="end" delay="0">
                  <p:rtn val="all"/>
                </p:endSync>
                <p:childTnLst>
                  <p:par>
                    <p:cTn id="179" fill="hold">
                      <p:stCondLst>
                        <p:cond delay="0"/>
                      </p:stCondLst>
                      <p:childTnLst>
                        <p:par>
                          <p:cTn id="180" fill="hold">
                            <p:stCondLst>
                              <p:cond delay="0"/>
                            </p:stCondLst>
                            <p:childTnLst>
                              <p:par>
                                <p:cTn id="181" presetID="31" presetClass="exit" presetSubtype="0" fill="hold" grpId="0" nodeType="withEffect">
                                  <p:stCondLst>
                                    <p:cond delay="0"/>
                                  </p:stCondLst>
                                  <p:childTnLst>
                                    <p:anim calcmode="lin" valueType="num">
                                      <p:cBhvr>
                                        <p:cTn id="182" dur="1000"/>
                                        <p:tgtEl>
                                          <p:spTgt spid="19"/>
                                        </p:tgtEl>
                                        <p:attrNameLst>
                                          <p:attrName>ppt_w</p:attrName>
                                        </p:attrNameLst>
                                      </p:cBhvr>
                                      <p:tavLst>
                                        <p:tav tm="0">
                                          <p:val>
                                            <p:strVal val="ppt_w"/>
                                          </p:val>
                                        </p:tav>
                                        <p:tav tm="100000">
                                          <p:val>
                                            <p:fltVal val="0"/>
                                          </p:val>
                                        </p:tav>
                                      </p:tavLst>
                                    </p:anim>
                                    <p:anim calcmode="lin" valueType="num">
                                      <p:cBhvr>
                                        <p:cTn id="183" dur="1000"/>
                                        <p:tgtEl>
                                          <p:spTgt spid="19"/>
                                        </p:tgtEl>
                                        <p:attrNameLst>
                                          <p:attrName>ppt_h</p:attrName>
                                        </p:attrNameLst>
                                      </p:cBhvr>
                                      <p:tavLst>
                                        <p:tav tm="0">
                                          <p:val>
                                            <p:strVal val="ppt_h"/>
                                          </p:val>
                                        </p:tav>
                                        <p:tav tm="100000">
                                          <p:val>
                                            <p:fltVal val="0"/>
                                          </p:val>
                                        </p:tav>
                                      </p:tavLst>
                                    </p:anim>
                                    <p:anim calcmode="lin" valueType="num">
                                      <p:cBhvr>
                                        <p:cTn id="184" dur="1000"/>
                                        <p:tgtEl>
                                          <p:spTgt spid="19"/>
                                        </p:tgtEl>
                                        <p:attrNameLst>
                                          <p:attrName>style.rotation</p:attrName>
                                        </p:attrNameLst>
                                      </p:cBhvr>
                                      <p:tavLst>
                                        <p:tav tm="0">
                                          <p:val>
                                            <p:fltVal val="0"/>
                                          </p:val>
                                        </p:tav>
                                        <p:tav tm="100000">
                                          <p:val>
                                            <p:fltVal val="90"/>
                                          </p:val>
                                        </p:tav>
                                      </p:tavLst>
                                    </p:anim>
                                    <p:animEffect transition="out" filter="fade">
                                      <p:cBhvr>
                                        <p:cTn id="185" dur="1000"/>
                                        <p:tgtEl>
                                          <p:spTgt spid="19"/>
                                        </p:tgtEl>
                                      </p:cBhvr>
                                    </p:animEffect>
                                    <p:set>
                                      <p:cBhvr>
                                        <p:cTn id="186" dur="1" fill="hold">
                                          <p:stCondLst>
                                            <p:cond delay="9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childTnLst>
        </p:cTn>
      </p:par>
    </p:tnLst>
    <p:bldLst>
      <p:bldP spid="8" grpId="0" animBg="1"/>
      <p:bldP spid="5" grpId="0" animBg="1"/>
      <p:bldP spid="9" grpId="0" animBg="1"/>
      <p:bldP spid="10" grpId="0" animBg="1"/>
      <p:bldP spid="11" grpId="0" animBg="1"/>
      <p:bldP spid="24" grpId="0" animBg="1"/>
      <p:bldP spid="25" grpId="0" animBg="1"/>
      <p:bldP spid="26" grpId="0" animBg="1"/>
      <p:bldP spid="27" grpId="0" animBg="1"/>
      <p:bldP spid="6" grpId="0" animBg="1"/>
      <p:bldP spid="7" grpId="0" animBg="1"/>
      <p:bldP spid="7"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D305EAC0-CC0E-49BF-B374-9E6F55CCCF64}"/>
              </a:ext>
            </a:extLst>
          </p:cNvPr>
          <p:cNvSpPr txBox="1"/>
          <p:nvPr/>
        </p:nvSpPr>
        <p:spPr>
          <a:xfrm>
            <a:off x="4790661" y="130984"/>
            <a:ext cx="7235969"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הִתְבּוֹנְנוּ בְּלוּחַ הַ־100. </a:t>
            </a:r>
          </a:p>
        </p:txBody>
      </p:sp>
      <p:graphicFrame>
        <p:nvGraphicFramePr>
          <p:cNvPr id="4" name="טבלה 3">
            <a:extLst>
              <a:ext uri="{FF2B5EF4-FFF2-40B4-BE49-F238E27FC236}">
                <a16:creationId xmlns:a16="http://schemas.microsoft.com/office/drawing/2014/main" id="{1AEE468F-51AC-5FE4-5574-9C2C85AC398B}"/>
              </a:ext>
            </a:extLst>
          </p:cNvPr>
          <p:cNvGraphicFramePr>
            <a:graphicFrameLocks noGrp="1"/>
          </p:cNvGraphicFramePr>
          <p:nvPr>
            <p:extLst>
              <p:ext uri="{D42A27DB-BD31-4B8C-83A1-F6EECF244321}">
                <p14:modId xmlns:p14="http://schemas.microsoft.com/office/powerpoint/2010/main" val="1659998522"/>
              </p:ext>
            </p:extLst>
          </p:nvPr>
        </p:nvGraphicFramePr>
        <p:xfrm>
          <a:off x="156303" y="983974"/>
          <a:ext cx="7581310" cy="5729912"/>
        </p:xfrm>
        <a:graphic>
          <a:graphicData uri="http://schemas.openxmlformats.org/drawingml/2006/table">
            <a:tbl>
              <a:tblPr rtl="1" firstRow="1" bandRow="1">
                <a:tableStyleId>{5C22544A-7EE6-4342-B048-85BDC9FD1C3A}</a:tableStyleId>
              </a:tblPr>
              <a:tblGrid>
                <a:gridCol w="758131">
                  <a:extLst>
                    <a:ext uri="{9D8B030D-6E8A-4147-A177-3AD203B41FA5}">
                      <a16:colId xmlns:a16="http://schemas.microsoft.com/office/drawing/2014/main" val="746335834"/>
                    </a:ext>
                  </a:extLst>
                </a:gridCol>
                <a:gridCol w="758131">
                  <a:extLst>
                    <a:ext uri="{9D8B030D-6E8A-4147-A177-3AD203B41FA5}">
                      <a16:colId xmlns:a16="http://schemas.microsoft.com/office/drawing/2014/main" val="806308182"/>
                    </a:ext>
                  </a:extLst>
                </a:gridCol>
                <a:gridCol w="758131">
                  <a:extLst>
                    <a:ext uri="{9D8B030D-6E8A-4147-A177-3AD203B41FA5}">
                      <a16:colId xmlns:a16="http://schemas.microsoft.com/office/drawing/2014/main" val="3461787275"/>
                    </a:ext>
                  </a:extLst>
                </a:gridCol>
                <a:gridCol w="758131">
                  <a:extLst>
                    <a:ext uri="{9D8B030D-6E8A-4147-A177-3AD203B41FA5}">
                      <a16:colId xmlns:a16="http://schemas.microsoft.com/office/drawing/2014/main" val="1105989232"/>
                    </a:ext>
                  </a:extLst>
                </a:gridCol>
                <a:gridCol w="758131">
                  <a:extLst>
                    <a:ext uri="{9D8B030D-6E8A-4147-A177-3AD203B41FA5}">
                      <a16:colId xmlns:a16="http://schemas.microsoft.com/office/drawing/2014/main" val="1545224626"/>
                    </a:ext>
                  </a:extLst>
                </a:gridCol>
                <a:gridCol w="758131">
                  <a:extLst>
                    <a:ext uri="{9D8B030D-6E8A-4147-A177-3AD203B41FA5}">
                      <a16:colId xmlns:a16="http://schemas.microsoft.com/office/drawing/2014/main" val="2277712641"/>
                    </a:ext>
                  </a:extLst>
                </a:gridCol>
                <a:gridCol w="758131">
                  <a:extLst>
                    <a:ext uri="{9D8B030D-6E8A-4147-A177-3AD203B41FA5}">
                      <a16:colId xmlns:a16="http://schemas.microsoft.com/office/drawing/2014/main" val="3590116243"/>
                    </a:ext>
                  </a:extLst>
                </a:gridCol>
                <a:gridCol w="758131">
                  <a:extLst>
                    <a:ext uri="{9D8B030D-6E8A-4147-A177-3AD203B41FA5}">
                      <a16:colId xmlns:a16="http://schemas.microsoft.com/office/drawing/2014/main" val="1702031955"/>
                    </a:ext>
                  </a:extLst>
                </a:gridCol>
                <a:gridCol w="758131">
                  <a:extLst>
                    <a:ext uri="{9D8B030D-6E8A-4147-A177-3AD203B41FA5}">
                      <a16:colId xmlns:a16="http://schemas.microsoft.com/office/drawing/2014/main" val="2026036976"/>
                    </a:ext>
                  </a:extLst>
                </a:gridCol>
                <a:gridCol w="758131">
                  <a:extLst>
                    <a:ext uri="{9D8B030D-6E8A-4147-A177-3AD203B41FA5}">
                      <a16:colId xmlns:a16="http://schemas.microsoft.com/office/drawing/2014/main" val="2990344210"/>
                    </a:ext>
                  </a:extLst>
                </a:gridCol>
              </a:tblGrid>
              <a:tr h="569585">
                <a:tc>
                  <a:txBody>
                    <a:bodyPr/>
                    <a:lstStyle/>
                    <a:p>
                      <a:pPr algn="ctr" rtl="1"/>
                      <a:r>
                        <a:rPr lang="he-IL" sz="2400" b="0" dirty="0">
                          <a:solidFill>
                            <a:schemeClr val="tx1"/>
                          </a:solidFill>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39480024"/>
                  </a:ext>
                </a:extLst>
              </a:tr>
              <a:tr h="569585">
                <a:tc>
                  <a:txBody>
                    <a:bodyPr/>
                    <a:lstStyle/>
                    <a:p>
                      <a:pPr algn="ctr" rtl="1"/>
                      <a:r>
                        <a:rPr lang="he-IL" sz="2400" dirty="0">
                          <a:solidFill>
                            <a:schemeClr val="tx1"/>
                          </a:solidFill>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9572205"/>
                  </a:ext>
                </a:extLst>
              </a:tr>
              <a:tr h="569585">
                <a:tc>
                  <a:txBody>
                    <a:bodyPr/>
                    <a:lstStyle/>
                    <a:p>
                      <a:pPr algn="ctr" rtl="1"/>
                      <a:r>
                        <a:rPr lang="he-IL" sz="2400" dirty="0">
                          <a:solidFill>
                            <a:schemeClr val="tx1"/>
                          </a:solidFill>
                        </a:rPr>
                        <a:t>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83536418"/>
                  </a:ext>
                </a:extLst>
              </a:tr>
              <a:tr h="574451">
                <a:tc>
                  <a:txBody>
                    <a:bodyPr/>
                    <a:lstStyle/>
                    <a:p>
                      <a:pPr algn="ctr" rtl="1"/>
                      <a:r>
                        <a:rPr lang="he-IL" sz="2400" dirty="0">
                          <a:solidFill>
                            <a:schemeClr val="tx1"/>
                          </a:solidFill>
                        </a:rPr>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20596675"/>
                  </a:ext>
                </a:extLst>
              </a:tr>
              <a:tr h="574451">
                <a:tc>
                  <a:txBody>
                    <a:bodyPr/>
                    <a:lstStyle/>
                    <a:p>
                      <a:pPr algn="ctr" rtl="1"/>
                      <a:r>
                        <a:rPr lang="he-IL" sz="2400" dirty="0">
                          <a:solidFill>
                            <a:schemeClr val="tx1"/>
                          </a:solidFill>
                        </a:rPr>
                        <a:t>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67444988"/>
                  </a:ext>
                </a:extLst>
              </a:tr>
              <a:tr h="574451">
                <a:tc>
                  <a:txBody>
                    <a:bodyPr/>
                    <a:lstStyle/>
                    <a:p>
                      <a:pPr algn="ctr" rtl="1"/>
                      <a:r>
                        <a:rPr lang="he-IL" sz="2400" dirty="0">
                          <a:solidFill>
                            <a:schemeClr val="tx1"/>
                          </a:solidFill>
                        </a:rPr>
                        <a:t>60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5766148"/>
                  </a:ext>
                </a:extLst>
              </a:tr>
              <a:tr h="574451">
                <a:tc>
                  <a:txBody>
                    <a:bodyPr/>
                    <a:lstStyle/>
                    <a:p>
                      <a:pPr algn="ctr" rtl="1"/>
                      <a:r>
                        <a:rPr lang="he-IL" sz="2400" dirty="0">
                          <a:solidFill>
                            <a:schemeClr val="tx1"/>
                          </a:solidFill>
                        </a:rPr>
                        <a:t>70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51014225"/>
                  </a:ext>
                </a:extLst>
              </a:tr>
              <a:tr h="574451">
                <a:tc>
                  <a:txBody>
                    <a:bodyPr/>
                    <a:lstStyle/>
                    <a:p>
                      <a:pPr algn="ctr" rtl="1"/>
                      <a:r>
                        <a:rPr lang="he-IL" sz="2400" dirty="0">
                          <a:solidFill>
                            <a:schemeClr val="tx1"/>
                          </a:solidFill>
                        </a:rPr>
                        <a:t>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68922062"/>
                  </a:ext>
                </a:extLst>
              </a:tr>
              <a:tr h="574451">
                <a:tc>
                  <a:txBody>
                    <a:bodyPr/>
                    <a:lstStyle/>
                    <a:p>
                      <a:pPr algn="ctr" rtl="1"/>
                      <a:r>
                        <a:rPr lang="he-IL" sz="2400" dirty="0">
                          <a:solidFill>
                            <a:schemeClr val="tx1"/>
                          </a:solidFill>
                        </a:rPr>
                        <a:t>90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a:r>
                        <a:rPr lang="he-IL" sz="2400" dirty="0">
                          <a:solidFill>
                            <a:schemeClr val="tx1"/>
                          </a:solidFill>
                        </a:rPr>
                        <a:t>89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16181302"/>
                  </a:ext>
                </a:extLst>
              </a:tr>
              <a:tr h="574451">
                <a:tc>
                  <a:txBody>
                    <a:bodyPr/>
                    <a:lstStyle/>
                    <a:p>
                      <a:pPr algn="ctr" rtl="1"/>
                      <a:r>
                        <a:rPr lang="he-IL" sz="2400" dirty="0">
                          <a:solidFill>
                            <a:schemeClr val="tx1"/>
                          </a:solidFill>
                        </a:rPr>
                        <a:t>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0798824"/>
                  </a:ext>
                </a:extLst>
              </a:tr>
            </a:tbl>
          </a:graphicData>
        </a:graphic>
      </p:graphicFrame>
      <p:sp>
        <p:nvSpPr>
          <p:cNvPr id="7" name="תיבת טקסט 6">
            <a:extLst>
              <a:ext uri="{FF2B5EF4-FFF2-40B4-BE49-F238E27FC236}">
                <a16:creationId xmlns:a16="http://schemas.microsoft.com/office/drawing/2014/main" id="{7AB415CE-A17D-35D0-9C6E-D2C6BEB30878}"/>
              </a:ext>
            </a:extLst>
          </p:cNvPr>
          <p:cNvSpPr txBox="1"/>
          <p:nvPr/>
        </p:nvSpPr>
        <p:spPr>
          <a:xfrm>
            <a:off x="4623665" y="137565"/>
            <a:ext cx="4535745" cy="523220"/>
          </a:xfrm>
          <a:prstGeom prst="rect">
            <a:avLst/>
          </a:prstGeom>
          <a:noFill/>
        </p:spPr>
        <p:txBody>
          <a:bodyPr wrap="square">
            <a:spAutoFit/>
          </a:bodyPr>
          <a:lstStyle/>
          <a:p>
            <a:r>
              <a:rPr lang="he-IL" sz="2800" dirty="0">
                <a:latin typeface="Calibri" panose="020F0502020204030204" pitchFamily="34" charset="0"/>
                <a:cs typeface="Calibri" panose="020F0502020204030204" pitchFamily="34" charset="0"/>
              </a:rPr>
              <a:t>סַמְנוּ אֶת הַמִסְפָּרִים לְפִי הַהַנְחָיוֹת.</a:t>
            </a:r>
          </a:p>
        </p:txBody>
      </p:sp>
      <p:sp>
        <p:nvSpPr>
          <p:cNvPr id="16" name="תיבת טקסט 15">
            <a:extLst>
              <a:ext uri="{FF2B5EF4-FFF2-40B4-BE49-F238E27FC236}">
                <a16:creationId xmlns:a16="http://schemas.microsoft.com/office/drawing/2014/main" id="{B7B99671-68CE-BE44-49C9-CF77E97B5C69}"/>
              </a:ext>
            </a:extLst>
          </p:cNvPr>
          <p:cNvSpPr txBox="1"/>
          <p:nvPr/>
        </p:nvSpPr>
        <p:spPr>
          <a:xfrm>
            <a:off x="7645422" y="654204"/>
            <a:ext cx="4381408" cy="6986528"/>
          </a:xfrm>
          <a:prstGeom prst="rect">
            <a:avLst/>
          </a:prstGeom>
          <a:noFill/>
        </p:spPr>
        <p:txBody>
          <a:bodyPr wrap="square">
            <a:spAutoFit/>
          </a:bodyPr>
          <a:lstStyle/>
          <a:p>
            <a:pPr marL="514350" indent="-514350">
              <a:buFont typeface="+mj-lt"/>
              <a:buAutoNum type="arabicPeriod"/>
            </a:pPr>
            <a:r>
              <a:rPr lang="he-IL" sz="2800" dirty="0">
                <a:latin typeface="Calibri" panose="020F0502020204030204" pitchFamily="34" charset="0"/>
                <a:cs typeface="Calibri" panose="020F0502020204030204" pitchFamily="34" charset="0"/>
              </a:rPr>
              <a:t>סַמְנוּ אֶת הַמִסְפָּר</a:t>
            </a:r>
            <a:br>
              <a:rPr lang="he-IL" sz="2800" dirty="0">
                <a:latin typeface="Calibri" panose="020F0502020204030204" pitchFamily="34" charset="0"/>
                <a:cs typeface="Calibri" panose="020F0502020204030204" pitchFamily="34" charset="0"/>
              </a:rPr>
            </a:br>
            <a:r>
              <a:rPr lang="he-IL" sz="2800" dirty="0">
                <a:latin typeface="Calibri" panose="020F0502020204030204" pitchFamily="34" charset="0"/>
                <a:cs typeface="Calibri" panose="020F0502020204030204" pitchFamily="34" charset="0"/>
              </a:rPr>
              <a:t>הָעוֹקֵב שֶל 26.</a:t>
            </a:r>
            <a:br>
              <a:rPr lang="en-US" sz="2800" dirty="0">
                <a:latin typeface="Calibri" panose="020F0502020204030204" pitchFamily="34" charset="0"/>
                <a:cs typeface="Calibri" panose="020F0502020204030204" pitchFamily="34" charset="0"/>
              </a:rPr>
            </a:br>
            <a:endParaRPr lang="he-IL" sz="2800" dirty="0">
              <a:latin typeface="Calibri" panose="020F0502020204030204" pitchFamily="34" charset="0"/>
              <a:cs typeface="Calibri" panose="020F0502020204030204" pitchFamily="34" charset="0"/>
            </a:endParaRPr>
          </a:p>
          <a:p>
            <a:pPr marL="514350" indent="-514350">
              <a:buFont typeface="+mj-lt"/>
              <a:buAutoNum type="arabicPeriod"/>
            </a:pPr>
            <a:r>
              <a:rPr lang="he-IL" sz="2800" dirty="0">
                <a:latin typeface="Calibri" panose="020F0502020204030204" pitchFamily="34" charset="0"/>
                <a:cs typeface="Calibri" panose="020F0502020204030204" pitchFamily="34" charset="0"/>
              </a:rPr>
              <a:t>סַמְנוּ אֶת הַמִסְפָּר</a:t>
            </a:r>
            <a:br>
              <a:rPr lang="en-US" sz="2800" dirty="0">
                <a:latin typeface="Calibri" panose="020F0502020204030204" pitchFamily="34" charset="0"/>
                <a:cs typeface="Calibri" panose="020F0502020204030204" pitchFamily="34" charset="0"/>
              </a:rPr>
            </a:br>
            <a:r>
              <a:rPr lang="he-IL" sz="2800" dirty="0">
                <a:latin typeface="Calibri" panose="020F0502020204030204" pitchFamily="34" charset="0"/>
                <a:cs typeface="Calibri" panose="020F0502020204030204" pitchFamily="34" charset="0"/>
              </a:rPr>
              <a:t>הַקוֹדֵם לְ־90.</a:t>
            </a:r>
            <a:br>
              <a:rPr lang="en-US" sz="2800" dirty="0">
                <a:latin typeface="Calibri" panose="020F0502020204030204" pitchFamily="34" charset="0"/>
                <a:cs typeface="Calibri" panose="020F0502020204030204" pitchFamily="34" charset="0"/>
              </a:rPr>
            </a:br>
            <a:endParaRPr lang="he-IL" sz="2800" dirty="0">
              <a:latin typeface="Calibri" panose="020F0502020204030204" pitchFamily="34" charset="0"/>
              <a:cs typeface="Calibri" panose="020F0502020204030204" pitchFamily="34" charset="0"/>
            </a:endParaRPr>
          </a:p>
          <a:p>
            <a:pPr marL="514350" indent="-514350">
              <a:buFont typeface="+mj-lt"/>
              <a:buAutoNum type="arabicPeriod"/>
            </a:pPr>
            <a:r>
              <a:rPr lang="he-IL" sz="2800" dirty="0">
                <a:latin typeface="Calibri" panose="020F0502020204030204" pitchFamily="34" charset="0"/>
                <a:cs typeface="Calibri" panose="020F0502020204030204" pitchFamily="34" charset="0"/>
              </a:rPr>
              <a:t>סַמְנוּ אֶת הַמִסְפָּר שֶנִמְצָא </a:t>
            </a:r>
            <a:br>
              <a:rPr lang="he-IL" sz="2800" dirty="0">
                <a:latin typeface="Calibri" panose="020F0502020204030204" pitchFamily="34" charset="0"/>
                <a:cs typeface="Calibri" panose="020F0502020204030204" pitchFamily="34" charset="0"/>
              </a:rPr>
            </a:br>
            <a:r>
              <a:rPr lang="he-IL" sz="2800" dirty="0">
                <a:latin typeface="Calibri" panose="020F0502020204030204" pitchFamily="34" charset="0"/>
                <a:cs typeface="Calibri" panose="020F0502020204030204" pitchFamily="34" charset="0"/>
              </a:rPr>
              <a:t>בֵּין 45 לְ־47. </a:t>
            </a:r>
          </a:p>
          <a:p>
            <a:pPr marL="514350" indent="-514350">
              <a:buFont typeface="+mj-lt"/>
              <a:buAutoNum type="arabicPeriod"/>
            </a:pPr>
            <a:endParaRPr lang="he-IL" sz="2800" dirty="0">
              <a:latin typeface="Calibri" panose="020F0502020204030204" pitchFamily="34" charset="0"/>
              <a:cs typeface="Calibri" panose="020F0502020204030204" pitchFamily="34" charset="0"/>
            </a:endParaRPr>
          </a:p>
          <a:p>
            <a:pPr marL="514350" indent="-514350">
              <a:buFont typeface="+mj-lt"/>
              <a:buAutoNum type="arabicPeriod"/>
            </a:pPr>
            <a:r>
              <a:rPr lang="he-IL" sz="2800" dirty="0">
                <a:latin typeface="Calibri" panose="020F0502020204030204" pitchFamily="34" charset="0"/>
                <a:cs typeface="Calibri" panose="020F0502020204030204" pitchFamily="34" charset="0"/>
              </a:rPr>
              <a:t>סַמְנוּ אֶת הַמִסְפָּר שֶנִמְצָא </a:t>
            </a:r>
            <a:br>
              <a:rPr lang="he-IL" sz="2800" dirty="0">
                <a:latin typeface="Calibri" panose="020F0502020204030204" pitchFamily="34" charset="0"/>
                <a:cs typeface="Calibri" panose="020F0502020204030204" pitchFamily="34" charset="0"/>
              </a:rPr>
            </a:br>
            <a:r>
              <a:rPr lang="he-IL" sz="2800" dirty="0">
                <a:latin typeface="Calibri" panose="020F0502020204030204" pitchFamily="34" charset="0"/>
                <a:cs typeface="Calibri" panose="020F0502020204030204" pitchFamily="34" charset="0"/>
              </a:rPr>
              <a:t>בֵּין 39 לְ־41.</a:t>
            </a:r>
            <a:br>
              <a:rPr lang="en-US" sz="2800" dirty="0">
                <a:latin typeface="Calibri" panose="020F0502020204030204" pitchFamily="34" charset="0"/>
                <a:cs typeface="Calibri" panose="020F0502020204030204" pitchFamily="34" charset="0"/>
              </a:rPr>
            </a:br>
            <a:endParaRPr lang="he-IL" sz="2800" dirty="0">
              <a:latin typeface="Calibri" panose="020F0502020204030204" pitchFamily="34" charset="0"/>
              <a:cs typeface="Calibri" panose="020F0502020204030204" pitchFamily="34" charset="0"/>
            </a:endParaRPr>
          </a:p>
          <a:p>
            <a:pPr marL="514350" indent="-514350">
              <a:buFont typeface="+mj-lt"/>
              <a:buAutoNum type="arabicPeriod"/>
            </a:pPr>
            <a:r>
              <a:rPr lang="he-IL" sz="2800" dirty="0">
                <a:latin typeface="Calibri" panose="020F0502020204030204" pitchFamily="34" charset="0"/>
                <a:cs typeface="Calibri" panose="020F0502020204030204" pitchFamily="34" charset="0"/>
              </a:rPr>
              <a:t>סַמְנוּ מִסְפָּר שֶגָדוֹל </a:t>
            </a:r>
            <a:br>
              <a:rPr lang="en-US" sz="2800" dirty="0">
                <a:latin typeface="Calibri" panose="020F0502020204030204" pitchFamily="34" charset="0"/>
                <a:cs typeface="Calibri" panose="020F0502020204030204" pitchFamily="34" charset="0"/>
              </a:rPr>
            </a:br>
            <a:r>
              <a:rPr lang="he-IL" sz="2800" dirty="0">
                <a:latin typeface="Calibri" panose="020F0502020204030204" pitchFamily="34" charset="0"/>
                <a:cs typeface="Calibri" panose="020F0502020204030204" pitchFamily="34" charset="0"/>
              </a:rPr>
              <a:t>בְּ־1 מִ־67.</a:t>
            </a:r>
          </a:p>
          <a:p>
            <a:pPr marL="514350" indent="-514350">
              <a:buFont typeface="+mj-lt"/>
              <a:buAutoNum type="arabicPeriod"/>
            </a:pPr>
            <a:endParaRPr lang="he-IL" sz="2800" dirty="0">
              <a:latin typeface="Calibri" panose="020F0502020204030204" pitchFamily="34" charset="0"/>
              <a:cs typeface="Calibri" panose="020F0502020204030204" pitchFamily="34" charset="0"/>
            </a:endParaRPr>
          </a:p>
          <a:p>
            <a:pPr marL="514350" indent="-514350">
              <a:buFont typeface="+mj-lt"/>
              <a:buAutoNum type="arabicPeriod"/>
            </a:pPr>
            <a:endParaRPr lang="he-IL" sz="2800" dirty="0">
              <a:latin typeface="Calibri" panose="020F0502020204030204" pitchFamily="34" charset="0"/>
              <a:cs typeface="Calibri" panose="020F0502020204030204" pitchFamily="34" charset="0"/>
            </a:endParaRPr>
          </a:p>
        </p:txBody>
      </p:sp>
      <p:sp>
        <p:nvSpPr>
          <p:cNvPr id="17" name="מלבן 27">
            <a:extLst>
              <a:ext uri="{FF2B5EF4-FFF2-40B4-BE49-F238E27FC236}">
                <a16:creationId xmlns:a16="http://schemas.microsoft.com/office/drawing/2014/main" id="{BF5C165A-420A-CF21-334E-CC40678E332C}"/>
              </a:ext>
            </a:extLst>
          </p:cNvPr>
          <p:cNvSpPr/>
          <p:nvPr/>
        </p:nvSpPr>
        <p:spPr>
          <a:xfrm>
            <a:off x="4714512" y="2178079"/>
            <a:ext cx="700709" cy="5068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400" dirty="0">
                <a:solidFill>
                  <a:schemeClr val="tx1"/>
                </a:solidFill>
              </a:rPr>
              <a:t>27</a:t>
            </a:r>
          </a:p>
        </p:txBody>
      </p:sp>
      <p:sp>
        <p:nvSpPr>
          <p:cNvPr id="19" name="מלבן 89">
            <a:extLst>
              <a:ext uri="{FF2B5EF4-FFF2-40B4-BE49-F238E27FC236}">
                <a16:creationId xmlns:a16="http://schemas.microsoft.com/office/drawing/2014/main" id="{C685DAF2-CC92-8115-6634-493CF6550757}"/>
              </a:ext>
            </a:extLst>
          </p:cNvPr>
          <p:cNvSpPr/>
          <p:nvPr/>
        </p:nvSpPr>
        <p:spPr>
          <a:xfrm>
            <a:off x="6230179" y="5620578"/>
            <a:ext cx="700709" cy="5068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400" dirty="0">
                <a:solidFill>
                  <a:schemeClr val="tx1"/>
                </a:solidFill>
              </a:rPr>
              <a:t>89</a:t>
            </a:r>
          </a:p>
        </p:txBody>
      </p:sp>
      <p:sp>
        <p:nvSpPr>
          <p:cNvPr id="20" name="מלבן 89">
            <a:extLst>
              <a:ext uri="{FF2B5EF4-FFF2-40B4-BE49-F238E27FC236}">
                <a16:creationId xmlns:a16="http://schemas.microsoft.com/office/drawing/2014/main" id="{F19DAC71-D9C3-4C39-777D-604C97A0826C}"/>
              </a:ext>
            </a:extLst>
          </p:cNvPr>
          <p:cNvSpPr/>
          <p:nvPr/>
        </p:nvSpPr>
        <p:spPr>
          <a:xfrm>
            <a:off x="7010779" y="2710527"/>
            <a:ext cx="700709" cy="5068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400" dirty="0">
                <a:solidFill>
                  <a:schemeClr val="tx1"/>
                </a:solidFill>
              </a:rPr>
              <a:t>40</a:t>
            </a:r>
          </a:p>
        </p:txBody>
      </p:sp>
      <p:sp>
        <p:nvSpPr>
          <p:cNvPr id="22" name="מלבן 89">
            <a:extLst>
              <a:ext uri="{FF2B5EF4-FFF2-40B4-BE49-F238E27FC236}">
                <a16:creationId xmlns:a16="http://schemas.microsoft.com/office/drawing/2014/main" id="{379E9F5C-827C-095C-E15B-FC0FD5ECF3CC}"/>
              </a:ext>
            </a:extLst>
          </p:cNvPr>
          <p:cNvSpPr/>
          <p:nvPr/>
        </p:nvSpPr>
        <p:spPr>
          <a:xfrm>
            <a:off x="5483858" y="4457002"/>
            <a:ext cx="700709" cy="5068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400" dirty="0">
                <a:solidFill>
                  <a:schemeClr val="tx1"/>
                </a:solidFill>
              </a:rPr>
              <a:t>68</a:t>
            </a:r>
          </a:p>
        </p:txBody>
      </p:sp>
      <p:sp>
        <p:nvSpPr>
          <p:cNvPr id="5" name="מלבן 4">
            <a:extLst>
              <a:ext uri="{FF2B5EF4-FFF2-40B4-BE49-F238E27FC236}">
                <a16:creationId xmlns:a16="http://schemas.microsoft.com/office/drawing/2014/main" id="{962295FD-FA65-DC79-A42F-95F12F63207D}"/>
              </a:ext>
            </a:extLst>
          </p:cNvPr>
          <p:cNvSpPr/>
          <p:nvPr/>
        </p:nvSpPr>
        <p:spPr>
          <a:xfrm>
            <a:off x="207460" y="1064379"/>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1</a:t>
            </a:r>
            <a:endParaRPr lang="he-IL" sz="2400" dirty="0">
              <a:solidFill>
                <a:schemeClr val="tx1"/>
              </a:solidFill>
            </a:endParaRPr>
          </a:p>
        </p:txBody>
      </p:sp>
      <p:sp>
        <p:nvSpPr>
          <p:cNvPr id="3" name="מלבן 2">
            <a:extLst>
              <a:ext uri="{FF2B5EF4-FFF2-40B4-BE49-F238E27FC236}">
                <a16:creationId xmlns:a16="http://schemas.microsoft.com/office/drawing/2014/main" id="{158C2609-829B-F77F-E7C7-659CC82C237A}"/>
              </a:ext>
            </a:extLst>
          </p:cNvPr>
          <p:cNvSpPr/>
          <p:nvPr/>
        </p:nvSpPr>
        <p:spPr>
          <a:xfrm>
            <a:off x="197064" y="981247"/>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6" name="מלבן 5">
            <a:extLst>
              <a:ext uri="{FF2B5EF4-FFF2-40B4-BE49-F238E27FC236}">
                <a16:creationId xmlns:a16="http://schemas.microsoft.com/office/drawing/2014/main" id="{DF83C2DF-C468-2437-C488-5E14CB95122C}"/>
              </a:ext>
            </a:extLst>
          </p:cNvPr>
          <p:cNvSpPr/>
          <p:nvPr/>
        </p:nvSpPr>
        <p:spPr>
          <a:xfrm>
            <a:off x="998489" y="1064379"/>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2</a:t>
            </a:r>
            <a:endParaRPr lang="he-IL" sz="2400" dirty="0">
              <a:solidFill>
                <a:schemeClr val="tx1"/>
              </a:solidFill>
            </a:endParaRPr>
          </a:p>
        </p:txBody>
      </p:sp>
      <p:sp>
        <p:nvSpPr>
          <p:cNvPr id="8" name="מלבן 7">
            <a:extLst>
              <a:ext uri="{FF2B5EF4-FFF2-40B4-BE49-F238E27FC236}">
                <a16:creationId xmlns:a16="http://schemas.microsoft.com/office/drawing/2014/main" id="{E4C1A778-944A-0418-4FCA-432CDD9D71BC}"/>
              </a:ext>
            </a:extLst>
          </p:cNvPr>
          <p:cNvSpPr/>
          <p:nvPr/>
        </p:nvSpPr>
        <p:spPr>
          <a:xfrm>
            <a:off x="967713" y="981247"/>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9" name="מלבן 8">
            <a:extLst>
              <a:ext uri="{FF2B5EF4-FFF2-40B4-BE49-F238E27FC236}">
                <a16:creationId xmlns:a16="http://schemas.microsoft.com/office/drawing/2014/main" id="{A72D7863-2906-A65B-D51C-B7D5C0A8A07B}"/>
              </a:ext>
            </a:extLst>
          </p:cNvPr>
          <p:cNvSpPr/>
          <p:nvPr/>
        </p:nvSpPr>
        <p:spPr>
          <a:xfrm>
            <a:off x="1721890" y="1043245"/>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3</a:t>
            </a:r>
            <a:endParaRPr lang="he-IL" sz="2400" dirty="0">
              <a:solidFill>
                <a:schemeClr val="tx1"/>
              </a:solidFill>
            </a:endParaRPr>
          </a:p>
        </p:txBody>
      </p:sp>
      <p:sp>
        <p:nvSpPr>
          <p:cNvPr id="10" name="מלבן 9">
            <a:extLst>
              <a:ext uri="{FF2B5EF4-FFF2-40B4-BE49-F238E27FC236}">
                <a16:creationId xmlns:a16="http://schemas.microsoft.com/office/drawing/2014/main" id="{F01BE0CD-FC1C-0EE0-75FC-BD43984480A1}"/>
              </a:ext>
            </a:extLst>
          </p:cNvPr>
          <p:cNvSpPr/>
          <p:nvPr/>
        </p:nvSpPr>
        <p:spPr>
          <a:xfrm>
            <a:off x="1691114" y="960113"/>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11" name="מלבן 10">
            <a:extLst>
              <a:ext uri="{FF2B5EF4-FFF2-40B4-BE49-F238E27FC236}">
                <a16:creationId xmlns:a16="http://schemas.microsoft.com/office/drawing/2014/main" id="{FEAFA7B5-9B48-C901-9F6B-611D58897F3D}"/>
              </a:ext>
            </a:extLst>
          </p:cNvPr>
          <p:cNvSpPr/>
          <p:nvPr/>
        </p:nvSpPr>
        <p:spPr>
          <a:xfrm>
            <a:off x="2513330" y="1064379"/>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4</a:t>
            </a:r>
            <a:endParaRPr lang="he-IL" sz="2400" dirty="0">
              <a:solidFill>
                <a:schemeClr val="tx1"/>
              </a:solidFill>
            </a:endParaRPr>
          </a:p>
        </p:txBody>
      </p:sp>
      <p:sp>
        <p:nvSpPr>
          <p:cNvPr id="12" name="מלבן 11">
            <a:extLst>
              <a:ext uri="{FF2B5EF4-FFF2-40B4-BE49-F238E27FC236}">
                <a16:creationId xmlns:a16="http://schemas.microsoft.com/office/drawing/2014/main" id="{F05B9615-DE39-7133-6FAA-5341947BE07E}"/>
              </a:ext>
            </a:extLst>
          </p:cNvPr>
          <p:cNvSpPr/>
          <p:nvPr/>
        </p:nvSpPr>
        <p:spPr>
          <a:xfrm>
            <a:off x="2502524" y="983488"/>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13" name="מלבן 12">
            <a:extLst>
              <a:ext uri="{FF2B5EF4-FFF2-40B4-BE49-F238E27FC236}">
                <a16:creationId xmlns:a16="http://schemas.microsoft.com/office/drawing/2014/main" id="{9CF2296A-B926-8E67-859E-E8DB462C3F3A}"/>
              </a:ext>
            </a:extLst>
          </p:cNvPr>
          <p:cNvSpPr/>
          <p:nvPr/>
        </p:nvSpPr>
        <p:spPr>
          <a:xfrm>
            <a:off x="3228194" y="1055108"/>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5</a:t>
            </a:r>
            <a:endParaRPr lang="he-IL" sz="2400" dirty="0">
              <a:solidFill>
                <a:schemeClr val="tx1"/>
              </a:solidFill>
            </a:endParaRPr>
          </a:p>
        </p:txBody>
      </p:sp>
      <p:sp>
        <p:nvSpPr>
          <p:cNvPr id="14" name="מלבן 13">
            <a:extLst>
              <a:ext uri="{FF2B5EF4-FFF2-40B4-BE49-F238E27FC236}">
                <a16:creationId xmlns:a16="http://schemas.microsoft.com/office/drawing/2014/main" id="{C69C6342-5578-46EF-5868-17112C7CAFD4}"/>
              </a:ext>
            </a:extLst>
          </p:cNvPr>
          <p:cNvSpPr/>
          <p:nvPr/>
        </p:nvSpPr>
        <p:spPr>
          <a:xfrm>
            <a:off x="3217798" y="971976"/>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15" name="מלבן 14">
            <a:extLst>
              <a:ext uri="{FF2B5EF4-FFF2-40B4-BE49-F238E27FC236}">
                <a16:creationId xmlns:a16="http://schemas.microsoft.com/office/drawing/2014/main" id="{0E3DD5CF-2575-4D06-BBD1-C6D9B036F34F}"/>
              </a:ext>
            </a:extLst>
          </p:cNvPr>
          <p:cNvSpPr/>
          <p:nvPr/>
        </p:nvSpPr>
        <p:spPr>
          <a:xfrm>
            <a:off x="4019223" y="1055108"/>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6</a:t>
            </a:r>
            <a:endParaRPr lang="he-IL" sz="2400" dirty="0">
              <a:solidFill>
                <a:schemeClr val="tx1"/>
              </a:solidFill>
            </a:endParaRPr>
          </a:p>
        </p:txBody>
      </p:sp>
      <p:sp>
        <p:nvSpPr>
          <p:cNvPr id="18" name="מלבן 17">
            <a:extLst>
              <a:ext uri="{FF2B5EF4-FFF2-40B4-BE49-F238E27FC236}">
                <a16:creationId xmlns:a16="http://schemas.microsoft.com/office/drawing/2014/main" id="{B9345CE9-C3F0-9FB2-18E4-3ED498D94D67}"/>
              </a:ext>
            </a:extLst>
          </p:cNvPr>
          <p:cNvSpPr/>
          <p:nvPr/>
        </p:nvSpPr>
        <p:spPr>
          <a:xfrm>
            <a:off x="3988447" y="971976"/>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23" name="מלבן 22">
            <a:extLst>
              <a:ext uri="{FF2B5EF4-FFF2-40B4-BE49-F238E27FC236}">
                <a16:creationId xmlns:a16="http://schemas.microsoft.com/office/drawing/2014/main" id="{92A65ADD-D613-C7AE-27BC-D98103146219}"/>
              </a:ext>
            </a:extLst>
          </p:cNvPr>
          <p:cNvSpPr/>
          <p:nvPr/>
        </p:nvSpPr>
        <p:spPr>
          <a:xfrm>
            <a:off x="4742624" y="1033974"/>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7</a:t>
            </a:r>
            <a:endParaRPr lang="he-IL" sz="2400" dirty="0">
              <a:solidFill>
                <a:schemeClr val="tx1"/>
              </a:solidFill>
            </a:endParaRPr>
          </a:p>
        </p:txBody>
      </p:sp>
      <p:sp>
        <p:nvSpPr>
          <p:cNvPr id="24" name="מלבן 23">
            <a:extLst>
              <a:ext uri="{FF2B5EF4-FFF2-40B4-BE49-F238E27FC236}">
                <a16:creationId xmlns:a16="http://schemas.microsoft.com/office/drawing/2014/main" id="{CA2EB4FD-E57B-E60D-A292-FEC3B1EC4AF9}"/>
              </a:ext>
            </a:extLst>
          </p:cNvPr>
          <p:cNvSpPr/>
          <p:nvPr/>
        </p:nvSpPr>
        <p:spPr>
          <a:xfrm>
            <a:off x="4711848" y="950842"/>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25" name="מלבן 24">
            <a:extLst>
              <a:ext uri="{FF2B5EF4-FFF2-40B4-BE49-F238E27FC236}">
                <a16:creationId xmlns:a16="http://schemas.microsoft.com/office/drawing/2014/main" id="{549CF4C2-6AB3-1791-A118-EF52C5E56DCA}"/>
              </a:ext>
            </a:extLst>
          </p:cNvPr>
          <p:cNvSpPr/>
          <p:nvPr/>
        </p:nvSpPr>
        <p:spPr>
          <a:xfrm>
            <a:off x="5534064" y="1055108"/>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8</a:t>
            </a:r>
            <a:endParaRPr lang="he-IL" sz="2400" dirty="0">
              <a:solidFill>
                <a:schemeClr val="tx1"/>
              </a:solidFill>
            </a:endParaRPr>
          </a:p>
        </p:txBody>
      </p:sp>
      <p:sp>
        <p:nvSpPr>
          <p:cNvPr id="26" name="מלבן 25">
            <a:extLst>
              <a:ext uri="{FF2B5EF4-FFF2-40B4-BE49-F238E27FC236}">
                <a16:creationId xmlns:a16="http://schemas.microsoft.com/office/drawing/2014/main" id="{689355C5-60E3-4A7C-01A1-C233427FE139}"/>
              </a:ext>
            </a:extLst>
          </p:cNvPr>
          <p:cNvSpPr/>
          <p:nvPr/>
        </p:nvSpPr>
        <p:spPr>
          <a:xfrm>
            <a:off x="5523258" y="974217"/>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31" name="מלבן 30">
            <a:extLst>
              <a:ext uri="{FF2B5EF4-FFF2-40B4-BE49-F238E27FC236}">
                <a16:creationId xmlns:a16="http://schemas.microsoft.com/office/drawing/2014/main" id="{868A999D-A6D6-70B8-E693-AAE3CD7DDC19}"/>
              </a:ext>
            </a:extLst>
          </p:cNvPr>
          <p:cNvSpPr/>
          <p:nvPr/>
        </p:nvSpPr>
        <p:spPr>
          <a:xfrm>
            <a:off x="6266655" y="1057835"/>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9</a:t>
            </a:r>
            <a:endParaRPr lang="he-IL" sz="2400" dirty="0">
              <a:solidFill>
                <a:schemeClr val="tx1"/>
              </a:solidFill>
            </a:endParaRPr>
          </a:p>
        </p:txBody>
      </p:sp>
      <p:sp>
        <p:nvSpPr>
          <p:cNvPr id="32" name="מלבן 31">
            <a:extLst>
              <a:ext uri="{FF2B5EF4-FFF2-40B4-BE49-F238E27FC236}">
                <a16:creationId xmlns:a16="http://schemas.microsoft.com/office/drawing/2014/main" id="{9FFAF5E3-846E-4AFE-391F-4F963C2CE3B2}"/>
              </a:ext>
            </a:extLst>
          </p:cNvPr>
          <p:cNvSpPr/>
          <p:nvPr/>
        </p:nvSpPr>
        <p:spPr>
          <a:xfrm>
            <a:off x="6205898" y="974703"/>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33" name="מלבן 32">
            <a:extLst>
              <a:ext uri="{FF2B5EF4-FFF2-40B4-BE49-F238E27FC236}">
                <a16:creationId xmlns:a16="http://schemas.microsoft.com/office/drawing/2014/main" id="{B43FDF36-9C9A-8203-F29E-92C564C82E77}"/>
              </a:ext>
            </a:extLst>
          </p:cNvPr>
          <p:cNvSpPr/>
          <p:nvPr/>
        </p:nvSpPr>
        <p:spPr>
          <a:xfrm>
            <a:off x="7028114" y="1078969"/>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10</a:t>
            </a:r>
            <a:endParaRPr lang="he-IL" sz="2400" dirty="0">
              <a:solidFill>
                <a:schemeClr val="tx1"/>
              </a:solidFill>
            </a:endParaRPr>
          </a:p>
        </p:txBody>
      </p:sp>
      <p:sp>
        <p:nvSpPr>
          <p:cNvPr id="34" name="מלבן 33">
            <a:extLst>
              <a:ext uri="{FF2B5EF4-FFF2-40B4-BE49-F238E27FC236}">
                <a16:creationId xmlns:a16="http://schemas.microsoft.com/office/drawing/2014/main" id="{01ECC635-B9E7-0C2B-F898-FA09FAC3C854}"/>
              </a:ext>
            </a:extLst>
          </p:cNvPr>
          <p:cNvSpPr/>
          <p:nvPr/>
        </p:nvSpPr>
        <p:spPr>
          <a:xfrm>
            <a:off x="7017308" y="998078"/>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55" name="מלבן 54">
            <a:extLst>
              <a:ext uri="{FF2B5EF4-FFF2-40B4-BE49-F238E27FC236}">
                <a16:creationId xmlns:a16="http://schemas.microsoft.com/office/drawing/2014/main" id="{C2DCED98-024A-FFB5-741B-0128E675B901}"/>
              </a:ext>
            </a:extLst>
          </p:cNvPr>
          <p:cNvSpPr/>
          <p:nvPr/>
        </p:nvSpPr>
        <p:spPr>
          <a:xfrm>
            <a:off x="207460" y="1628377"/>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11</a:t>
            </a:r>
            <a:endParaRPr lang="he-IL" sz="2400" dirty="0">
              <a:solidFill>
                <a:schemeClr val="tx1"/>
              </a:solidFill>
            </a:endParaRPr>
          </a:p>
        </p:txBody>
      </p:sp>
      <p:sp>
        <p:nvSpPr>
          <p:cNvPr id="56" name="מלבן 55">
            <a:extLst>
              <a:ext uri="{FF2B5EF4-FFF2-40B4-BE49-F238E27FC236}">
                <a16:creationId xmlns:a16="http://schemas.microsoft.com/office/drawing/2014/main" id="{59072246-95A9-7872-C2C6-D5CFE677BBFB}"/>
              </a:ext>
            </a:extLst>
          </p:cNvPr>
          <p:cNvSpPr/>
          <p:nvPr/>
        </p:nvSpPr>
        <p:spPr>
          <a:xfrm>
            <a:off x="265277" y="1545245"/>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57" name="מלבן 56">
            <a:extLst>
              <a:ext uri="{FF2B5EF4-FFF2-40B4-BE49-F238E27FC236}">
                <a16:creationId xmlns:a16="http://schemas.microsoft.com/office/drawing/2014/main" id="{10213EEF-090D-29E0-05E0-CD2FBF7D4E55}"/>
              </a:ext>
            </a:extLst>
          </p:cNvPr>
          <p:cNvSpPr/>
          <p:nvPr/>
        </p:nvSpPr>
        <p:spPr>
          <a:xfrm>
            <a:off x="998489" y="1628377"/>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12</a:t>
            </a:r>
            <a:endParaRPr lang="he-IL" sz="2400" dirty="0">
              <a:solidFill>
                <a:schemeClr val="tx1"/>
              </a:solidFill>
            </a:endParaRPr>
          </a:p>
        </p:txBody>
      </p:sp>
      <p:sp>
        <p:nvSpPr>
          <p:cNvPr id="58" name="מלבן 57">
            <a:extLst>
              <a:ext uri="{FF2B5EF4-FFF2-40B4-BE49-F238E27FC236}">
                <a16:creationId xmlns:a16="http://schemas.microsoft.com/office/drawing/2014/main" id="{C7D2A007-2453-A590-F926-86CC430744B8}"/>
              </a:ext>
            </a:extLst>
          </p:cNvPr>
          <p:cNvSpPr/>
          <p:nvPr/>
        </p:nvSpPr>
        <p:spPr>
          <a:xfrm>
            <a:off x="1035926" y="1545245"/>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59" name="מלבן 58">
            <a:extLst>
              <a:ext uri="{FF2B5EF4-FFF2-40B4-BE49-F238E27FC236}">
                <a16:creationId xmlns:a16="http://schemas.microsoft.com/office/drawing/2014/main" id="{7D807751-B45C-106F-5213-DE3117500766}"/>
              </a:ext>
            </a:extLst>
          </p:cNvPr>
          <p:cNvSpPr/>
          <p:nvPr/>
        </p:nvSpPr>
        <p:spPr>
          <a:xfrm>
            <a:off x="1721890" y="1607243"/>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13</a:t>
            </a:r>
            <a:endParaRPr lang="he-IL" sz="2400" dirty="0">
              <a:solidFill>
                <a:schemeClr val="tx1"/>
              </a:solidFill>
            </a:endParaRPr>
          </a:p>
        </p:txBody>
      </p:sp>
      <p:sp>
        <p:nvSpPr>
          <p:cNvPr id="60" name="מלבן 59">
            <a:extLst>
              <a:ext uri="{FF2B5EF4-FFF2-40B4-BE49-F238E27FC236}">
                <a16:creationId xmlns:a16="http://schemas.microsoft.com/office/drawing/2014/main" id="{0B281C19-AF85-6992-C050-7FC30725B160}"/>
              </a:ext>
            </a:extLst>
          </p:cNvPr>
          <p:cNvSpPr/>
          <p:nvPr/>
        </p:nvSpPr>
        <p:spPr>
          <a:xfrm>
            <a:off x="1759327" y="1524111"/>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61" name="מלבן 60">
            <a:extLst>
              <a:ext uri="{FF2B5EF4-FFF2-40B4-BE49-F238E27FC236}">
                <a16:creationId xmlns:a16="http://schemas.microsoft.com/office/drawing/2014/main" id="{DCB23FD4-689B-B70B-5753-741B4C38FD32}"/>
              </a:ext>
            </a:extLst>
          </p:cNvPr>
          <p:cNvSpPr/>
          <p:nvPr/>
        </p:nvSpPr>
        <p:spPr>
          <a:xfrm>
            <a:off x="2513330" y="1628377"/>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14</a:t>
            </a:r>
            <a:endParaRPr lang="he-IL" sz="2400" dirty="0">
              <a:solidFill>
                <a:schemeClr val="tx1"/>
              </a:solidFill>
            </a:endParaRPr>
          </a:p>
        </p:txBody>
      </p:sp>
      <p:sp>
        <p:nvSpPr>
          <p:cNvPr id="62" name="מלבן 61">
            <a:extLst>
              <a:ext uri="{FF2B5EF4-FFF2-40B4-BE49-F238E27FC236}">
                <a16:creationId xmlns:a16="http://schemas.microsoft.com/office/drawing/2014/main" id="{AB8FFE2B-232A-8B2C-666F-5472E0BF2CFA}"/>
              </a:ext>
            </a:extLst>
          </p:cNvPr>
          <p:cNvSpPr/>
          <p:nvPr/>
        </p:nvSpPr>
        <p:spPr>
          <a:xfrm>
            <a:off x="2570737" y="1547486"/>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63" name="מלבן 62">
            <a:extLst>
              <a:ext uri="{FF2B5EF4-FFF2-40B4-BE49-F238E27FC236}">
                <a16:creationId xmlns:a16="http://schemas.microsoft.com/office/drawing/2014/main" id="{E6764363-0A1D-EAD4-6977-D6CADACACE29}"/>
              </a:ext>
            </a:extLst>
          </p:cNvPr>
          <p:cNvSpPr/>
          <p:nvPr/>
        </p:nvSpPr>
        <p:spPr>
          <a:xfrm>
            <a:off x="3228194" y="1619106"/>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15</a:t>
            </a:r>
            <a:endParaRPr lang="he-IL" sz="2400" dirty="0">
              <a:solidFill>
                <a:schemeClr val="tx1"/>
              </a:solidFill>
            </a:endParaRPr>
          </a:p>
        </p:txBody>
      </p:sp>
      <p:sp>
        <p:nvSpPr>
          <p:cNvPr id="64" name="מלבן 63">
            <a:extLst>
              <a:ext uri="{FF2B5EF4-FFF2-40B4-BE49-F238E27FC236}">
                <a16:creationId xmlns:a16="http://schemas.microsoft.com/office/drawing/2014/main" id="{74C95C3B-D98F-CC6E-71F6-57727915637E}"/>
              </a:ext>
            </a:extLst>
          </p:cNvPr>
          <p:cNvSpPr/>
          <p:nvPr/>
        </p:nvSpPr>
        <p:spPr>
          <a:xfrm>
            <a:off x="3286011" y="1535974"/>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65" name="מלבן 64">
            <a:extLst>
              <a:ext uri="{FF2B5EF4-FFF2-40B4-BE49-F238E27FC236}">
                <a16:creationId xmlns:a16="http://schemas.microsoft.com/office/drawing/2014/main" id="{D8C9B8A0-F7E9-528F-6859-97B4158E56F0}"/>
              </a:ext>
            </a:extLst>
          </p:cNvPr>
          <p:cNvSpPr/>
          <p:nvPr/>
        </p:nvSpPr>
        <p:spPr>
          <a:xfrm>
            <a:off x="4019223" y="1619106"/>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16</a:t>
            </a:r>
            <a:endParaRPr lang="he-IL" sz="2400" dirty="0">
              <a:solidFill>
                <a:schemeClr val="tx1"/>
              </a:solidFill>
            </a:endParaRPr>
          </a:p>
        </p:txBody>
      </p:sp>
      <p:sp>
        <p:nvSpPr>
          <p:cNvPr id="66" name="מלבן 65">
            <a:extLst>
              <a:ext uri="{FF2B5EF4-FFF2-40B4-BE49-F238E27FC236}">
                <a16:creationId xmlns:a16="http://schemas.microsoft.com/office/drawing/2014/main" id="{FAB9F9AA-E2CB-1C9E-376B-2A692FF1C65E}"/>
              </a:ext>
            </a:extLst>
          </p:cNvPr>
          <p:cNvSpPr/>
          <p:nvPr/>
        </p:nvSpPr>
        <p:spPr>
          <a:xfrm>
            <a:off x="4056660" y="1535974"/>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67" name="מלבן 66">
            <a:extLst>
              <a:ext uri="{FF2B5EF4-FFF2-40B4-BE49-F238E27FC236}">
                <a16:creationId xmlns:a16="http://schemas.microsoft.com/office/drawing/2014/main" id="{25513B7E-56FC-3507-146C-9B16D4B5533D}"/>
              </a:ext>
            </a:extLst>
          </p:cNvPr>
          <p:cNvSpPr/>
          <p:nvPr/>
        </p:nvSpPr>
        <p:spPr>
          <a:xfrm>
            <a:off x="4742624" y="1597972"/>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17</a:t>
            </a:r>
            <a:endParaRPr lang="he-IL" sz="2400" dirty="0">
              <a:solidFill>
                <a:schemeClr val="tx1"/>
              </a:solidFill>
            </a:endParaRPr>
          </a:p>
        </p:txBody>
      </p:sp>
      <p:sp>
        <p:nvSpPr>
          <p:cNvPr id="68" name="מלבן 67">
            <a:extLst>
              <a:ext uri="{FF2B5EF4-FFF2-40B4-BE49-F238E27FC236}">
                <a16:creationId xmlns:a16="http://schemas.microsoft.com/office/drawing/2014/main" id="{D7B8D7FA-5B0D-AA02-B2F5-4D378DEE04BA}"/>
              </a:ext>
            </a:extLst>
          </p:cNvPr>
          <p:cNvSpPr/>
          <p:nvPr/>
        </p:nvSpPr>
        <p:spPr>
          <a:xfrm>
            <a:off x="4780061" y="1514840"/>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69" name="מלבן 68">
            <a:extLst>
              <a:ext uri="{FF2B5EF4-FFF2-40B4-BE49-F238E27FC236}">
                <a16:creationId xmlns:a16="http://schemas.microsoft.com/office/drawing/2014/main" id="{C47C2F27-1447-6936-47C1-63859FA550CA}"/>
              </a:ext>
            </a:extLst>
          </p:cNvPr>
          <p:cNvSpPr/>
          <p:nvPr/>
        </p:nvSpPr>
        <p:spPr>
          <a:xfrm>
            <a:off x="5534064" y="1619106"/>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18</a:t>
            </a:r>
            <a:endParaRPr lang="he-IL" sz="2400" dirty="0">
              <a:solidFill>
                <a:schemeClr val="tx1"/>
              </a:solidFill>
            </a:endParaRPr>
          </a:p>
        </p:txBody>
      </p:sp>
      <p:sp>
        <p:nvSpPr>
          <p:cNvPr id="70" name="מלבן 69">
            <a:extLst>
              <a:ext uri="{FF2B5EF4-FFF2-40B4-BE49-F238E27FC236}">
                <a16:creationId xmlns:a16="http://schemas.microsoft.com/office/drawing/2014/main" id="{DB3864CA-64FB-8FDF-DC73-791C72E80E31}"/>
              </a:ext>
            </a:extLst>
          </p:cNvPr>
          <p:cNvSpPr/>
          <p:nvPr/>
        </p:nvSpPr>
        <p:spPr>
          <a:xfrm>
            <a:off x="5591471" y="1538215"/>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71" name="מלבן 70">
            <a:extLst>
              <a:ext uri="{FF2B5EF4-FFF2-40B4-BE49-F238E27FC236}">
                <a16:creationId xmlns:a16="http://schemas.microsoft.com/office/drawing/2014/main" id="{47EB4018-BD17-5574-A076-1F041AE10F0B}"/>
              </a:ext>
            </a:extLst>
          </p:cNvPr>
          <p:cNvSpPr/>
          <p:nvPr/>
        </p:nvSpPr>
        <p:spPr>
          <a:xfrm>
            <a:off x="6266655" y="1621833"/>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19</a:t>
            </a:r>
            <a:endParaRPr lang="he-IL" sz="2400" dirty="0">
              <a:solidFill>
                <a:schemeClr val="tx1"/>
              </a:solidFill>
            </a:endParaRPr>
          </a:p>
        </p:txBody>
      </p:sp>
      <p:sp>
        <p:nvSpPr>
          <p:cNvPr id="72" name="מלבן 71">
            <a:extLst>
              <a:ext uri="{FF2B5EF4-FFF2-40B4-BE49-F238E27FC236}">
                <a16:creationId xmlns:a16="http://schemas.microsoft.com/office/drawing/2014/main" id="{1C6C7BEC-249D-3237-0A61-BED2520FA7C3}"/>
              </a:ext>
            </a:extLst>
          </p:cNvPr>
          <p:cNvSpPr/>
          <p:nvPr/>
        </p:nvSpPr>
        <p:spPr>
          <a:xfrm>
            <a:off x="6274111" y="1538701"/>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73" name="מלבן 72">
            <a:extLst>
              <a:ext uri="{FF2B5EF4-FFF2-40B4-BE49-F238E27FC236}">
                <a16:creationId xmlns:a16="http://schemas.microsoft.com/office/drawing/2014/main" id="{E7A483A5-654D-C7F6-EE74-6193485A2488}"/>
              </a:ext>
            </a:extLst>
          </p:cNvPr>
          <p:cNvSpPr/>
          <p:nvPr/>
        </p:nvSpPr>
        <p:spPr>
          <a:xfrm>
            <a:off x="7028114" y="1642967"/>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20</a:t>
            </a:r>
            <a:endParaRPr lang="he-IL" sz="2400" dirty="0">
              <a:solidFill>
                <a:schemeClr val="tx1"/>
              </a:solidFill>
            </a:endParaRPr>
          </a:p>
        </p:txBody>
      </p:sp>
      <p:sp>
        <p:nvSpPr>
          <p:cNvPr id="74" name="מלבן 73">
            <a:extLst>
              <a:ext uri="{FF2B5EF4-FFF2-40B4-BE49-F238E27FC236}">
                <a16:creationId xmlns:a16="http://schemas.microsoft.com/office/drawing/2014/main" id="{4EEC9A2A-EF04-DFD2-934D-3F03F0CE9BBD}"/>
              </a:ext>
            </a:extLst>
          </p:cNvPr>
          <p:cNvSpPr/>
          <p:nvPr/>
        </p:nvSpPr>
        <p:spPr>
          <a:xfrm>
            <a:off x="7085521" y="1562076"/>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75" name="מלבן 74">
            <a:extLst>
              <a:ext uri="{FF2B5EF4-FFF2-40B4-BE49-F238E27FC236}">
                <a16:creationId xmlns:a16="http://schemas.microsoft.com/office/drawing/2014/main" id="{2BADB814-7C5B-2BBF-C423-CF40AD673641}"/>
              </a:ext>
            </a:extLst>
          </p:cNvPr>
          <p:cNvSpPr/>
          <p:nvPr/>
        </p:nvSpPr>
        <p:spPr>
          <a:xfrm>
            <a:off x="207460" y="2188466"/>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21</a:t>
            </a:r>
            <a:endParaRPr lang="he-IL" sz="2400" dirty="0">
              <a:solidFill>
                <a:schemeClr val="tx1"/>
              </a:solidFill>
            </a:endParaRPr>
          </a:p>
        </p:txBody>
      </p:sp>
      <p:sp>
        <p:nvSpPr>
          <p:cNvPr id="76" name="מלבן 75">
            <a:extLst>
              <a:ext uri="{FF2B5EF4-FFF2-40B4-BE49-F238E27FC236}">
                <a16:creationId xmlns:a16="http://schemas.microsoft.com/office/drawing/2014/main" id="{B87618D0-237C-7DC9-AC9B-B90BD17569B5}"/>
              </a:ext>
            </a:extLst>
          </p:cNvPr>
          <p:cNvSpPr/>
          <p:nvPr/>
        </p:nvSpPr>
        <p:spPr>
          <a:xfrm>
            <a:off x="148447" y="2105334"/>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77" name="מלבן 76">
            <a:extLst>
              <a:ext uri="{FF2B5EF4-FFF2-40B4-BE49-F238E27FC236}">
                <a16:creationId xmlns:a16="http://schemas.microsoft.com/office/drawing/2014/main" id="{8343775B-2D1E-1B9D-20A0-2AEF92CCC81F}"/>
              </a:ext>
            </a:extLst>
          </p:cNvPr>
          <p:cNvSpPr/>
          <p:nvPr/>
        </p:nvSpPr>
        <p:spPr>
          <a:xfrm>
            <a:off x="998489" y="2188466"/>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22</a:t>
            </a:r>
            <a:endParaRPr lang="he-IL" sz="2400" dirty="0">
              <a:solidFill>
                <a:schemeClr val="tx1"/>
              </a:solidFill>
            </a:endParaRPr>
          </a:p>
        </p:txBody>
      </p:sp>
      <p:sp>
        <p:nvSpPr>
          <p:cNvPr id="78" name="מלבן 77">
            <a:extLst>
              <a:ext uri="{FF2B5EF4-FFF2-40B4-BE49-F238E27FC236}">
                <a16:creationId xmlns:a16="http://schemas.microsoft.com/office/drawing/2014/main" id="{1D7134B9-AE09-3270-0720-8AC3D644F335}"/>
              </a:ext>
            </a:extLst>
          </p:cNvPr>
          <p:cNvSpPr/>
          <p:nvPr/>
        </p:nvSpPr>
        <p:spPr>
          <a:xfrm>
            <a:off x="919096" y="2105334"/>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79" name="מלבן 78">
            <a:extLst>
              <a:ext uri="{FF2B5EF4-FFF2-40B4-BE49-F238E27FC236}">
                <a16:creationId xmlns:a16="http://schemas.microsoft.com/office/drawing/2014/main" id="{6FDB6D83-91F0-A938-60C8-0C03C47ACAB3}"/>
              </a:ext>
            </a:extLst>
          </p:cNvPr>
          <p:cNvSpPr/>
          <p:nvPr/>
        </p:nvSpPr>
        <p:spPr>
          <a:xfrm>
            <a:off x="1721890" y="2167332"/>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23</a:t>
            </a:r>
            <a:endParaRPr lang="he-IL" sz="2400" dirty="0">
              <a:solidFill>
                <a:schemeClr val="tx1"/>
              </a:solidFill>
            </a:endParaRPr>
          </a:p>
        </p:txBody>
      </p:sp>
      <p:sp>
        <p:nvSpPr>
          <p:cNvPr id="80" name="מלבן 79">
            <a:extLst>
              <a:ext uri="{FF2B5EF4-FFF2-40B4-BE49-F238E27FC236}">
                <a16:creationId xmlns:a16="http://schemas.microsoft.com/office/drawing/2014/main" id="{94056FDC-65E9-AD1B-DA61-7C1E2C516385}"/>
              </a:ext>
            </a:extLst>
          </p:cNvPr>
          <p:cNvSpPr/>
          <p:nvPr/>
        </p:nvSpPr>
        <p:spPr>
          <a:xfrm>
            <a:off x="1642497" y="2084200"/>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81" name="מלבן 80">
            <a:extLst>
              <a:ext uri="{FF2B5EF4-FFF2-40B4-BE49-F238E27FC236}">
                <a16:creationId xmlns:a16="http://schemas.microsoft.com/office/drawing/2014/main" id="{8AA42CD5-DD1B-F061-A613-AB708726040E}"/>
              </a:ext>
            </a:extLst>
          </p:cNvPr>
          <p:cNvSpPr/>
          <p:nvPr/>
        </p:nvSpPr>
        <p:spPr>
          <a:xfrm>
            <a:off x="2513330" y="2188466"/>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24</a:t>
            </a:r>
            <a:endParaRPr lang="he-IL" sz="2400" dirty="0">
              <a:solidFill>
                <a:schemeClr val="tx1"/>
              </a:solidFill>
            </a:endParaRPr>
          </a:p>
        </p:txBody>
      </p:sp>
      <p:sp>
        <p:nvSpPr>
          <p:cNvPr id="82" name="מלבן 81">
            <a:extLst>
              <a:ext uri="{FF2B5EF4-FFF2-40B4-BE49-F238E27FC236}">
                <a16:creationId xmlns:a16="http://schemas.microsoft.com/office/drawing/2014/main" id="{12D17730-1247-04F1-A64F-67AADEEEAB5D}"/>
              </a:ext>
            </a:extLst>
          </p:cNvPr>
          <p:cNvSpPr/>
          <p:nvPr/>
        </p:nvSpPr>
        <p:spPr>
          <a:xfrm>
            <a:off x="2453907" y="2107575"/>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83" name="מלבן 82">
            <a:extLst>
              <a:ext uri="{FF2B5EF4-FFF2-40B4-BE49-F238E27FC236}">
                <a16:creationId xmlns:a16="http://schemas.microsoft.com/office/drawing/2014/main" id="{C700479F-CC1E-FDC8-75DE-4D79F239FD10}"/>
              </a:ext>
            </a:extLst>
          </p:cNvPr>
          <p:cNvSpPr/>
          <p:nvPr/>
        </p:nvSpPr>
        <p:spPr>
          <a:xfrm>
            <a:off x="3228194" y="2179195"/>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25</a:t>
            </a:r>
            <a:endParaRPr lang="he-IL" sz="2400" dirty="0">
              <a:solidFill>
                <a:schemeClr val="tx1"/>
              </a:solidFill>
            </a:endParaRPr>
          </a:p>
        </p:txBody>
      </p:sp>
      <p:sp>
        <p:nvSpPr>
          <p:cNvPr id="84" name="מלבן 83">
            <a:extLst>
              <a:ext uri="{FF2B5EF4-FFF2-40B4-BE49-F238E27FC236}">
                <a16:creationId xmlns:a16="http://schemas.microsoft.com/office/drawing/2014/main" id="{1596928B-E1E3-A1B1-8F15-A803199AD5FB}"/>
              </a:ext>
            </a:extLst>
          </p:cNvPr>
          <p:cNvSpPr/>
          <p:nvPr/>
        </p:nvSpPr>
        <p:spPr>
          <a:xfrm>
            <a:off x="3169181" y="2096063"/>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85" name="מלבן 84">
            <a:extLst>
              <a:ext uri="{FF2B5EF4-FFF2-40B4-BE49-F238E27FC236}">
                <a16:creationId xmlns:a16="http://schemas.microsoft.com/office/drawing/2014/main" id="{6BCBA591-10F2-369F-9ABC-D6ECAAC30AC6}"/>
              </a:ext>
            </a:extLst>
          </p:cNvPr>
          <p:cNvSpPr/>
          <p:nvPr/>
        </p:nvSpPr>
        <p:spPr>
          <a:xfrm>
            <a:off x="4019223" y="2179195"/>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26</a:t>
            </a:r>
            <a:endParaRPr lang="he-IL" sz="2400" dirty="0">
              <a:solidFill>
                <a:schemeClr val="tx1"/>
              </a:solidFill>
            </a:endParaRPr>
          </a:p>
        </p:txBody>
      </p:sp>
      <p:sp>
        <p:nvSpPr>
          <p:cNvPr id="86" name="מלבן 85">
            <a:extLst>
              <a:ext uri="{FF2B5EF4-FFF2-40B4-BE49-F238E27FC236}">
                <a16:creationId xmlns:a16="http://schemas.microsoft.com/office/drawing/2014/main" id="{2658829B-71D3-E9DB-08D4-5E53B31FA249}"/>
              </a:ext>
            </a:extLst>
          </p:cNvPr>
          <p:cNvSpPr/>
          <p:nvPr/>
        </p:nvSpPr>
        <p:spPr>
          <a:xfrm>
            <a:off x="3939830" y="2096063"/>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89" name="מלבן 88">
            <a:extLst>
              <a:ext uri="{FF2B5EF4-FFF2-40B4-BE49-F238E27FC236}">
                <a16:creationId xmlns:a16="http://schemas.microsoft.com/office/drawing/2014/main" id="{C1357F24-75BF-1D9E-8F13-2B8DAC305D14}"/>
              </a:ext>
            </a:extLst>
          </p:cNvPr>
          <p:cNvSpPr/>
          <p:nvPr/>
        </p:nvSpPr>
        <p:spPr>
          <a:xfrm>
            <a:off x="5534064" y="2179195"/>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28</a:t>
            </a:r>
            <a:endParaRPr lang="he-IL" sz="2400" dirty="0">
              <a:solidFill>
                <a:schemeClr val="tx1"/>
              </a:solidFill>
            </a:endParaRPr>
          </a:p>
        </p:txBody>
      </p:sp>
      <p:sp>
        <p:nvSpPr>
          <p:cNvPr id="90" name="מלבן 89">
            <a:extLst>
              <a:ext uri="{FF2B5EF4-FFF2-40B4-BE49-F238E27FC236}">
                <a16:creationId xmlns:a16="http://schemas.microsoft.com/office/drawing/2014/main" id="{B20AED92-8E8A-53D1-5AA8-FB2AD3EC699C}"/>
              </a:ext>
            </a:extLst>
          </p:cNvPr>
          <p:cNvSpPr/>
          <p:nvPr/>
        </p:nvSpPr>
        <p:spPr>
          <a:xfrm>
            <a:off x="5474641" y="2098304"/>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91" name="מלבן 90">
            <a:extLst>
              <a:ext uri="{FF2B5EF4-FFF2-40B4-BE49-F238E27FC236}">
                <a16:creationId xmlns:a16="http://schemas.microsoft.com/office/drawing/2014/main" id="{DE40CF4C-23E5-EEE2-1421-0F4763B21BF8}"/>
              </a:ext>
            </a:extLst>
          </p:cNvPr>
          <p:cNvSpPr/>
          <p:nvPr/>
        </p:nvSpPr>
        <p:spPr>
          <a:xfrm>
            <a:off x="6266655" y="2181922"/>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29</a:t>
            </a:r>
            <a:endParaRPr lang="he-IL" sz="2400" dirty="0">
              <a:solidFill>
                <a:schemeClr val="tx1"/>
              </a:solidFill>
            </a:endParaRPr>
          </a:p>
        </p:txBody>
      </p:sp>
      <p:sp>
        <p:nvSpPr>
          <p:cNvPr id="92" name="מלבן 91">
            <a:extLst>
              <a:ext uri="{FF2B5EF4-FFF2-40B4-BE49-F238E27FC236}">
                <a16:creationId xmlns:a16="http://schemas.microsoft.com/office/drawing/2014/main" id="{549CBA7E-DADA-56A0-727D-E827239286F6}"/>
              </a:ext>
            </a:extLst>
          </p:cNvPr>
          <p:cNvSpPr/>
          <p:nvPr/>
        </p:nvSpPr>
        <p:spPr>
          <a:xfrm>
            <a:off x="6157281" y="2098790"/>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93" name="מלבן 92">
            <a:extLst>
              <a:ext uri="{FF2B5EF4-FFF2-40B4-BE49-F238E27FC236}">
                <a16:creationId xmlns:a16="http://schemas.microsoft.com/office/drawing/2014/main" id="{BC9C3D68-CEDB-221E-FF99-3C0BDEE139E2}"/>
              </a:ext>
            </a:extLst>
          </p:cNvPr>
          <p:cNvSpPr/>
          <p:nvPr/>
        </p:nvSpPr>
        <p:spPr>
          <a:xfrm>
            <a:off x="7028114" y="2203056"/>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30</a:t>
            </a:r>
            <a:endParaRPr lang="he-IL" sz="2400" dirty="0">
              <a:solidFill>
                <a:schemeClr val="tx1"/>
              </a:solidFill>
            </a:endParaRPr>
          </a:p>
        </p:txBody>
      </p:sp>
      <p:sp>
        <p:nvSpPr>
          <p:cNvPr id="94" name="מלבן 93">
            <a:extLst>
              <a:ext uri="{FF2B5EF4-FFF2-40B4-BE49-F238E27FC236}">
                <a16:creationId xmlns:a16="http://schemas.microsoft.com/office/drawing/2014/main" id="{684EDF79-5C06-8A35-A101-C75A48BCD6AF}"/>
              </a:ext>
            </a:extLst>
          </p:cNvPr>
          <p:cNvSpPr/>
          <p:nvPr/>
        </p:nvSpPr>
        <p:spPr>
          <a:xfrm>
            <a:off x="6968691" y="2122165"/>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95" name="מלבן 94">
            <a:extLst>
              <a:ext uri="{FF2B5EF4-FFF2-40B4-BE49-F238E27FC236}">
                <a16:creationId xmlns:a16="http://schemas.microsoft.com/office/drawing/2014/main" id="{AA8E37AE-6A21-7CDE-C601-19C379961E08}"/>
              </a:ext>
            </a:extLst>
          </p:cNvPr>
          <p:cNvSpPr/>
          <p:nvPr/>
        </p:nvSpPr>
        <p:spPr>
          <a:xfrm>
            <a:off x="207460" y="2752464"/>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31</a:t>
            </a:r>
            <a:endParaRPr lang="he-IL" sz="2400" dirty="0">
              <a:solidFill>
                <a:schemeClr val="tx1"/>
              </a:solidFill>
            </a:endParaRPr>
          </a:p>
        </p:txBody>
      </p:sp>
      <p:sp>
        <p:nvSpPr>
          <p:cNvPr id="96" name="מלבן 95">
            <a:extLst>
              <a:ext uri="{FF2B5EF4-FFF2-40B4-BE49-F238E27FC236}">
                <a16:creationId xmlns:a16="http://schemas.microsoft.com/office/drawing/2014/main" id="{4C69C096-CF72-DBC4-0397-35133603D2D8}"/>
              </a:ext>
            </a:extLst>
          </p:cNvPr>
          <p:cNvSpPr/>
          <p:nvPr/>
        </p:nvSpPr>
        <p:spPr>
          <a:xfrm>
            <a:off x="216660" y="2669332"/>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97" name="מלבן 96">
            <a:extLst>
              <a:ext uri="{FF2B5EF4-FFF2-40B4-BE49-F238E27FC236}">
                <a16:creationId xmlns:a16="http://schemas.microsoft.com/office/drawing/2014/main" id="{BA65057B-74F2-05C7-FA44-434B112E5BDD}"/>
              </a:ext>
            </a:extLst>
          </p:cNvPr>
          <p:cNvSpPr/>
          <p:nvPr/>
        </p:nvSpPr>
        <p:spPr>
          <a:xfrm>
            <a:off x="998489" y="2752464"/>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32</a:t>
            </a:r>
            <a:endParaRPr lang="he-IL" sz="2400" dirty="0">
              <a:solidFill>
                <a:schemeClr val="tx1"/>
              </a:solidFill>
            </a:endParaRPr>
          </a:p>
        </p:txBody>
      </p:sp>
      <p:sp>
        <p:nvSpPr>
          <p:cNvPr id="98" name="מלבן 97">
            <a:extLst>
              <a:ext uri="{FF2B5EF4-FFF2-40B4-BE49-F238E27FC236}">
                <a16:creationId xmlns:a16="http://schemas.microsoft.com/office/drawing/2014/main" id="{B0A86735-E6AB-3434-71B2-8DCD251FA1A2}"/>
              </a:ext>
            </a:extLst>
          </p:cNvPr>
          <p:cNvSpPr/>
          <p:nvPr/>
        </p:nvSpPr>
        <p:spPr>
          <a:xfrm>
            <a:off x="987309" y="2669332"/>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99" name="מלבן 98">
            <a:extLst>
              <a:ext uri="{FF2B5EF4-FFF2-40B4-BE49-F238E27FC236}">
                <a16:creationId xmlns:a16="http://schemas.microsoft.com/office/drawing/2014/main" id="{7E449870-2CF4-1EC4-DF4E-FAAE07491387}"/>
              </a:ext>
            </a:extLst>
          </p:cNvPr>
          <p:cNvSpPr/>
          <p:nvPr/>
        </p:nvSpPr>
        <p:spPr>
          <a:xfrm>
            <a:off x="1721890" y="2731330"/>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33</a:t>
            </a:r>
            <a:endParaRPr lang="he-IL" sz="2400" dirty="0">
              <a:solidFill>
                <a:schemeClr val="tx1"/>
              </a:solidFill>
            </a:endParaRPr>
          </a:p>
        </p:txBody>
      </p:sp>
      <p:sp>
        <p:nvSpPr>
          <p:cNvPr id="100" name="מלבן 99">
            <a:extLst>
              <a:ext uri="{FF2B5EF4-FFF2-40B4-BE49-F238E27FC236}">
                <a16:creationId xmlns:a16="http://schemas.microsoft.com/office/drawing/2014/main" id="{EE9D8CAB-27CC-6CB7-D250-5E04C274B53C}"/>
              </a:ext>
            </a:extLst>
          </p:cNvPr>
          <p:cNvSpPr/>
          <p:nvPr/>
        </p:nvSpPr>
        <p:spPr>
          <a:xfrm>
            <a:off x="1710710" y="2648198"/>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101" name="מלבן 100">
            <a:extLst>
              <a:ext uri="{FF2B5EF4-FFF2-40B4-BE49-F238E27FC236}">
                <a16:creationId xmlns:a16="http://schemas.microsoft.com/office/drawing/2014/main" id="{35A412A7-DEBF-BB24-B34B-449754ED784F}"/>
              </a:ext>
            </a:extLst>
          </p:cNvPr>
          <p:cNvSpPr/>
          <p:nvPr/>
        </p:nvSpPr>
        <p:spPr>
          <a:xfrm>
            <a:off x="2513330" y="2752464"/>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34</a:t>
            </a:r>
            <a:endParaRPr lang="he-IL" sz="2400" dirty="0">
              <a:solidFill>
                <a:schemeClr val="tx1"/>
              </a:solidFill>
            </a:endParaRPr>
          </a:p>
        </p:txBody>
      </p:sp>
      <p:sp>
        <p:nvSpPr>
          <p:cNvPr id="102" name="מלבן 101">
            <a:extLst>
              <a:ext uri="{FF2B5EF4-FFF2-40B4-BE49-F238E27FC236}">
                <a16:creationId xmlns:a16="http://schemas.microsoft.com/office/drawing/2014/main" id="{EB7EEFD1-1B82-9CEA-471E-A08D4A9ECF9B}"/>
              </a:ext>
            </a:extLst>
          </p:cNvPr>
          <p:cNvSpPr/>
          <p:nvPr/>
        </p:nvSpPr>
        <p:spPr>
          <a:xfrm>
            <a:off x="2522120" y="2671573"/>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103" name="מלבן 102">
            <a:extLst>
              <a:ext uri="{FF2B5EF4-FFF2-40B4-BE49-F238E27FC236}">
                <a16:creationId xmlns:a16="http://schemas.microsoft.com/office/drawing/2014/main" id="{6845F368-5CA9-FF70-ABB0-ECBBCE5FBA28}"/>
              </a:ext>
            </a:extLst>
          </p:cNvPr>
          <p:cNvSpPr/>
          <p:nvPr/>
        </p:nvSpPr>
        <p:spPr>
          <a:xfrm>
            <a:off x="3228194" y="2743193"/>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35</a:t>
            </a:r>
            <a:endParaRPr lang="he-IL" sz="2400" dirty="0">
              <a:solidFill>
                <a:schemeClr val="tx1"/>
              </a:solidFill>
            </a:endParaRPr>
          </a:p>
        </p:txBody>
      </p:sp>
      <p:sp>
        <p:nvSpPr>
          <p:cNvPr id="104" name="מלבן 103">
            <a:extLst>
              <a:ext uri="{FF2B5EF4-FFF2-40B4-BE49-F238E27FC236}">
                <a16:creationId xmlns:a16="http://schemas.microsoft.com/office/drawing/2014/main" id="{F8B087B3-88D7-B270-2AED-5E377FE73610}"/>
              </a:ext>
            </a:extLst>
          </p:cNvPr>
          <p:cNvSpPr/>
          <p:nvPr/>
        </p:nvSpPr>
        <p:spPr>
          <a:xfrm>
            <a:off x="3237394" y="2660061"/>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105" name="מלבן 104">
            <a:extLst>
              <a:ext uri="{FF2B5EF4-FFF2-40B4-BE49-F238E27FC236}">
                <a16:creationId xmlns:a16="http://schemas.microsoft.com/office/drawing/2014/main" id="{E26999C5-B5E9-3106-1B22-A2DDBF4C50DB}"/>
              </a:ext>
            </a:extLst>
          </p:cNvPr>
          <p:cNvSpPr/>
          <p:nvPr/>
        </p:nvSpPr>
        <p:spPr>
          <a:xfrm>
            <a:off x="4019223" y="2743193"/>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36</a:t>
            </a:r>
            <a:endParaRPr lang="he-IL" sz="2400" dirty="0">
              <a:solidFill>
                <a:schemeClr val="tx1"/>
              </a:solidFill>
            </a:endParaRPr>
          </a:p>
        </p:txBody>
      </p:sp>
      <p:sp>
        <p:nvSpPr>
          <p:cNvPr id="106" name="מלבן 105">
            <a:extLst>
              <a:ext uri="{FF2B5EF4-FFF2-40B4-BE49-F238E27FC236}">
                <a16:creationId xmlns:a16="http://schemas.microsoft.com/office/drawing/2014/main" id="{0231F2BA-AB51-1DB2-B80D-87B13A1D6B3A}"/>
              </a:ext>
            </a:extLst>
          </p:cNvPr>
          <p:cNvSpPr/>
          <p:nvPr/>
        </p:nvSpPr>
        <p:spPr>
          <a:xfrm>
            <a:off x="4008043" y="2660061"/>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107" name="מלבן 106">
            <a:extLst>
              <a:ext uri="{FF2B5EF4-FFF2-40B4-BE49-F238E27FC236}">
                <a16:creationId xmlns:a16="http://schemas.microsoft.com/office/drawing/2014/main" id="{3CDF45C5-0FA7-5D00-410A-70A248014530}"/>
              </a:ext>
            </a:extLst>
          </p:cNvPr>
          <p:cNvSpPr/>
          <p:nvPr/>
        </p:nvSpPr>
        <p:spPr>
          <a:xfrm>
            <a:off x="4742624" y="2722059"/>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37</a:t>
            </a:r>
            <a:endParaRPr lang="he-IL" sz="2400" dirty="0">
              <a:solidFill>
                <a:schemeClr val="tx1"/>
              </a:solidFill>
            </a:endParaRPr>
          </a:p>
        </p:txBody>
      </p:sp>
      <p:sp>
        <p:nvSpPr>
          <p:cNvPr id="108" name="מלבן 107">
            <a:extLst>
              <a:ext uri="{FF2B5EF4-FFF2-40B4-BE49-F238E27FC236}">
                <a16:creationId xmlns:a16="http://schemas.microsoft.com/office/drawing/2014/main" id="{73F7344E-312E-FE6F-0F5D-BA94AF848D71}"/>
              </a:ext>
            </a:extLst>
          </p:cNvPr>
          <p:cNvSpPr/>
          <p:nvPr/>
        </p:nvSpPr>
        <p:spPr>
          <a:xfrm>
            <a:off x="4731444" y="2638927"/>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109" name="מלבן 108">
            <a:extLst>
              <a:ext uri="{FF2B5EF4-FFF2-40B4-BE49-F238E27FC236}">
                <a16:creationId xmlns:a16="http://schemas.microsoft.com/office/drawing/2014/main" id="{32F4B4A9-D94B-E14B-F8F8-AE84A9DC4378}"/>
              </a:ext>
            </a:extLst>
          </p:cNvPr>
          <p:cNvSpPr/>
          <p:nvPr/>
        </p:nvSpPr>
        <p:spPr>
          <a:xfrm>
            <a:off x="5534064" y="2743193"/>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38</a:t>
            </a:r>
            <a:endParaRPr lang="he-IL" sz="2400" dirty="0">
              <a:solidFill>
                <a:schemeClr val="tx1"/>
              </a:solidFill>
            </a:endParaRPr>
          </a:p>
        </p:txBody>
      </p:sp>
      <p:sp>
        <p:nvSpPr>
          <p:cNvPr id="110" name="מלבן 109">
            <a:extLst>
              <a:ext uri="{FF2B5EF4-FFF2-40B4-BE49-F238E27FC236}">
                <a16:creationId xmlns:a16="http://schemas.microsoft.com/office/drawing/2014/main" id="{6A69BE97-D492-9AB8-0272-A60994C769A6}"/>
              </a:ext>
            </a:extLst>
          </p:cNvPr>
          <p:cNvSpPr/>
          <p:nvPr/>
        </p:nvSpPr>
        <p:spPr>
          <a:xfrm>
            <a:off x="5542854" y="2662302"/>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111" name="מלבן 110">
            <a:extLst>
              <a:ext uri="{FF2B5EF4-FFF2-40B4-BE49-F238E27FC236}">
                <a16:creationId xmlns:a16="http://schemas.microsoft.com/office/drawing/2014/main" id="{3048E874-4D06-1106-9B4E-C5502BE3C718}"/>
              </a:ext>
            </a:extLst>
          </p:cNvPr>
          <p:cNvSpPr/>
          <p:nvPr/>
        </p:nvSpPr>
        <p:spPr>
          <a:xfrm>
            <a:off x="6266655" y="2745920"/>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39</a:t>
            </a:r>
            <a:endParaRPr lang="he-IL" sz="2400" dirty="0">
              <a:solidFill>
                <a:schemeClr val="tx1"/>
              </a:solidFill>
            </a:endParaRPr>
          </a:p>
        </p:txBody>
      </p:sp>
      <p:sp>
        <p:nvSpPr>
          <p:cNvPr id="112" name="מלבן 111">
            <a:extLst>
              <a:ext uri="{FF2B5EF4-FFF2-40B4-BE49-F238E27FC236}">
                <a16:creationId xmlns:a16="http://schemas.microsoft.com/office/drawing/2014/main" id="{E206C948-1F7E-2BCA-B03A-69988A765BEC}"/>
              </a:ext>
            </a:extLst>
          </p:cNvPr>
          <p:cNvSpPr/>
          <p:nvPr/>
        </p:nvSpPr>
        <p:spPr>
          <a:xfrm>
            <a:off x="6225494" y="2662788"/>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235" name="מלבן 234">
            <a:extLst>
              <a:ext uri="{FF2B5EF4-FFF2-40B4-BE49-F238E27FC236}">
                <a16:creationId xmlns:a16="http://schemas.microsoft.com/office/drawing/2014/main" id="{2DF1AE5C-50F6-2C3D-7E27-D8F5EDF91B59}"/>
              </a:ext>
            </a:extLst>
          </p:cNvPr>
          <p:cNvSpPr/>
          <p:nvPr/>
        </p:nvSpPr>
        <p:spPr>
          <a:xfrm>
            <a:off x="207460" y="5601362"/>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81</a:t>
            </a:r>
            <a:endParaRPr lang="he-IL" sz="2400" dirty="0">
              <a:solidFill>
                <a:schemeClr val="tx1"/>
              </a:solidFill>
            </a:endParaRPr>
          </a:p>
        </p:txBody>
      </p:sp>
      <p:sp>
        <p:nvSpPr>
          <p:cNvPr id="236" name="מלבן 235">
            <a:extLst>
              <a:ext uri="{FF2B5EF4-FFF2-40B4-BE49-F238E27FC236}">
                <a16:creationId xmlns:a16="http://schemas.microsoft.com/office/drawing/2014/main" id="{7F560496-FD88-2800-0DB1-B4D2E66A5A44}"/>
              </a:ext>
            </a:extLst>
          </p:cNvPr>
          <p:cNvSpPr/>
          <p:nvPr/>
        </p:nvSpPr>
        <p:spPr>
          <a:xfrm>
            <a:off x="108881" y="5518230"/>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237" name="מלבן 236">
            <a:extLst>
              <a:ext uri="{FF2B5EF4-FFF2-40B4-BE49-F238E27FC236}">
                <a16:creationId xmlns:a16="http://schemas.microsoft.com/office/drawing/2014/main" id="{6E854D5D-A444-53A4-2F2B-3C70EC5EA268}"/>
              </a:ext>
            </a:extLst>
          </p:cNvPr>
          <p:cNvSpPr/>
          <p:nvPr/>
        </p:nvSpPr>
        <p:spPr>
          <a:xfrm>
            <a:off x="998489" y="5601362"/>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82</a:t>
            </a:r>
            <a:endParaRPr lang="he-IL" sz="2400" dirty="0">
              <a:solidFill>
                <a:schemeClr val="tx1"/>
              </a:solidFill>
            </a:endParaRPr>
          </a:p>
        </p:txBody>
      </p:sp>
      <p:sp>
        <p:nvSpPr>
          <p:cNvPr id="238" name="מלבן 237">
            <a:extLst>
              <a:ext uri="{FF2B5EF4-FFF2-40B4-BE49-F238E27FC236}">
                <a16:creationId xmlns:a16="http://schemas.microsoft.com/office/drawing/2014/main" id="{8063391F-883A-7CE3-F023-2B9637F09BBD}"/>
              </a:ext>
            </a:extLst>
          </p:cNvPr>
          <p:cNvSpPr/>
          <p:nvPr/>
        </p:nvSpPr>
        <p:spPr>
          <a:xfrm>
            <a:off x="879530" y="5518230"/>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239" name="מלבן 238">
            <a:extLst>
              <a:ext uri="{FF2B5EF4-FFF2-40B4-BE49-F238E27FC236}">
                <a16:creationId xmlns:a16="http://schemas.microsoft.com/office/drawing/2014/main" id="{B5CF7AAD-2409-45BC-A3BF-22A6BACF1157}"/>
              </a:ext>
            </a:extLst>
          </p:cNvPr>
          <p:cNvSpPr/>
          <p:nvPr/>
        </p:nvSpPr>
        <p:spPr>
          <a:xfrm>
            <a:off x="1721890" y="5580228"/>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83</a:t>
            </a:r>
            <a:endParaRPr lang="he-IL" sz="2400" dirty="0">
              <a:solidFill>
                <a:schemeClr val="tx1"/>
              </a:solidFill>
            </a:endParaRPr>
          </a:p>
        </p:txBody>
      </p:sp>
      <p:sp>
        <p:nvSpPr>
          <p:cNvPr id="240" name="מלבן 239">
            <a:extLst>
              <a:ext uri="{FF2B5EF4-FFF2-40B4-BE49-F238E27FC236}">
                <a16:creationId xmlns:a16="http://schemas.microsoft.com/office/drawing/2014/main" id="{A24C8DA8-6A07-402E-EB86-310A90352B40}"/>
              </a:ext>
            </a:extLst>
          </p:cNvPr>
          <p:cNvSpPr/>
          <p:nvPr/>
        </p:nvSpPr>
        <p:spPr>
          <a:xfrm>
            <a:off x="1602931" y="5497096"/>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241" name="מלבן 240">
            <a:extLst>
              <a:ext uri="{FF2B5EF4-FFF2-40B4-BE49-F238E27FC236}">
                <a16:creationId xmlns:a16="http://schemas.microsoft.com/office/drawing/2014/main" id="{C1FBE38C-3C64-1903-DA4C-337176A3336F}"/>
              </a:ext>
            </a:extLst>
          </p:cNvPr>
          <p:cNvSpPr/>
          <p:nvPr/>
        </p:nvSpPr>
        <p:spPr>
          <a:xfrm>
            <a:off x="2513330" y="5601362"/>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84</a:t>
            </a:r>
            <a:endParaRPr lang="he-IL" sz="2400" dirty="0">
              <a:solidFill>
                <a:schemeClr val="tx1"/>
              </a:solidFill>
            </a:endParaRPr>
          </a:p>
        </p:txBody>
      </p:sp>
      <p:sp>
        <p:nvSpPr>
          <p:cNvPr id="242" name="מלבן 241">
            <a:extLst>
              <a:ext uri="{FF2B5EF4-FFF2-40B4-BE49-F238E27FC236}">
                <a16:creationId xmlns:a16="http://schemas.microsoft.com/office/drawing/2014/main" id="{B6444AB7-26D3-8192-E45D-236884FC3A36}"/>
              </a:ext>
            </a:extLst>
          </p:cNvPr>
          <p:cNvSpPr/>
          <p:nvPr/>
        </p:nvSpPr>
        <p:spPr>
          <a:xfrm>
            <a:off x="2414341" y="5520471"/>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243" name="מלבן 242">
            <a:extLst>
              <a:ext uri="{FF2B5EF4-FFF2-40B4-BE49-F238E27FC236}">
                <a16:creationId xmlns:a16="http://schemas.microsoft.com/office/drawing/2014/main" id="{7D9ADF1F-4169-1045-E36B-A866402D7146}"/>
              </a:ext>
            </a:extLst>
          </p:cNvPr>
          <p:cNvSpPr/>
          <p:nvPr/>
        </p:nvSpPr>
        <p:spPr>
          <a:xfrm>
            <a:off x="3228194" y="5592091"/>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85</a:t>
            </a:r>
            <a:endParaRPr lang="he-IL" sz="2400" dirty="0">
              <a:solidFill>
                <a:schemeClr val="tx1"/>
              </a:solidFill>
            </a:endParaRPr>
          </a:p>
        </p:txBody>
      </p:sp>
      <p:sp>
        <p:nvSpPr>
          <p:cNvPr id="244" name="מלבן 243">
            <a:extLst>
              <a:ext uri="{FF2B5EF4-FFF2-40B4-BE49-F238E27FC236}">
                <a16:creationId xmlns:a16="http://schemas.microsoft.com/office/drawing/2014/main" id="{C9972E57-31E0-2D00-FB9B-B0EA95D4C88E}"/>
              </a:ext>
            </a:extLst>
          </p:cNvPr>
          <p:cNvSpPr/>
          <p:nvPr/>
        </p:nvSpPr>
        <p:spPr>
          <a:xfrm>
            <a:off x="3129615" y="5508959"/>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245" name="מלבן 244">
            <a:extLst>
              <a:ext uri="{FF2B5EF4-FFF2-40B4-BE49-F238E27FC236}">
                <a16:creationId xmlns:a16="http://schemas.microsoft.com/office/drawing/2014/main" id="{9E80AE3D-07E3-F378-61BB-2CAB648C9BC3}"/>
              </a:ext>
            </a:extLst>
          </p:cNvPr>
          <p:cNvSpPr/>
          <p:nvPr/>
        </p:nvSpPr>
        <p:spPr>
          <a:xfrm>
            <a:off x="4019223" y="5592091"/>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86</a:t>
            </a:r>
            <a:endParaRPr lang="he-IL" sz="2400" dirty="0">
              <a:solidFill>
                <a:schemeClr val="tx1"/>
              </a:solidFill>
            </a:endParaRPr>
          </a:p>
        </p:txBody>
      </p:sp>
      <p:sp>
        <p:nvSpPr>
          <p:cNvPr id="246" name="מלבן 245">
            <a:extLst>
              <a:ext uri="{FF2B5EF4-FFF2-40B4-BE49-F238E27FC236}">
                <a16:creationId xmlns:a16="http://schemas.microsoft.com/office/drawing/2014/main" id="{AAE86F2B-6FFA-669D-EBD1-A6BEC0E123E9}"/>
              </a:ext>
            </a:extLst>
          </p:cNvPr>
          <p:cNvSpPr/>
          <p:nvPr/>
        </p:nvSpPr>
        <p:spPr>
          <a:xfrm>
            <a:off x="3900264" y="5508959"/>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247" name="מלבן 246">
            <a:extLst>
              <a:ext uri="{FF2B5EF4-FFF2-40B4-BE49-F238E27FC236}">
                <a16:creationId xmlns:a16="http://schemas.microsoft.com/office/drawing/2014/main" id="{5C30B09B-0BF3-E4F4-3550-276DB0AAE684}"/>
              </a:ext>
            </a:extLst>
          </p:cNvPr>
          <p:cNvSpPr/>
          <p:nvPr/>
        </p:nvSpPr>
        <p:spPr>
          <a:xfrm>
            <a:off x="4742624" y="5570957"/>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87</a:t>
            </a:r>
            <a:endParaRPr lang="he-IL" sz="2400" dirty="0">
              <a:solidFill>
                <a:schemeClr val="tx1"/>
              </a:solidFill>
            </a:endParaRPr>
          </a:p>
        </p:txBody>
      </p:sp>
      <p:sp>
        <p:nvSpPr>
          <p:cNvPr id="248" name="מלבן 247">
            <a:extLst>
              <a:ext uri="{FF2B5EF4-FFF2-40B4-BE49-F238E27FC236}">
                <a16:creationId xmlns:a16="http://schemas.microsoft.com/office/drawing/2014/main" id="{46711179-F2D0-BB31-8C38-18B61ED6BDE9}"/>
              </a:ext>
            </a:extLst>
          </p:cNvPr>
          <p:cNvSpPr/>
          <p:nvPr/>
        </p:nvSpPr>
        <p:spPr>
          <a:xfrm>
            <a:off x="4623665" y="5487825"/>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249" name="מלבן 248">
            <a:extLst>
              <a:ext uri="{FF2B5EF4-FFF2-40B4-BE49-F238E27FC236}">
                <a16:creationId xmlns:a16="http://schemas.microsoft.com/office/drawing/2014/main" id="{20856459-5C7E-0929-8F14-784AD0C772E5}"/>
              </a:ext>
            </a:extLst>
          </p:cNvPr>
          <p:cNvSpPr/>
          <p:nvPr/>
        </p:nvSpPr>
        <p:spPr>
          <a:xfrm>
            <a:off x="5498892" y="5637659"/>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88</a:t>
            </a:r>
            <a:endParaRPr lang="he-IL" sz="2400" dirty="0">
              <a:solidFill>
                <a:schemeClr val="tx1"/>
              </a:solidFill>
            </a:endParaRPr>
          </a:p>
        </p:txBody>
      </p:sp>
      <p:sp>
        <p:nvSpPr>
          <p:cNvPr id="250" name="מלבן 249">
            <a:extLst>
              <a:ext uri="{FF2B5EF4-FFF2-40B4-BE49-F238E27FC236}">
                <a16:creationId xmlns:a16="http://schemas.microsoft.com/office/drawing/2014/main" id="{826BB084-72B1-A899-102C-F34A6114517C}"/>
              </a:ext>
            </a:extLst>
          </p:cNvPr>
          <p:cNvSpPr/>
          <p:nvPr/>
        </p:nvSpPr>
        <p:spPr>
          <a:xfrm>
            <a:off x="5435075" y="5511200"/>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253" name="מלבן 252">
            <a:extLst>
              <a:ext uri="{FF2B5EF4-FFF2-40B4-BE49-F238E27FC236}">
                <a16:creationId xmlns:a16="http://schemas.microsoft.com/office/drawing/2014/main" id="{03C1FA36-189A-CA40-DD62-65A658DDB14D}"/>
              </a:ext>
            </a:extLst>
          </p:cNvPr>
          <p:cNvSpPr/>
          <p:nvPr/>
        </p:nvSpPr>
        <p:spPr>
          <a:xfrm>
            <a:off x="7028114" y="5615952"/>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90</a:t>
            </a:r>
            <a:endParaRPr lang="he-IL" sz="2400" dirty="0">
              <a:solidFill>
                <a:schemeClr val="tx1"/>
              </a:solidFill>
            </a:endParaRPr>
          </a:p>
        </p:txBody>
      </p:sp>
      <p:sp>
        <p:nvSpPr>
          <p:cNvPr id="254" name="מלבן 253">
            <a:extLst>
              <a:ext uri="{FF2B5EF4-FFF2-40B4-BE49-F238E27FC236}">
                <a16:creationId xmlns:a16="http://schemas.microsoft.com/office/drawing/2014/main" id="{CE317623-E500-5455-9FC1-AC557314F8DA}"/>
              </a:ext>
            </a:extLst>
          </p:cNvPr>
          <p:cNvSpPr/>
          <p:nvPr/>
        </p:nvSpPr>
        <p:spPr>
          <a:xfrm>
            <a:off x="6929125" y="5535061"/>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255" name="מלבן 254">
            <a:extLst>
              <a:ext uri="{FF2B5EF4-FFF2-40B4-BE49-F238E27FC236}">
                <a16:creationId xmlns:a16="http://schemas.microsoft.com/office/drawing/2014/main" id="{05534C00-3AE0-D5A3-3857-19745A1800CF}"/>
              </a:ext>
            </a:extLst>
          </p:cNvPr>
          <p:cNvSpPr/>
          <p:nvPr/>
        </p:nvSpPr>
        <p:spPr>
          <a:xfrm>
            <a:off x="207460" y="6165360"/>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91</a:t>
            </a:r>
            <a:endParaRPr lang="he-IL" sz="2400" dirty="0">
              <a:solidFill>
                <a:schemeClr val="tx1"/>
              </a:solidFill>
            </a:endParaRPr>
          </a:p>
        </p:txBody>
      </p:sp>
      <p:sp>
        <p:nvSpPr>
          <p:cNvPr id="256" name="מלבן 255">
            <a:extLst>
              <a:ext uri="{FF2B5EF4-FFF2-40B4-BE49-F238E27FC236}">
                <a16:creationId xmlns:a16="http://schemas.microsoft.com/office/drawing/2014/main" id="{8F9A21D5-0BEA-1233-E78C-17F540F0F267}"/>
              </a:ext>
            </a:extLst>
          </p:cNvPr>
          <p:cNvSpPr/>
          <p:nvPr/>
        </p:nvSpPr>
        <p:spPr>
          <a:xfrm>
            <a:off x="177094" y="6082228"/>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257" name="מלבן 256">
            <a:extLst>
              <a:ext uri="{FF2B5EF4-FFF2-40B4-BE49-F238E27FC236}">
                <a16:creationId xmlns:a16="http://schemas.microsoft.com/office/drawing/2014/main" id="{13369F1B-5E9A-4B22-3456-CEE4CF085674}"/>
              </a:ext>
            </a:extLst>
          </p:cNvPr>
          <p:cNvSpPr/>
          <p:nvPr/>
        </p:nvSpPr>
        <p:spPr>
          <a:xfrm>
            <a:off x="998489" y="6165360"/>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92</a:t>
            </a:r>
            <a:endParaRPr lang="he-IL" sz="2400" dirty="0">
              <a:solidFill>
                <a:schemeClr val="tx1"/>
              </a:solidFill>
            </a:endParaRPr>
          </a:p>
        </p:txBody>
      </p:sp>
      <p:sp>
        <p:nvSpPr>
          <p:cNvPr id="258" name="מלבן 257">
            <a:extLst>
              <a:ext uri="{FF2B5EF4-FFF2-40B4-BE49-F238E27FC236}">
                <a16:creationId xmlns:a16="http://schemas.microsoft.com/office/drawing/2014/main" id="{ED12F8DE-CAB2-B793-8805-7EF87E5B6B32}"/>
              </a:ext>
            </a:extLst>
          </p:cNvPr>
          <p:cNvSpPr/>
          <p:nvPr/>
        </p:nvSpPr>
        <p:spPr>
          <a:xfrm>
            <a:off x="947743" y="6082228"/>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259" name="מלבן 258">
            <a:extLst>
              <a:ext uri="{FF2B5EF4-FFF2-40B4-BE49-F238E27FC236}">
                <a16:creationId xmlns:a16="http://schemas.microsoft.com/office/drawing/2014/main" id="{F719BB0C-BB92-15D4-D56E-965A19115837}"/>
              </a:ext>
            </a:extLst>
          </p:cNvPr>
          <p:cNvSpPr/>
          <p:nvPr/>
        </p:nvSpPr>
        <p:spPr>
          <a:xfrm>
            <a:off x="1721890" y="6144226"/>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93</a:t>
            </a:r>
            <a:endParaRPr lang="he-IL" sz="2400" dirty="0">
              <a:solidFill>
                <a:schemeClr val="tx1"/>
              </a:solidFill>
            </a:endParaRPr>
          </a:p>
        </p:txBody>
      </p:sp>
      <p:sp>
        <p:nvSpPr>
          <p:cNvPr id="260" name="מלבן 259">
            <a:extLst>
              <a:ext uri="{FF2B5EF4-FFF2-40B4-BE49-F238E27FC236}">
                <a16:creationId xmlns:a16="http://schemas.microsoft.com/office/drawing/2014/main" id="{F2588332-A15C-1483-5B69-19A637DDE8DD}"/>
              </a:ext>
            </a:extLst>
          </p:cNvPr>
          <p:cNvSpPr/>
          <p:nvPr/>
        </p:nvSpPr>
        <p:spPr>
          <a:xfrm>
            <a:off x="1671144" y="6061094"/>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261" name="מלבן 260">
            <a:extLst>
              <a:ext uri="{FF2B5EF4-FFF2-40B4-BE49-F238E27FC236}">
                <a16:creationId xmlns:a16="http://schemas.microsoft.com/office/drawing/2014/main" id="{27073C55-A31D-D419-6075-AF0EA8D7AC5B}"/>
              </a:ext>
            </a:extLst>
          </p:cNvPr>
          <p:cNvSpPr/>
          <p:nvPr/>
        </p:nvSpPr>
        <p:spPr>
          <a:xfrm>
            <a:off x="2513330" y="6165360"/>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94</a:t>
            </a:r>
            <a:endParaRPr lang="he-IL" sz="2400" dirty="0">
              <a:solidFill>
                <a:schemeClr val="tx1"/>
              </a:solidFill>
            </a:endParaRPr>
          </a:p>
        </p:txBody>
      </p:sp>
      <p:sp>
        <p:nvSpPr>
          <p:cNvPr id="262" name="מלבן 261">
            <a:extLst>
              <a:ext uri="{FF2B5EF4-FFF2-40B4-BE49-F238E27FC236}">
                <a16:creationId xmlns:a16="http://schemas.microsoft.com/office/drawing/2014/main" id="{CB41A764-E1A8-67A2-CC33-43753AB8237E}"/>
              </a:ext>
            </a:extLst>
          </p:cNvPr>
          <p:cNvSpPr/>
          <p:nvPr/>
        </p:nvSpPr>
        <p:spPr>
          <a:xfrm>
            <a:off x="2482554" y="6084469"/>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263" name="מלבן 262">
            <a:extLst>
              <a:ext uri="{FF2B5EF4-FFF2-40B4-BE49-F238E27FC236}">
                <a16:creationId xmlns:a16="http://schemas.microsoft.com/office/drawing/2014/main" id="{11A0B39F-1936-5976-BE55-F49AFE8210BE}"/>
              </a:ext>
            </a:extLst>
          </p:cNvPr>
          <p:cNvSpPr/>
          <p:nvPr/>
        </p:nvSpPr>
        <p:spPr>
          <a:xfrm>
            <a:off x="3228194" y="6156089"/>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95</a:t>
            </a:r>
            <a:endParaRPr lang="he-IL" sz="2400" dirty="0">
              <a:solidFill>
                <a:schemeClr val="tx1"/>
              </a:solidFill>
            </a:endParaRPr>
          </a:p>
        </p:txBody>
      </p:sp>
      <p:sp>
        <p:nvSpPr>
          <p:cNvPr id="264" name="מלבן 263">
            <a:extLst>
              <a:ext uri="{FF2B5EF4-FFF2-40B4-BE49-F238E27FC236}">
                <a16:creationId xmlns:a16="http://schemas.microsoft.com/office/drawing/2014/main" id="{1E0CCCC6-7FFB-C935-2EA6-84AE54FB9B69}"/>
              </a:ext>
            </a:extLst>
          </p:cNvPr>
          <p:cNvSpPr/>
          <p:nvPr/>
        </p:nvSpPr>
        <p:spPr>
          <a:xfrm>
            <a:off x="3197828" y="6072957"/>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265" name="מלבן 264">
            <a:extLst>
              <a:ext uri="{FF2B5EF4-FFF2-40B4-BE49-F238E27FC236}">
                <a16:creationId xmlns:a16="http://schemas.microsoft.com/office/drawing/2014/main" id="{155CDC64-163F-6FAD-26F4-81A9F38619D2}"/>
              </a:ext>
            </a:extLst>
          </p:cNvPr>
          <p:cNvSpPr/>
          <p:nvPr/>
        </p:nvSpPr>
        <p:spPr>
          <a:xfrm>
            <a:off x="4019223" y="6156089"/>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96</a:t>
            </a:r>
            <a:endParaRPr lang="he-IL" sz="2400" dirty="0">
              <a:solidFill>
                <a:schemeClr val="tx1"/>
              </a:solidFill>
            </a:endParaRPr>
          </a:p>
        </p:txBody>
      </p:sp>
      <p:sp>
        <p:nvSpPr>
          <p:cNvPr id="266" name="מלבן 265">
            <a:extLst>
              <a:ext uri="{FF2B5EF4-FFF2-40B4-BE49-F238E27FC236}">
                <a16:creationId xmlns:a16="http://schemas.microsoft.com/office/drawing/2014/main" id="{1A8EBC81-90E8-D1D0-70E8-EA6BE1D618E2}"/>
              </a:ext>
            </a:extLst>
          </p:cNvPr>
          <p:cNvSpPr/>
          <p:nvPr/>
        </p:nvSpPr>
        <p:spPr>
          <a:xfrm>
            <a:off x="3968477" y="6072957"/>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267" name="מלבן 266">
            <a:extLst>
              <a:ext uri="{FF2B5EF4-FFF2-40B4-BE49-F238E27FC236}">
                <a16:creationId xmlns:a16="http://schemas.microsoft.com/office/drawing/2014/main" id="{C97DAB1E-68E1-59C4-1DFB-EE4AA80F66DE}"/>
              </a:ext>
            </a:extLst>
          </p:cNvPr>
          <p:cNvSpPr/>
          <p:nvPr/>
        </p:nvSpPr>
        <p:spPr>
          <a:xfrm>
            <a:off x="4742624" y="6134955"/>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97</a:t>
            </a:r>
            <a:endParaRPr lang="he-IL" sz="2400" dirty="0">
              <a:solidFill>
                <a:schemeClr val="tx1"/>
              </a:solidFill>
            </a:endParaRPr>
          </a:p>
        </p:txBody>
      </p:sp>
      <p:sp>
        <p:nvSpPr>
          <p:cNvPr id="268" name="מלבן 267">
            <a:extLst>
              <a:ext uri="{FF2B5EF4-FFF2-40B4-BE49-F238E27FC236}">
                <a16:creationId xmlns:a16="http://schemas.microsoft.com/office/drawing/2014/main" id="{24B682E0-A981-1409-DA3E-5379F305939A}"/>
              </a:ext>
            </a:extLst>
          </p:cNvPr>
          <p:cNvSpPr/>
          <p:nvPr/>
        </p:nvSpPr>
        <p:spPr>
          <a:xfrm>
            <a:off x="4691878" y="6051823"/>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269" name="מלבן 268">
            <a:extLst>
              <a:ext uri="{FF2B5EF4-FFF2-40B4-BE49-F238E27FC236}">
                <a16:creationId xmlns:a16="http://schemas.microsoft.com/office/drawing/2014/main" id="{4923B6D6-7014-6938-D5A7-56CE95D005E2}"/>
              </a:ext>
            </a:extLst>
          </p:cNvPr>
          <p:cNvSpPr/>
          <p:nvPr/>
        </p:nvSpPr>
        <p:spPr>
          <a:xfrm>
            <a:off x="5534064" y="6156089"/>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98</a:t>
            </a:r>
            <a:endParaRPr lang="he-IL" sz="2400" dirty="0">
              <a:solidFill>
                <a:schemeClr val="tx1"/>
              </a:solidFill>
            </a:endParaRPr>
          </a:p>
        </p:txBody>
      </p:sp>
      <p:sp>
        <p:nvSpPr>
          <p:cNvPr id="270" name="מלבן 269">
            <a:extLst>
              <a:ext uri="{FF2B5EF4-FFF2-40B4-BE49-F238E27FC236}">
                <a16:creationId xmlns:a16="http://schemas.microsoft.com/office/drawing/2014/main" id="{37278AAF-8F72-AA6F-DA40-06D0A19629AA}"/>
              </a:ext>
            </a:extLst>
          </p:cNvPr>
          <p:cNvSpPr/>
          <p:nvPr/>
        </p:nvSpPr>
        <p:spPr>
          <a:xfrm>
            <a:off x="5503288" y="6075198"/>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271" name="מלבן 270">
            <a:extLst>
              <a:ext uri="{FF2B5EF4-FFF2-40B4-BE49-F238E27FC236}">
                <a16:creationId xmlns:a16="http://schemas.microsoft.com/office/drawing/2014/main" id="{7D7EB0CF-1FA0-4B49-F097-75459EC533DF}"/>
              </a:ext>
            </a:extLst>
          </p:cNvPr>
          <p:cNvSpPr/>
          <p:nvPr/>
        </p:nvSpPr>
        <p:spPr>
          <a:xfrm>
            <a:off x="6266655" y="6158816"/>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99</a:t>
            </a:r>
            <a:endParaRPr lang="he-IL" sz="2400" dirty="0">
              <a:solidFill>
                <a:schemeClr val="tx1"/>
              </a:solidFill>
            </a:endParaRPr>
          </a:p>
        </p:txBody>
      </p:sp>
      <p:sp>
        <p:nvSpPr>
          <p:cNvPr id="272" name="מלבן 271">
            <a:extLst>
              <a:ext uri="{FF2B5EF4-FFF2-40B4-BE49-F238E27FC236}">
                <a16:creationId xmlns:a16="http://schemas.microsoft.com/office/drawing/2014/main" id="{A4AB4463-1DB3-F0EE-A471-F96FF3C47F9F}"/>
              </a:ext>
            </a:extLst>
          </p:cNvPr>
          <p:cNvSpPr/>
          <p:nvPr/>
        </p:nvSpPr>
        <p:spPr>
          <a:xfrm>
            <a:off x="6185928" y="6075684"/>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273" name="מלבן 272">
            <a:extLst>
              <a:ext uri="{FF2B5EF4-FFF2-40B4-BE49-F238E27FC236}">
                <a16:creationId xmlns:a16="http://schemas.microsoft.com/office/drawing/2014/main" id="{378281E6-9055-FAE4-D63B-7D9DBB68E67B}"/>
              </a:ext>
            </a:extLst>
          </p:cNvPr>
          <p:cNvSpPr/>
          <p:nvPr/>
        </p:nvSpPr>
        <p:spPr>
          <a:xfrm>
            <a:off x="7018129" y="6179950"/>
            <a:ext cx="65168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100</a:t>
            </a:r>
            <a:endParaRPr lang="he-IL" sz="2400" dirty="0">
              <a:solidFill>
                <a:schemeClr val="tx1"/>
              </a:solidFill>
            </a:endParaRPr>
          </a:p>
        </p:txBody>
      </p:sp>
      <p:sp>
        <p:nvSpPr>
          <p:cNvPr id="274" name="מלבן 273">
            <a:extLst>
              <a:ext uri="{FF2B5EF4-FFF2-40B4-BE49-F238E27FC236}">
                <a16:creationId xmlns:a16="http://schemas.microsoft.com/office/drawing/2014/main" id="{AC7F886B-3D82-328B-2411-C133A842BC48}"/>
              </a:ext>
            </a:extLst>
          </p:cNvPr>
          <p:cNvSpPr/>
          <p:nvPr/>
        </p:nvSpPr>
        <p:spPr>
          <a:xfrm>
            <a:off x="6997338" y="6099059"/>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275" name="מלבן 89">
            <a:extLst>
              <a:ext uri="{FF2B5EF4-FFF2-40B4-BE49-F238E27FC236}">
                <a16:creationId xmlns:a16="http://schemas.microsoft.com/office/drawing/2014/main" id="{0D25FFB8-DD54-5CD0-8F20-4AD42EB766C0}"/>
              </a:ext>
            </a:extLst>
          </p:cNvPr>
          <p:cNvSpPr/>
          <p:nvPr/>
        </p:nvSpPr>
        <p:spPr>
          <a:xfrm>
            <a:off x="6232157" y="3388312"/>
            <a:ext cx="700709" cy="5068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400" dirty="0">
                <a:solidFill>
                  <a:schemeClr val="tx1"/>
                </a:solidFill>
              </a:rPr>
              <a:t>89</a:t>
            </a:r>
          </a:p>
        </p:txBody>
      </p:sp>
      <p:sp>
        <p:nvSpPr>
          <p:cNvPr id="276" name="מלבן 275">
            <a:extLst>
              <a:ext uri="{FF2B5EF4-FFF2-40B4-BE49-F238E27FC236}">
                <a16:creationId xmlns:a16="http://schemas.microsoft.com/office/drawing/2014/main" id="{D3D66965-8A7B-15ED-E7BB-10254638B6C6}"/>
              </a:ext>
            </a:extLst>
          </p:cNvPr>
          <p:cNvSpPr/>
          <p:nvPr/>
        </p:nvSpPr>
        <p:spPr>
          <a:xfrm>
            <a:off x="207460" y="3369096"/>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41</a:t>
            </a:r>
            <a:endParaRPr lang="he-IL" sz="2400" dirty="0">
              <a:solidFill>
                <a:schemeClr val="tx1"/>
              </a:solidFill>
            </a:endParaRPr>
          </a:p>
        </p:txBody>
      </p:sp>
      <p:sp>
        <p:nvSpPr>
          <p:cNvPr id="277" name="מלבן 276">
            <a:extLst>
              <a:ext uri="{FF2B5EF4-FFF2-40B4-BE49-F238E27FC236}">
                <a16:creationId xmlns:a16="http://schemas.microsoft.com/office/drawing/2014/main" id="{638E41DC-7F45-A3A2-058D-2605E8ACDEA6}"/>
              </a:ext>
            </a:extLst>
          </p:cNvPr>
          <p:cNvSpPr/>
          <p:nvPr/>
        </p:nvSpPr>
        <p:spPr>
          <a:xfrm>
            <a:off x="184539" y="3285964"/>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278" name="מלבן 277">
            <a:extLst>
              <a:ext uri="{FF2B5EF4-FFF2-40B4-BE49-F238E27FC236}">
                <a16:creationId xmlns:a16="http://schemas.microsoft.com/office/drawing/2014/main" id="{F4F569AA-0754-B62E-2432-C67E09830D68}"/>
              </a:ext>
            </a:extLst>
          </p:cNvPr>
          <p:cNvSpPr/>
          <p:nvPr/>
        </p:nvSpPr>
        <p:spPr>
          <a:xfrm>
            <a:off x="998489" y="3369096"/>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42</a:t>
            </a:r>
            <a:endParaRPr lang="he-IL" sz="2400" dirty="0">
              <a:solidFill>
                <a:schemeClr val="tx1"/>
              </a:solidFill>
            </a:endParaRPr>
          </a:p>
        </p:txBody>
      </p:sp>
      <p:sp>
        <p:nvSpPr>
          <p:cNvPr id="279" name="מלבן 278">
            <a:extLst>
              <a:ext uri="{FF2B5EF4-FFF2-40B4-BE49-F238E27FC236}">
                <a16:creationId xmlns:a16="http://schemas.microsoft.com/office/drawing/2014/main" id="{32E9B90D-6A63-24B2-A3C0-EDAE0F690FFC}"/>
              </a:ext>
            </a:extLst>
          </p:cNvPr>
          <p:cNvSpPr/>
          <p:nvPr/>
        </p:nvSpPr>
        <p:spPr>
          <a:xfrm>
            <a:off x="955188" y="3285964"/>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280" name="מלבן 279">
            <a:extLst>
              <a:ext uri="{FF2B5EF4-FFF2-40B4-BE49-F238E27FC236}">
                <a16:creationId xmlns:a16="http://schemas.microsoft.com/office/drawing/2014/main" id="{F808C9EC-D3F6-9DAC-B046-94A87DEF1077}"/>
              </a:ext>
            </a:extLst>
          </p:cNvPr>
          <p:cNvSpPr/>
          <p:nvPr/>
        </p:nvSpPr>
        <p:spPr>
          <a:xfrm>
            <a:off x="1721890" y="3347962"/>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43</a:t>
            </a:r>
            <a:endParaRPr lang="he-IL" sz="2400" dirty="0">
              <a:solidFill>
                <a:schemeClr val="tx1"/>
              </a:solidFill>
            </a:endParaRPr>
          </a:p>
        </p:txBody>
      </p:sp>
      <p:sp>
        <p:nvSpPr>
          <p:cNvPr id="281" name="מלבן 280">
            <a:extLst>
              <a:ext uri="{FF2B5EF4-FFF2-40B4-BE49-F238E27FC236}">
                <a16:creationId xmlns:a16="http://schemas.microsoft.com/office/drawing/2014/main" id="{DF2334BE-5090-60E4-FF36-F90DCE2FE8E0}"/>
              </a:ext>
            </a:extLst>
          </p:cNvPr>
          <p:cNvSpPr/>
          <p:nvPr/>
        </p:nvSpPr>
        <p:spPr>
          <a:xfrm>
            <a:off x="1678589" y="3264830"/>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282" name="מלבן 281">
            <a:extLst>
              <a:ext uri="{FF2B5EF4-FFF2-40B4-BE49-F238E27FC236}">
                <a16:creationId xmlns:a16="http://schemas.microsoft.com/office/drawing/2014/main" id="{4A97EAFB-43CA-D63D-6F0E-E9E7AC317568}"/>
              </a:ext>
            </a:extLst>
          </p:cNvPr>
          <p:cNvSpPr/>
          <p:nvPr/>
        </p:nvSpPr>
        <p:spPr>
          <a:xfrm>
            <a:off x="2513330" y="3369096"/>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44</a:t>
            </a:r>
            <a:endParaRPr lang="he-IL" sz="2400" dirty="0">
              <a:solidFill>
                <a:schemeClr val="tx1"/>
              </a:solidFill>
            </a:endParaRPr>
          </a:p>
        </p:txBody>
      </p:sp>
      <p:sp>
        <p:nvSpPr>
          <p:cNvPr id="283" name="מלבן 282">
            <a:extLst>
              <a:ext uri="{FF2B5EF4-FFF2-40B4-BE49-F238E27FC236}">
                <a16:creationId xmlns:a16="http://schemas.microsoft.com/office/drawing/2014/main" id="{23778A69-DC85-2143-F560-3E4CC60EB06A}"/>
              </a:ext>
            </a:extLst>
          </p:cNvPr>
          <p:cNvSpPr/>
          <p:nvPr/>
        </p:nvSpPr>
        <p:spPr>
          <a:xfrm>
            <a:off x="2489999" y="3288205"/>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284" name="מלבן 283">
            <a:extLst>
              <a:ext uri="{FF2B5EF4-FFF2-40B4-BE49-F238E27FC236}">
                <a16:creationId xmlns:a16="http://schemas.microsoft.com/office/drawing/2014/main" id="{CD71CE5E-7833-4AE6-099D-DE9576E51C55}"/>
              </a:ext>
            </a:extLst>
          </p:cNvPr>
          <p:cNvSpPr/>
          <p:nvPr/>
        </p:nvSpPr>
        <p:spPr>
          <a:xfrm>
            <a:off x="3228194" y="3359825"/>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45</a:t>
            </a:r>
            <a:endParaRPr lang="he-IL" sz="2400" dirty="0">
              <a:solidFill>
                <a:schemeClr val="tx1"/>
              </a:solidFill>
            </a:endParaRPr>
          </a:p>
        </p:txBody>
      </p:sp>
      <p:sp>
        <p:nvSpPr>
          <p:cNvPr id="285" name="מלבן 284">
            <a:extLst>
              <a:ext uri="{FF2B5EF4-FFF2-40B4-BE49-F238E27FC236}">
                <a16:creationId xmlns:a16="http://schemas.microsoft.com/office/drawing/2014/main" id="{71F37D8C-442F-6CC0-CA02-62063FAC595A}"/>
              </a:ext>
            </a:extLst>
          </p:cNvPr>
          <p:cNvSpPr/>
          <p:nvPr/>
        </p:nvSpPr>
        <p:spPr>
          <a:xfrm>
            <a:off x="3205273" y="3276693"/>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288" name="מלבן 287">
            <a:extLst>
              <a:ext uri="{FF2B5EF4-FFF2-40B4-BE49-F238E27FC236}">
                <a16:creationId xmlns:a16="http://schemas.microsoft.com/office/drawing/2014/main" id="{DEE95485-E3AD-4AF5-F167-B5CA241866D4}"/>
              </a:ext>
            </a:extLst>
          </p:cNvPr>
          <p:cNvSpPr/>
          <p:nvPr/>
        </p:nvSpPr>
        <p:spPr>
          <a:xfrm>
            <a:off x="4742624" y="3338691"/>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47</a:t>
            </a:r>
            <a:endParaRPr lang="he-IL" sz="2400" dirty="0">
              <a:solidFill>
                <a:schemeClr val="tx1"/>
              </a:solidFill>
            </a:endParaRPr>
          </a:p>
        </p:txBody>
      </p:sp>
      <p:sp>
        <p:nvSpPr>
          <p:cNvPr id="289" name="מלבן 288">
            <a:extLst>
              <a:ext uri="{FF2B5EF4-FFF2-40B4-BE49-F238E27FC236}">
                <a16:creationId xmlns:a16="http://schemas.microsoft.com/office/drawing/2014/main" id="{E3133995-7639-4A96-AB2C-4B0E8B6160C2}"/>
              </a:ext>
            </a:extLst>
          </p:cNvPr>
          <p:cNvSpPr/>
          <p:nvPr/>
        </p:nvSpPr>
        <p:spPr>
          <a:xfrm>
            <a:off x="4699323" y="3255559"/>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290" name="מלבן 289">
            <a:extLst>
              <a:ext uri="{FF2B5EF4-FFF2-40B4-BE49-F238E27FC236}">
                <a16:creationId xmlns:a16="http://schemas.microsoft.com/office/drawing/2014/main" id="{0A15BB39-3297-2CE2-3CD8-E10551AE6BB3}"/>
              </a:ext>
            </a:extLst>
          </p:cNvPr>
          <p:cNvSpPr/>
          <p:nvPr/>
        </p:nvSpPr>
        <p:spPr>
          <a:xfrm>
            <a:off x="5534064" y="3359825"/>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48</a:t>
            </a:r>
            <a:endParaRPr lang="he-IL" sz="2400" dirty="0">
              <a:solidFill>
                <a:schemeClr val="tx1"/>
              </a:solidFill>
            </a:endParaRPr>
          </a:p>
        </p:txBody>
      </p:sp>
      <p:sp>
        <p:nvSpPr>
          <p:cNvPr id="291" name="מלבן 290">
            <a:extLst>
              <a:ext uri="{FF2B5EF4-FFF2-40B4-BE49-F238E27FC236}">
                <a16:creationId xmlns:a16="http://schemas.microsoft.com/office/drawing/2014/main" id="{2A04F89D-10FD-1DAA-ECC6-2F4F43DDA86E}"/>
              </a:ext>
            </a:extLst>
          </p:cNvPr>
          <p:cNvSpPr/>
          <p:nvPr/>
        </p:nvSpPr>
        <p:spPr>
          <a:xfrm>
            <a:off x="5510733" y="3278934"/>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292" name="מלבן 291">
            <a:extLst>
              <a:ext uri="{FF2B5EF4-FFF2-40B4-BE49-F238E27FC236}">
                <a16:creationId xmlns:a16="http://schemas.microsoft.com/office/drawing/2014/main" id="{4A2087CE-4FDA-B395-3975-666419D47B23}"/>
              </a:ext>
            </a:extLst>
          </p:cNvPr>
          <p:cNvSpPr/>
          <p:nvPr/>
        </p:nvSpPr>
        <p:spPr>
          <a:xfrm>
            <a:off x="6266655" y="3362552"/>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49</a:t>
            </a:r>
            <a:endParaRPr lang="he-IL" sz="2400" dirty="0">
              <a:solidFill>
                <a:schemeClr val="tx1"/>
              </a:solidFill>
            </a:endParaRPr>
          </a:p>
        </p:txBody>
      </p:sp>
      <p:sp>
        <p:nvSpPr>
          <p:cNvPr id="293" name="מלבן 292">
            <a:extLst>
              <a:ext uri="{FF2B5EF4-FFF2-40B4-BE49-F238E27FC236}">
                <a16:creationId xmlns:a16="http://schemas.microsoft.com/office/drawing/2014/main" id="{471F37CA-1B33-66EA-BCC0-9CFBA163321D}"/>
              </a:ext>
            </a:extLst>
          </p:cNvPr>
          <p:cNvSpPr/>
          <p:nvPr/>
        </p:nvSpPr>
        <p:spPr>
          <a:xfrm>
            <a:off x="6193373" y="3279420"/>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294" name="מלבן 293">
            <a:extLst>
              <a:ext uri="{FF2B5EF4-FFF2-40B4-BE49-F238E27FC236}">
                <a16:creationId xmlns:a16="http://schemas.microsoft.com/office/drawing/2014/main" id="{BF3CE00D-FA58-0609-E40D-2FFF9F6FB01F}"/>
              </a:ext>
            </a:extLst>
          </p:cNvPr>
          <p:cNvSpPr/>
          <p:nvPr/>
        </p:nvSpPr>
        <p:spPr>
          <a:xfrm>
            <a:off x="7028114" y="3383686"/>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50</a:t>
            </a:r>
            <a:endParaRPr lang="he-IL" sz="2400" dirty="0">
              <a:solidFill>
                <a:schemeClr val="tx1"/>
              </a:solidFill>
            </a:endParaRPr>
          </a:p>
        </p:txBody>
      </p:sp>
      <p:sp>
        <p:nvSpPr>
          <p:cNvPr id="295" name="מלבן 294">
            <a:extLst>
              <a:ext uri="{FF2B5EF4-FFF2-40B4-BE49-F238E27FC236}">
                <a16:creationId xmlns:a16="http://schemas.microsoft.com/office/drawing/2014/main" id="{FD34AE89-B757-1EF0-6E2C-A3ED5C3EED51}"/>
              </a:ext>
            </a:extLst>
          </p:cNvPr>
          <p:cNvSpPr/>
          <p:nvPr/>
        </p:nvSpPr>
        <p:spPr>
          <a:xfrm>
            <a:off x="7004783" y="3302795"/>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296" name="מלבן 295">
            <a:extLst>
              <a:ext uri="{FF2B5EF4-FFF2-40B4-BE49-F238E27FC236}">
                <a16:creationId xmlns:a16="http://schemas.microsoft.com/office/drawing/2014/main" id="{F66016E3-C0B5-70EE-7F4C-B8D24B358B8C}"/>
              </a:ext>
            </a:extLst>
          </p:cNvPr>
          <p:cNvSpPr/>
          <p:nvPr/>
        </p:nvSpPr>
        <p:spPr>
          <a:xfrm>
            <a:off x="207460" y="3933094"/>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51</a:t>
            </a:r>
            <a:endParaRPr lang="he-IL" sz="2400" dirty="0">
              <a:solidFill>
                <a:schemeClr val="tx1"/>
              </a:solidFill>
            </a:endParaRPr>
          </a:p>
        </p:txBody>
      </p:sp>
      <p:sp>
        <p:nvSpPr>
          <p:cNvPr id="297" name="מלבן 296">
            <a:extLst>
              <a:ext uri="{FF2B5EF4-FFF2-40B4-BE49-F238E27FC236}">
                <a16:creationId xmlns:a16="http://schemas.microsoft.com/office/drawing/2014/main" id="{6D7D5FAC-5C77-AD9A-B439-0137E20ECDB3}"/>
              </a:ext>
            </a:extLst>
          </p:cNvPr>
          <p:cNvSpPr/>
          <p:nvPr/>
        </p:nvSpPr>
        <p:spPr>
          <a:xfrm>
            <a:off x="252752" y="3849962"/>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298" name="מלבן 297">
            <a:extLst>
              <a:ext uri="{FF2B5EF4-FFF2-40B4-BE49-F238E27FC236}">
                <a16:creationId xmlns:a16="http://schemas.microsoft.com/office/drawing/2014/main" id="{BBE408C7-A4C1-9772-85A9-8A352EF98E8C}"/>
              </a:ext>
            </a:extLst>
          </p:cNvPr>
          <p:cNvSpPr/>
          <p:nvPr/>
        </p:nvSpPr>
        <p:spPr>
          <a:xfrm>
            <a:off x="998489" y="3933094"/>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52</a:t>
            </a:r>
            <a:endParaRPr lang="he-IL" sz="2400" dirty="0">
              <a:solidFill>
                <a:schemeClr val="tx1"/>
              </a:solidFill>
            </a:endParaRPr>
          </a:p>
        </p:txBody>
      </p:sp>
      <p:sp>
        <p:nvSpPr>
          <p:cNvPr id="299" name="מלבן 298">
            <a:extLst>
              <a:ext uri="{FF2B5EF4-FFF2-40B4-BE49-F238E27FC236}">
                <a16:creationId xmlns:a16="http://schemas.microsoft.com/office/drawing/2014/main" id="{3B88D331-7FEC-8000-9A16-ABF916D3E365}"/>
              </a:ext>
            </a:extLst>
          </p:cNvPr>
          <p:cNvSpPr/>
          <p:nvPr/>
        </p:nvSpPr>
        <p:spPr>
          <a:xfrm>
            <a:off x="1023401" y="3849962"/>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300" name="מלבן 299">
            <a:extLst>
              <a:ext uri="{FF2B5EF4-FFF2-40B4-BE49-F238E27FC236}">
                <a16:creationId xmlns:a16="http://schemas.microsoft.com/office/drawing/2014/main" id="{07EEED94-D954-5A74-2160-43A038AD690A}"/>
              </a:ext>
            </a:extLst>
          </p:cNvPr>
          <p:cNvSpPr/>
          <p:nvPr/>
        </p:nvSpPr>
        <p:spPr>
          <a:xfrm>
            <a:off x="1721890" y="3911960"/>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35</a:t>
            </a:r>
            <a:endParaRPr lang="he-IL" sz="2400" dirty="0">
              <a:solidFill>
                <a:schemeClr val="tx1"/>
              </a:solidFill>
            </a:endParaRPr>
          </a:p>
        </p:txBody>
      </p:sp>
      <p:sp>
        <p:nvSpPr>
          <p:cNvPr id="301" name="מלבן 300">
            <a:extLst>
              <a:ext uri="{FF2B5EF4-FFF2-40B4-BE49-F238E27FC236}">
                <a16:creationId xmlns:a16="http://schemas.microsoft.com/office/drawing/2014/main" id="{EC1BBA1E-8F90-9DD1-E80D-EB94BAB74B7D}"/>
              </a:ext>
            </a:extLst>
          </p:cNvPr>
          <p:cNvSpPr/>
          <p:nvPr/>
        </p:nvSpPr>
        <p:spPr>
          <a:xfrm>
            <a:off x="1746802" y="3828828"/>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302" name="מלבן 301">
            <a:extLst>
              <a:ext uri="{FF2B5EF4-FFF2-40B4-BE49-F238E27FC236}">
                <a16:creationId xmlns:a16="http://schemas.microsoft.com/office/drawing/2014/main" id="{7A8AE7A3-EF6E-A67E-1F48-F568BC0D651F}"/>
              </a:ext>
            </a:extLst>
          </p:cNvPr>
          <p:cNvSpPr/>
          <p:nvPr/>
        </p:nvSpPr>
        <p:spPr>
          <a:xfrm>
            <a:off x="2513330" y="3933094"/>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54</a:t>
            </a:r>
            <a:endParaRPr lang="he-IL" sz="2400" dirty="0">
              <a:solidFill>
                <a:schemeClr val="tx1"/>
              </a:solidFill>
            </a:endParaRPr>
          </a:p>
        </p:txBody>
      </p:sp>
      <p:sp>
        <p:nvSpPr>
          <p:cNvPr id="303" name="מלבן 302">
            <a:extLst>
              <a:ext uri="{FF2B5EF4-FFF2-40B4-BE49-F238E27FC236}">
                <a16:creationId xmlns:a16="http://schemas.microsoft.com/office/drawing/2014/main" id="{F9176771-5FF4-8C3A-EBF4-0F390BFF46B9}"/>
              </a:ext>
            </a:extLst>
          </p:cNvPr>
          <p:cNvSpPr/>
          <p:nvPr/>
        </p:nvSpPr>
        <p:spPr>
          <a:xfrm>
            <a:off x="2558212" y="3852203"/>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304" name="מלבן 303">
            <a:extLst>
              <a:ext uri="{FF2B5EF4-FFF2-40B4-BE49-F238E27FC236}">
                <a16:creationId xmlns:a16="http://schemas.microsoft.com/office/drawing/2014/main" id="{CC16E2D3-4459-4B68-60B8-34D13002F2D1}"/>
              </a:ext>
            </a:extLst>
          </p:cNvPr>
          <p:cNvSpPr/>
          <p:nvPr/>
        </p:nvSpPr>
        <p:spPr>
          <a:xfrm>
            <a:off x="3228194" y="3923823"/>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55</a:t>
            </a:r>
            <a:endParaRPr lang="he-IL" sz="2400" dirty="0">
              <a:solidFill>
                <a:schemeClr val="tx1"/>
              </a:solidFill>
            </a:endParaRPr>
          </a:p>
        </p:txBody>
      </p:sp>
      <p:sp>
        <p:nvSpPr>
          <p:cNvPr id="305" name="מלבן 304">
            <a:extLst>
              <a:ext uri="{FF2B5EF4-FFF2-40B4-BE49-F238E27FC236}">
                <a16:creationId xmlns:a16="http://schemas.microsoft.com/office/drawing/2014/main" id="{1DA84B22-DC83-2797-C345-2815EF59D3C8}"/>
              </a:ext>
            </a:extLst>
          </p:cNvPr>
          <p:cNvSpPr/>
          <p:nvPr/>
        </p:nvSpPr>
        <p:spPr>
          <a:xfrm>
            <a:off x="3273486" y="3840691"/>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306" name="מלבן 305">
            <a:extLst>
              <a:ext uri="{FF2B5EF4-FFF2-40B4-BE49-F238E27FC236}">
                <a16:creationId xmlns:a16="http://schemas.microsoft.com/office/drawing/2014/main" id="{B3F16EE7-09B3-41E1-012B-0BC7E135DF69}"/>
              </a:ext>
            </a:extLst>
          </p:cNvPr>
          <p:cNvSpPr/>
          <p:nvPr/>
        </p:nvSpPr>
        <p:spPr>
          <a:xfrm>
            <a:off x="4019223" y="3923823"/>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56</a:t>
            </a:r>
            <a:endParaRPr lang="he-IL" sz="2400" dirty="0">
              <a:solidFill>
                <a:schemeClr val="tx1"/>
              </a:solidFill>
            </a:endParaRPr>
          </a:p>
        </p:txBody>
      </p:sp>
      <p:sp>
        <p:nvSpPr>
          <p:cNvPr id="307" name="מלבן 306">
            <a:extLst>
              <a:ext uri="{FF2B5EF4-FFF2-40B4-BE49-F238E27FC236}">
                <a16:creationId xmlns:a16="http://schemas.microsoft.com/office/drawing/2014/main" id="{13726C16-E3B0-8B43-7943-89AEC7E0CD84}"/>
              </a:ext>
            </a:extLst>
          </p:cNvPr>
          <p:cNvSpPr/>
          <p:nvPr/>
        </p:nvSpPr>
        <p:spPr>
          <a:xfrm>
            <a:off x="4044135" y="3840691"/>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308" name="מלבן 307">
            <a:extLst>
              <a:ext uri="{FF2B5EF4-FFF2-40B4-BE49-F238E27FC236}">
                <a16:creationId xmlns:a16="http://schemas.microsoft.com/office/drawing/2014/main" id="{42BFDB9D-F180-9142-1F38-BDBE7D971BB0}"/>
              </a:ext>
            </a:extLst>
          </p:cNvPr>
          <p:cNvSpPr/>
          <p:nvPr/>
        </p:nvSpPr>
        <p:spPr>
          <a:xfrm>
            <a:off x="4742624" y="3902689"/>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57</a:t>
            </a:r>
            <a:endParaRPr lang="he-IL" sz="2400" dirty="0">
              <a:solidFill>
                <a:schemeClr val="tx1"/>
              </a:solidFill>
            </a:endParaRPr>
          </a:p>
        </p:txBody>
      </p:sp>
      <p:sp>
        <p:nvSpPr>
          <p:cNvPr id="309" name="מלבן 308">
            <a:extLst>
              <a:ext uri="{FF2B5EF4-FFF2-40B4-BE49-F238E27FC236}">
                <a16:creationId xmlns:a16="http://schemas.microsoft.com/office/drawing/2014/main" id="{34325B6E-D1CA-F506-DD13-76B977D86C3C}"/>
              </a:ext>
            </a:extLst>
          </p:cNvPr>
          <p:cNvSpPr/>
          <p:nvPr/>
        </p:nvSpPr>
        <p:spPr>
          <a:xfrm>
            <a:off x="4767536" y="3819557"/>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310" name="מלבן 309">
            <a:extLst>
              <a:ext uri="{FF2B5EF4-FFF2-40B4-BE49-F238E27FC236}">
                <a16:creationId xmlns:a16="http://schemas.microsoft.com/office/drawing/2014/main" id="{8B80249D-F305-BF3C-9192-318F6E434332}"/>
              </a:ext>
            </a:extLst>
          </p:cNvPr>
          <p:cNvSpPr/>
          <p:nvPr/>
        </p:nvSpPr>
        <p:spPr>
          <a:xfrm>
            <a:off x="5557190" y="3855876"/>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58</a:t>
            </a:r>
            <a:endParaRPr lang="he-IL" sz="2400" dirty="0">
              <a:solidFill>
                <a:schemeClr val="tx1"/>
              </a:solidFill>
            </a:endParaRPr>
          </a:p>
        </p:txBody>
      </p:sp>
      <p:sp>
        <p:nvSpPr>
          <p:cNvPr id="311" name="מלבן 310">
            <a:extLst>
              <a:ext uri="{FF2B5EF4-FFF2-40B4-BE49-F238E27FC236}">
                <a16:creationId xmlns:a16="http://schemas.microsoft.com/office/drawing/2014/main" id="{08587FAE-3814-4B26-F68D-8E54D0148221}"/>
              </a:ext>
            </a:extLst>
          </p:cNvPr>
          <p:cNvSpPr/>
          <p:nvPr/>
        </p:nvSpPr>
        <p:spPr>
          <a:xfrm>
            <a:off x="5578946" y="3842932"/>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312" name="מלבן 311">
            <a:extLst>
              <a:ext uri="{FF2B5EF4-FFF2-40B4-BE49-F238E27FC236}">
                <a16:creationId xmlns:a16="http://schemas.microsoft.com/office/drawing/2014/main" id="{6E154355-822C-09A1-A741-CC1E7D0F2C2B}"/>
              </a:ext>
            </a:extLst>
          </p:cNvPr>
          <p:cNvSpPr/>
          <p:nvPr/>
        </p:nvSpPr>
        <p:spPr>
          <a:xfrm>
            <a:off x="6266655" y="3926550"/>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59</a:t>
            </a:r>
            <a:endParaRPr lang="he-IL" sz="2400" dirty="0">
              <a:solidFill>
                <a:schemeClr val="tx1"/>
              </a:solidFill>
            </a:endParaRPr>
          </a:p>
        </p:txBody>
      </p:sp>
      <p:sp>
        <p:nvSpPr>
          <p:cNvPr id="313" name="מלבן 312">
            <a:extLst>
              <a:ext uri="{FF2B5EF4-FFF2-40B4-BE49-F238E27FC236}">
                <a16:creationId xmlns:a16="http://schemas.microsoft.com/office/drawing/2014/main" id="{84F638A8-DB76-8DF7-9BDF-AA57A8985F93}"/>
              </a:ext>
            </a:extLst>
          </p:cNvPr>
          <p:cNvSpPr/>
          <p:nvPr/>
        </p:nvSpPr>
        <p:spPr>
          <a:xfrm>
            <a:off x="6261586" y="3843418"/>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314" name="מלבן 313">
            <a:extLst>
              <a:ext uri="{FF2B5EF4-FFF2-40B4-BE49-F238E27FC236}">
                <a16:creationId xmlns:a16="http://schemas.microsoft.com/office/drawing/2014/main" id="{26A7C8F9-E9F0-72D4-225B-C344742C2C8C}"/>
              </a:ext>
            </a:extLst>
          </p:cNvPr>
          <p:cNvSpPr/>
          <p:nvPr/>
        </p:nvSpPr>
        <p:spPr>
          <a:xfrm>
            <a:off x="7028114" y="3947684"/>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60</a:t>
            </a:r>
            <a:endParaRPr lang="he-IL" sz="2400" dirty="0">
              <a:solidFill>
                <a:schemeClr val="tx1"/>
              </a:solidFill>
            </a:endParaRPr>
          </a:p>
        </p:txBody>
      </p:sp>
      <p:sp>
        <p:nvSpPr>
          <p:cNvPr id="315" name="מלבן 314">
            <a:extLst>
              <a:ext uri="{FF2B5EF4-FFF2-40B4-BE49-F238E27FC236}">
                <a16:creationId xmlns:a16="http://schemas.microsoft.com/office/drawing/2014/main" id="{47E8E687-3F0D-01DE-4FAF-110EB37AE62E}"/>
              </a:ext>
            </a:extLst>
          </p:cNvPr>
          <p:cNvSpPr/>
          <p:nvPr/>
        </p:nvSpPr>
        <p:spPr>
          <a:xfrm>
            <a:off x="7072996" y="3866793"/>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316" name="מלבן 89">
            <a:extLst>
              <a:ext uri="{FF2B5EF4-FFF2-40B4-BE49-F238E27FC236}">
                <a16:creationId xmlns:a16="http://schemas.microsoft.com/office/drawing/2014/main" id="{DE29035D-0FBD-717A-E033-06FE30179E8B}"/>
              </a:ext>
            </a:extLst>
          </p:cNvPr>
          <p:cNvSpPr/>
          <p:nvPr/>
        </p:nvSpPr>
        <p:spPr>
          <a:xfrm>
            <a:off x="6305837" y="4485489"/>
            <a:ext cx="700709" cy="5068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400" dirty="0">
                <a:solidFill>
                  <a:schemeClr val="tx1"/>
                </a:solidFill>
              </a:rPr>
              <a:t>89</a:t>
            </a:r>
          </a:p>
        </p:txBody>
      </p:sp>
      <p:sp>
        <p:nvSpPr>
          <p:cNvPr id="317" name="מלבן 316">
            <a:extLst>
              <a:ext uri="{FF2B5EF4-FFF2-40B4-BE49-F238E27FC236}">
                <a16:creationId xmlns:a16="http://schemas.microsoft.com/office/drawing/2014/main" id="{D48B7523-CB26-3CE5-38F3-D98C2260CA06}"/>
              </a:ext>
            </a:extLst>
          </p:cNvPr>
          <p:cNvSpPr/>
          <p:nvPr/>
        </p:nvSpPr>
        <p:spPr>
          <a:xfrm>
            <a:off x="207460" y="4466273"/>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61</a:t>
            </a:r>
            <a:endParaRPr lang="he-IL" sz="2400" dirty="0">
              <a:solidFill>
                <a:schemeClr val="tx1"/>
              </a:solidFill>
            </a:endParaRPr>
          </a:p>
        </p:txBody>
      </p:sp>
      <p:sp>
        <p:nvSpPr>
          <p:cNvPr id="318" name="מלבן 317">
            <a:extLst>
              <a:ext uri="{FF2B5EF4-FFF2-40B4-BE49-F238E27FC236}">
                <a16:creationId xmlns:a16="http://schemas.microsoft.com/office/drawing/2014/main" id="{9BCB525F-E8EE-72ED-DBC2-57E446EDEB25}"/>
              </a:ext>
            </a:extLst>
          </p:cNvPr>
          <p:cNvSpPr/>
          <p:nvPr/>
        </p:nvSpPr>
        <p:spPr>
          <a:xfrm>
            <a:off x="184539" y="4383141"/>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319" name="מלבן 318">
            <a:extLst>
              <a:ext uri="{FF2B5EF4-FFF2-40B4-BE49-F238E27FC236}">
                <a16:creationId xmlns:a16="http://schemas.microsoft.com/office/drawing/2014/main" id="{49A14FEC-3517-7988-2C3F-31709B7D94D7}"/>
              </a:ext>
            </a:extLst>
          </p:cNvPr>
          <p:cNvSpPr/>
          <p:nvPr/>
        </p:nvSpPr>
        <p:spPr>
          <a:xfrm>
            <a:off x="998489" y="4466273"/>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62</a:t>
            </a:r>
            <a:endParaRPr lang="he-IL" sz="2400" dirty="0">
              <a:solidFill>
                <a:schemeClr val="tx1"/>
              </a:solidFill>
            </a:endParaRPr>
          </a:p>
        </p:txBody>
      </p:sp>
      <p:sp>
        <p:nvSpPr>
          <p:cNvPr id="320" name="מלבן 319">
            <a:extLst>
              <a:ext uri="{FF2B5EF4-FFF2-40B4-BE49-F238E27FC236}">
                <a16:creationId xmlns:a16="http://schemas.microsoft.com/office/drawing/2014/main" id="{9A3021AD-8BBE-BB0B-4914-5E0ECC7E9594}"/>
              </a:ext>
            </a:extLst>
          </p:cNvPr>
          <p:cNvSpPr/>
          <p:nvPr/>
        </p:nvSpPr>
        <p:spPr>
          <a:xfrm>
            <a:off x="955188" y="4383141"/>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321" name="מלבן 320">
            <a:extLst>
              <a:ext uri="{FF2B5EF4-FFF2-40B4-BE49-F238E27FC236}">
                <a16:creationId xmlns:a16="http://schemas.microsoft.com/office/drawing/2014/main" id="{65FAE07B-0F0A-1223-ED1E-CB4A6F2F6744}"/>
              </a:ext>
            </a:extLst>
          </p:cNvPr>
          <p:cNvSpPr/>
          <p:nvPr/>
        </p:nvSpPr>
        <p:spPr>
          <a:xfrm>
            <a:off x="1721890" y="4445139"/>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36</a:t>
            </a:r>
            <a:endParaRPr lang="he-IL" sz="2400" dirty="0">
              <a:solidFill>
                <a:schemeClr val="tx1"/>
              </a:solidFill>
            </a:endParaRPr>
          </a:p>
        </p:txBody>
      </p:sp>
      <p:sp>
        <p:nvSpPr>
          <p:cNvPr id="322" name="מלבן 321">
            <a:extLst>
              <a:ext uri="{FF2B5EF4-FFF2-40B4-BE49-F238E27FC236}">
                <a16:creationId xmlns:a16="http://schemas.microsoft.com/office/drawing/2014/main" id="{4C9D53EB-3FFA-FC8B-AA21-4385DB080FD1}"/>
              </a:ext>
            </a:extLst>
          </p:cNvPr>
          <p:cNvSpPr/>
          <p:nvPr/>
        </p:nvSpPr>
        <p:spPr>
          <a:xfrm>
            <a:off x="1678589" y="4362007"/>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323" name="מלבן 322">
            <a:extLst>
              <a:ext uri="{FF2B5EF4-FFF2-40B4-BE49-F238E27FC236}">
                <a16:creationId xmlns:a16="http://schemas.microsoft.com/office/drawing/2014/main" id="{5A85470C-A786-41CF-07B2-EC946F7D0C8C}"/>
              </a:ext>
            </a:extLst>
          </p:cNvPr>
          <p:cNvSpPr/>
          <p:nvPr/>
        </p:nvSpPr>
        <p:spPr>
          <a:xfrm>
            <a:off x="2513330" y="4466273"/>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64</a:t>
            </a:r>
            <a:endParaRPr lang="he-IL" sz="2400" dirty="0">
              <a:solidFill>
                <a:schemeClr val="tx1"/>
              </a:solidFill>
            </a:endParaRPr>
          </a:p>
        </p:txBody>
      </p:sp>
      <p:sp>
        <p:nvSpPr>
          <p:cNvPr id="324" name="מלבן 323">
            <a:extLst>
              <a:ext uri="{FF2B5EF4-FFF2-40B4-BE49-F238E27FC236}">
                <a16:creationId xmlns:a16="http://schemas.microsoft.com/office/drawing/2014/main" id="{CF90BB36-AF7B-71F4-44FC-46EE2DF36E86}"/>
              </a:ext>
            </a:extLst>
          </p:cNvPr>
          <p:cNvSpPr/>
          <p:nvPr/>
        </p:nvSpPr>
        <p:spPr>
          <a:xfrm>
            <a:off x="2489999" y="4385382"/>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325" name="מלבן 324">
            <a:extLst>
              <a:ext uri="{FF2B5EF4-FFF2-40B4-BE49-F238E27FC236}">
                <a16:creationId xmlns:a16="http://schemas.microsoft.com/office/drawing/2014/main" id="{264451EE-E6D9-90CC-A504-942A41523690}"/>
              </a:ext>
            </a:extLst>
          </p:cNvPr>
          <p:cNvSpPr/>
          <p:nvPr/>
        </p:nvSpPr>
        <p:spPr>
          <a:xfrm>
            <a:off x="3228194" y="4457002"/>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65</a:t>
            </a:r>
            <a:endParaRPr lang="he-IL" sz="2400" dirty="0">
              <a:solidFill>
                <a:schemeClr val="tx1"/>
              </a:solidFill>
            </a:endParaRPr>
          </a:p>
        </p:txBody>
      </p:sp>
      <p:sp>
        <p:nvSpPr>
          <p:cNvPr id="326" name="מלבן 325">
            <a:extLst>
              <a:ext uri="{FF2B5EF4-FFF2-40B4-BE49-F238E27FC236}">
                <a16:creationId xmlns:a16="http://schemas.microsoft.com/office/drawing/2014/main" id="{A2E826A1-2192-C62F-8247-A2A22A0C955D}"/>
              </a:ext>
            </a:extLst>
          </p:cNvPr>
          <p:cNvSpPr/>
          <p:nvPr/>
        </p:nvSpPr>
        <p:spPr>
          <a:xfrm>
            <a:off x="3205273" y="4373870"/>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327" name="מלבן 326">
            <a:extLst>
              <a:ext uri="{FF2B5EF4-FFF2-40B4-BE49-F238E27FC236}">
                <a16:creationId xmlns:a16="http://schemas.microsoft.com/office/drawing/2014/main" id="{201E31FF-566A-71D3-359A-A5F4EBF85D3F}"/>
              </a:ext>
            </a:extLst>
          </p:cNvPr>
          <p:cNvSpPr/>
          <p:nvPr/>
        </p:nvSpPr>
        <p:spPr>
          <a:xfrm>
            <a:off x="4019223" y="4457002"/>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66</a:t>
            </a:r>
            <a:endParaRPr lang="he-IL" sz="2400" dirty="0">
              <a:solidFill>
                <a:schemeClr val="tx1"/>
              </a:solidFill>
            </a:endParaRPr>
          </a:p>
        </p:txBody>
      </p:sp>
      <p:sp>
        <p:nvSpPr>
          <p:cNvPr id="328" name="מלבן 327">
            <a:extLst>
              <a:ext uri="{FF2B5EF4-FFF2-40B4-BE49-F238E27FC236}">
                <a16:creationId xmlns:a16="http://schemas.microsoft.com/office/drawing/2014/main" id="{A4427F82-1DB9-D413-9B37-95B23A740C73}"/>
              </a:ext>
            </a:extLst>
          </p:cNvPr>
          <p:cNvSpPr/>
          <p:nvPr/>
        </p:nvSpPr>
        <p:spPr>
          <a:xfrm>
            <a:off x="3975922" y="4373870"/>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329" name="מלבן 328">
            <a:extLst>
              <a:ext uri="{FF2B5EF4-FFF2-40B4-BE49-F238E27FC236}">
                <a16:creationId xmlns:a16="http://schemas.microsoft.com/office/drawing/2014/main" id="{9693BCCC-C69E-9DD3-2FB4-2A4F7BDA0565}"/>
              </a:ext>
            </a:extLst>
          </p:cNvPr>
          <p:cNvSpPr/>
          <p:nvPr/>
        </p:nvSpPr>
        <p:spPr>
          <a:xfrm>
            <a:off x="4742624" y="4435868"/>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67</a:t>
            </a:r>
            <a:endParaRPr lang="he-IL" sz="2400" dirty="0">
              <a:solidFill>
                <a:schemeClr val="tx1"/>
              </a:solidFill>
            </a:endParaRPr>
          </a:p>
        </p:txBody>
      </p:sp>
      <p:sp>
        <p:nvSpPr>
          <p:cNvPr id="330" name="מלבן 329">
            <a:extLst>
              <a:ext uri="{FF2B5EF4-FFF2-40B4-BE49-F238E27FC236}">
                <a16:creationId xmlns:a16="http://schemas.microsoft.com/office/drawing/2014/main" id="{238E4542-12C1-0AA8-FE0D-0CEAF4F402EC}"/>
              </a:ext>
            </a:extLst>
          </p:cNvPr>
          <p:cNvSpPr/>
          <p:nvPr/>
        </p:nvSpPr>
        <p:spPr>
          <a:xfrm>
            <a:off x="4699323" y="4352736"/>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331" name="מלבן 330">
            <a:extLst>
              <a:ext uri="{FF2B5EF4-FFF2-40B4-BE49-F238E27FC236}">
                <a16:creationId xmlns:a16="http://schemas.microsoft.com/office/drawing/2014/main" id="{727674E1-5654-7FDE-FA8E-ACDC5882C904}"/>
              </a:ext>
            </a:extLst>
          </p:cNvPr>
          <p:cNvSpPr/>
          <p:nvPr/>
        </p:nvSpPr>
        <p:spPr>
          <a:xfrm>
            <a:off x="5537152" y="5057910"/>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78</a:t>
            </a:r>
            <a:endParaRPr lang="he-IL" sz="2400" dirty="0">
              <a:solidFill>
                <a:schemeClr val="tx1"/>
              </a:solidFill>
            </a:endParaRPr>
          </a:p>
        </p:txBody>
      </p:sp>
      <p:sp>
        <p:nvSpPr>
          <p:cNvPr id="332" name="מלבן 331">
            <a:extLst>
              <a:ext uri="{FF2B5EF4-FFF2-40B4-BE49-F238E27FC236}">
                <a16:creationId xmlns:a16="http://schemas.microsoft.com/office/drawing/2014/main" id="{7299385A-7532-4155-4FE9-4443815A1349}"/>
              </a:ext>
            </a:extLst>
          </p:cNvPr>
          <p:cNvSpPr/>
          <p:nvPr/>
        </p:nvSpPr>
        <p:spPr>
          <a:xfrm>
            <a:off x="5506112" y="4940109"/>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333" name="מלבן 332">
            <a:extLst>
              <a:ext uri="{FF2B5EF4-FFF2-40B4-BE49-F238E27FC236}">
                <a16:creationId xmlns:a16="http://schemas.microsoft.com/office/drawing/2014/main" id="{9C150B81-80CF-268D-795C-E7247EADA4A1}"/>
              </a:ext>
            </a:extLst>
          </p:cNvPr>
          <p:cNvSpPr/>
          <p:nvPr/>
        </p:nvSpPr>
        <p:spPr>
          <a:xfrm>
            <a:off x="6266655" y="4459729"/>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69</a:t>
            </a:r>
            <a:endParaRPr lang="he-IL" sz="2400" dirty="0">
              <a:solidFill>
                <a:schemeClr val="tx1"/>
              </a:solidFill>
            </a:endParaRPr>
          </a:p>
        </p:txBody>
      </p:sp>
      <p:sp>
        <p:nvSpPr>
          <p:cNvPr id="334" name="מלבן 333">
            <a:extLst>
              <a:ext uri="{FF2B5EF4-FFF2-40B4-BE49-F238E27FC236}">
                <a16:creationId xmlns:a16="http://schemas.microsoft.com/office/drawing/2014/main" id="{53D2E840-D627-AD58-445E-81289703A535}"/>
              </a:ext>
            </a:extLst>
          </p:cNvPr>
          <p:cNvSpPr/>
          <p:nvPr/>
        </p:nvSpPr>
        <p:spPr>
          <a:xfrm>
            <a:off x="6193373" y="4376597"/>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335" name="מלבן 334">
            <a:extLst>
              <a:ext uri="{FF2B5EF4-FFF2-40B4-BE49-F238E27FC236}">
                <a16:creationId xmlns:a16="http://schemas.microsoft.com/office/drawing/2014/main" id="{EF93003C-9B66-76E2-9577-E55D2C05D63E}"/>
              </a:ext>
            </a:extLst>
          </p:cNvPr>
          <p:cNvSpPr/>
          <p:nvPr/>
        </p:nvSpPr>
        <p:spPr>
          <a:xfrm>
            <a:off x="7070886" y="4480863"/>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70</a:t>
            </a:r>
            <a:endParaRPr lang="he-IL" sz="2400" dirty="0">
              <a:solidFill>
                <a:schemeClr val="tx1"/>
              </a:solidFill>
            </a:endParaRPr>
          </a:p>
        </p:txBody>
      </p:sp>
      <p:sp>
        <p:nvSpPr>
          <p:cNvPr id="336" name="מלבן 335">
            <a:extLst>
              <a:ext uri="{FF2B5EF4-FFF2-40B4-BE49-F238E27FC236}">
                <a16:creationId xmlns:a16="http://schemas.microsoft.com/office/drawing/2014/main" id="{60C92844-67AA-CA31-5633-9875A99C71A7}"/>
              </a:ext>
            </a:extLst>
          </p:cNvPr>
          <p:cNvSpPr/>
          <p:nvPr/>
        </p:nvSpPr>
        <p:spPr>
          <a:xfrm>
            <a:off x="7004783" y="4399972"/>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337" name="מלבן 336">
            <a:extLst>
              <a:ext uri="{FF2B5EF4-FFF2-40B4-BE49-F238E27FC236}">
                <a16:creationId xmlns:a16="http://schemas.microsoft.com/office/drawing/2014/main" id="{B2FA3771-B8AC-2539-E0A5-3C354BFE2F7C}"/>
              </a:ext>
            </a:extLst>
          </p:cNvPr>
          <p:cNvSpPr/>
          <p:nvPr/>
        </p:nvSpPr>
        <p:spPr>
          <a:xfrm>
            <a:off x="207460" y="5030271"/>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71</a:t>
            </a:r>
            <a:endParaRPr lang="he-IL" sz="2400" dirty="0">
              <a:solidFill>
                <a:schemeClr val="tx1"/>
              </a:solidFill>
            </a:endParaRPr>
          </a:p>
        </p:txBody>
      </p:sp>
      <p:sp>
        <p:nvSpPr>
          <p:cNvPr id="338" name="מלבן 337">
            <a:extLst>
              <a:ext uri="{FF2B5EF4-FFF2-40B4-BE49-F238E27FC236}">
                <a16:creationId xmlns:a16="http://schemas.microsoft.com/office/drawing/2014/main" id="{CA19400B-4DEC-F0B2-0E6A-16128197A1C6}"/>
              </a:ext>
            </a:extLst>
          </p:cNvPr>
          <p:cNvSpPr/>
          <p:nvPr/>
        </p:nvSpPr>
        <p:spPr>
          <a:xfrm>
            <a:off x="252752" y="4947139"/>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339" name="מלבן 338">
            <a:extLst>
              <a:ext uri="{FF2B5EF4-FFF2-40B4-BE49-F238E27FC236}">
                <a16:creationId xmlns:a16="http://schemas.microsoft.com/office/drawing/2014/main" id="{4E81F441-BEAF-518A-5668-E16439B9E98D}"/>
              </a:ext>
            </a:extLst>
          </p:cNvPr>
          <p:cNvSpPr/>
          <p:nvPr/>
        </p:nvSpPr>
        <p:spPr>
          <a:xfrm>
            <a:off x="998489" y="5030271"/>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72</a:t>
            </a:r>
            <a:endParaRPr lang="he-IL" sz="2400" dirty="0">
              <a:solidFill>
                <a:schemeClr val="tx1"/>
              </a:solidFill>
            </a:endParaRPr>
          </a:p>
        </p:txBody>
      </p:sp>
      <p:sp>
        <p:nvSpPr>
          <p:cNvPr id="340" name="מלבן 339">
            <a:extLst>
              <a:ext uri="{FF2B5EF4-FFF2-40B4-BE49-F238E27FC236}">
                <a16:creationId xmlns:a16="http://schemas.microsoft.com/office/drawing/2014/main" id="{5C163077-3853-26C1-56A0-78BCEDC657F6}"/>
              </a:ext>
            </a:extLst>
          </p:cNvPr>
          <p:cNvSpPr/>
          <p:nvPr/>
        </p:nvSpPr>
        <p:spPr>
          <a:xfrm>
            <a:off x="1023401" y="4947139"/>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341" name="מלבן 340">
            <a:extLst>
              <a:ext uri="{FF2B5EF4-FFF2-40B4-BE49-F238E27FC236}">
                <a16:creationId xmlns:a16="http://schemas.microsoft.com/office/drawing/2014/main" id="{13CAF639-C6A8-AE74-EA8F-53CCD60B1997}"/>
              </a:ext>
            </a:extLst>
          </p:cNvPr>
          <p:cNvSpPr/>
          <p:nvPr/>
        </p:nvSpPr>
        <p:spPr>
          <a:xfrm>
            <a:off x="1721890" y="5009137"/>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37</a:t>
            </a:r>
            <a:endParaRPr lang="he-IL" sz="2400" dirty="0">
              <a:solidFill>
                <a:schemeClr val="tx1"/>
              </a:solidFill>
            </a:endParaRPr>
          </a:p>
        </p:txBody>
      </p:sp>
      <p:sp>
        <p:nvSpPr>
          <p:cNvPr id="342" name="מלבן 341">
            <a:extLst>
              <a:ext uri="{FF2B5EF4-FFF2-40B4-BE49-F238E27FC236}">
                <a16:creationId xmlns:a16="http://schemas.microsoft.com/office/drawing/2014/main" id="{B5864E3C-1D0D-C9F2-B206-A7BFCAD436E8}"/>
              </a:ext>
            </a:extLst>
          </p:cNvPr>
          <p:cNvSpPr/>
          <p:nvPr/>
        </p:nvSpPr>
        <p:spPr>
          <a:xfrm>
            <a:off x="1746802" y="4926005"/>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343" name="מלבן 342">
            <a:extLst>
              <a:ext uri="{FF2B5EF4-FFF2-40B4-BE49-F238E27FC236}">
                <a16:creationId xmlns:a16="http://schemas.microsoft.com/office/drawing/2014/main" id="{EF47E8D1-58F1-01C9-C06C-79E4A76F5796}"/>
              </a:ext>
            </a:extLst>
          </p:cNvPr>
          <p:cNvSpPr/>
          <p:nvPr/>
        </p:nvSpPr>
        <p:spPr>
          <a:xfrm>
            <a:off x="2513330" y="5030271"/>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74</a:t>
            </a:r>
            <a:endParaRPr lang="he-IL" sz="2400" dirty="0">
              <a:solidFill>
                <a:schemeClr val="tx1"/>
              </a:solidFill>
            </a:endParaRPr>
          </a:p>
        </p:txBody>
      </p:sp>
      <p:sp>
        <p:nvSpPr>
          <p:cNvPr id="344" name="מלבן 343">
            <a:extLst>
              <a:ext uri="{FF2B5EF4-FFF2-40B4-BE49-F238E27FC236}">
                <a16:creationId xmlns:a16="http://schemas.microsoft.com/office/drawing/2014/main" id="{92C21574-8713-67D8-9CC6-E2EDA01EAB31}"/>
              </a:ext>
            </a:extLst>
          </p:cNvPr>
          <p:cNvSpPr/>
          <p:nvPr/>
        </p:nvSpPr>
        <p:spPr>
          <a:xfrm>
            <a:off x="2558212" y="4949380"/>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345" name="מלבן 344">
            <a:extLst>
              <a:ext uri="{FF2B5EF4-FFF2-40B4-BE49-F238E27FC236}">
                <a16:creationId xmlns:a16="http://schemas.microsoft.com/office/drawing/2014/main" id="{5642BACF-6133-ABFB-C964-E8ED36817500}"/>
              </a:ext>
            </a:extLst>
          </p:cNvPr>
          <p:cNvSpPr/>
          <p:nvPr/>
        </p:nvSpPr>
        <p:spPr>
          <a:xfrm>
            <a:off x="3228194" y="5021000"/>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75</a:t>
            </a:r>
            <a:endParaRPr lang="he-IL" sz="2400" dirty="0">
              <a:solidFill>
                <a:schemeClr val="tx1"/>
              </a:solidFill>
            </a:endParaRPr>
          </a:p>
        </p:txBody>
      </p:sp>
      <p:sp>
        <p:nvSpPr>
          <p:cNvPr id="346" name="מלבן 345">
            <a:extLst>
              <a:ext uri="{FF2B5EF4-FFF2-40B4-BE49-F238E27FC236}">
                <a16:creationId xmlns:a16="http://schemas.microsoft.com/office/drawing/2014/main" id="{0C2E7D11-D538-54C1-BA22-DC2398873EE2}"/>
              </a:ext>
            </a:extLst>
          </p:cNvPr>
          <p:cNvSpPr/>
          <p:nvPr/>
        </p:nvSpPr>
        <p:spPr>
          <a:xfrm>
            <a:off x="3273486" y="4937868"/>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347" name="מלבן 346">
            <a:extLst>
              <a:ext uri="{FF2B5EF4-FFF2-40B4-BE49-F238E27FC236}">
                <a16:creationId xmlns:a16="http://schemas.microsoft.com/office/drawing/2014/main" id="{D3B89FDF-DC68-D687-A287-3F31D65B8122}"/>
              </a:ext>
            </a:extLst>
          </p:cNvPr>
          <p:cNvSpPr/>
          <p:nvPr/>
        </p:nvSpPr>
        <p:spPr>
          <a:xfrm>
            <a:off x="4019223" y="5021000"/>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76</a:t>
            </a:r>
            <a:endParaRPr lang="he-IL" sz="2400" dirty="0">
              <a:solidFill>
                <a:schemeClr val="tx1"/>
              </a:solidFill>
            </a:endParaRPr>
          </a:p>
        </p:txBody>
      </p:sp>
      <p:sp>
        <p:nvSpPr>
          <p:cNvPr id="348" name="מלבן 347">
            <a:extLst>
              <a:ext uri="{FF2B5EF4-FFF2-40B4-BE49-F238E27FC236}">
                <a16:creationId xmlns:a16="http://schemas.microsoft.com/office/drawing/2014/main" id="{7BCE081C-34BE-BE3A-D64C-8037F6D057DF}"/>
              </a:ext>
            </a:extLst>
          </p:cNvPr>
          <p:cNvSpPr/>
          <p:nvPr/>
        </p:nvSpPr>
        <p:spPr>
          <a:xfrm>
            <a:off x="4044135" y="4937868"/>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349" name="מלבן 348">
            <a:extLst>
              <a:ext uri="{FF2B5EF4-FFF2-40B4-BE49-F238E27FC236}">
                <a16:creationId xmlns:a16="http://schemas.microsoft.com/office/drawing/2014/main" id="{C91EC3AD-2878-9E6D-6739-275CFA5CC452}"/>
              </a:ext>
            </a:extLst>
          </p:cNvPr>
          <p:cNvSpPr/>
          <p:nvPr/>
        </p:nvSpPr>
        <p:spPr>
          <a:xfrm>
            <a:off x="4742624" y="4999866"/>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77</a:t>
            </a:r>
            <a:endParaRPr lang="he-IL" sz="2400" dirty="0">
              <a:solidFill>
                <a:schemeClr val="tx1"/>
              </a:solidFill>
            </a:endParaRPr>
          </a:p>
        </p:txBody>
      </p:sp>
      <p:sp>
        <p:nvSpPr>
          <p:cNvPr id="350" name="מלבן 349">
            <a:extLst>
              <a:ext uri="{FF2B5EF4-FFF2-40B4-BE49-F238E27FC236}">
                <a16:creationId xmlns:a16="http://schemas.microsoft.com/office/drawing/2014/main" id="{00D74EDF-AD11-D13E-4FE1-B2C3826AA25C}"/>
              </a:ext>
            </a:extLst>
          </p:cNvPr>
          <p:cNvSpPr/>
          <p:nvPr/>
        </p:nvSpPr>
        <p:spPr>
          <a:xfrm>
            <a:off x="4767536" y="4916734"/>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353" name="מלבן 352">
            <a:extLst>
              <a:ext uri="{FF2B5EF4-FFF2-40B4-BE49-F238E27FC236}">
                <a16:creationId xmlns:a16="http://schemas.microsoft.com/office/drawing/2014/main" id="{570AD906-220F-0843-0EC8-2A742F460302}"/>
              </a:ext>
            </a:extLst>
          </p:cNvPr>
          <p:cNvSpPr/>
          <p:nvPr/>
        </p:nvSpPr>
        <p:spPr>
          <a:xfrm>
            <a:off x="6266655" y="5023727"/>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79</a:t>
            </a:r>
            <a:endParaRPr lang="he-IL" sz="2400" dirty="0">
              <a:solidFill>
                <a:schemeClr val="tx1"/>
              </a:solidFill>
            </a:endParaRPr>
          </a:p>
        </p:txBody>
      </p:sp>
      <p:sp>
        <p:nvSpPr>
          <p:cNvPr id="354" name="מלבן 353">
            <a:extLst>
              <a:ext uri="{FF2B5EF4-FFF2-40B4-BE49-F238E27FC236}">
                <a16:creationId xmlns:a16="http://schemas.microsoft.com/office/drawing/2014/main" id="{60089639-EAB7-7961-82A1-021D37CA1102}"/>
              </a:ext>
            </a:extLst>
          </p:cNvPr>
          <p:cNvSpPr/>
          <p:nvPr/>
        </p:nvSpPr>
        <p:spPr>
          <a:xfrm>
            <a:off x="6261586" y="4940595"/>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355" name="מלבן 354">
            <a:extLst>
              <a:ext uri="{FF2B5EF4-FFF2-40B4-BE49-F238E27FC236}">
                <a16:creationId xmlns:a16="http://schemas.microsoft.com/office/drawing/2014/main" id="{E7FFEE81-7760-04C3-03FE-CD55D045616A}"/>
              </a:ext>
            </a:extLst>
          </p:cNvPr>
          <p:cNvSpPr/>
          <p:nvPr/>
        </p:nvSpPr>
        <p:spPr>
          <a:xfrm>
            <a:off x="7028114" y="5044861"/>
            <a:ext cx="631712" cy="457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2400" dirty="0">
                <a:solidFill>
                  <a:schemeClr val="tx1"/>
                </a:solidFill>
              </a:rPr>
              <a:t>80</a:t>
            </a:r>
            <a:endParaRPr lang="he-IL" sz="2400" dirty="0">
              <a:solidFill>
                <a:schemeClr val="tx1"/>
              </a:solidFill>
            </a:endParaRPr>
          </a:p>
        </p:txBody>
      </p:sp>
      <p:sp>
        <p:nvSpPr>
          <p:cNvPr id="356" name="מלבן 355">
            <a:extLst>
              <a:ext uri="{FF2B5EF4-FFF2-40B4-BE49-F238E27FC236}">
                <a16:creationId xmlns:a16="http://schemas.microsoft.com/office/drawing/2014/main" id="{71301EDB-103A-2458-25E4-5F579647711B}"/>
              </a:ext>
            </a:extLst>
          </p:cNvPr>
          <p:cNvSpPr/>
          <p:nvPr/>
        </p:nvSpPr>
        <p:spPr>
          <a:xfrm>
            <a:off x="7072996" y="4963970"/>
            <a:ext cx="672473" cy="62326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sz="3600" dirty="0">
                <a:solidFill>
                  <a:schemeClr val="accent2"/>
                </a:solidFill>
              </a:rPr>
              <a:t>X</a:t>
            </a:r>
            <a:endParaRPr lang="he-IL" sz="3600" dirty="0">
              <a:solidFill>
                <a:schemeClr val="accent2"/>
              </a:solidFill>
            </a:endParaRPr>
          </a:p>
        </p:txBody>
      </p:sp>
      <p:sp>
        <p:nvSpPr>
          <p:cNvPr id="357" name="מלבן 89">
            <a:extLst>
              <a:ext uri="{FF2B5EF4-FFF2-40B4-BE49-F238E27FC236}">
                <a16:creationId xmlns:a16="http://schemas.microsoft.com/office/drawing/2014/main" id="{65EF7915-EE8D-3754-DC9F-138180D47609}"/>
              </a:ext>
            </a:extLst>
          </p:cNvPr>
          <p:cNvSpPr/>
          <p:nvPr/>
        </p:nvSpPr>
        <p:spPr>
          <a:xfrm>
            <a:off x="3968010" y="3320710"/>
            <a:ext cx="700709" cy="5068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400" dirty="0">
                <a:solidFill>
                  <a:schemeClr val="tx1"/>
                </a:solidFill>
              </a:rPr>
              <a:t>46</a:t>
            </a:r>
          </a:p>
        </p:txBody>
      </p:sp>
    </p:spTree>
    <p:extLst>
      <p:ext uri="{BB962C8B-B14F-4D97-AF65-F5344CB8AC3E}">
        <p14:creationId xmlns:p14="http://schemas.microsoft.com/office/powerpoint/2010/main" val="778100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17"/>
                    </p:tgtEl>
                  </p:cond>
                </p:stCondLst>
                <p:endSync evt="end" delay="0">
                  <p:rtn val="all"/>
                </p:endSync>
                <p:childTnLst>
                  <p:par>
                    <p:cTn id="16" fill="hold">
                      <p:stCondLst>
                        <p:cond delay="0"/>
                      </p:stCondLst>
                      <p:childTnLst>
                        <p:par>
                          <p:cTn id="17" fill="hold">
                            <p:stCondLst>
                              <p:cond delay="0"/>
                            </p:stCondLst>
                            <p:childTnLst>
                              <p:par>
                                <p:cTn id="18" presetID="1" presetClass="emph" presetSubtype="2" fill="hold" nodeType="withEffect">
                                  <p:stCondLst>
                                    <p:cond delay="0"/>
                                  </p:stCondLst>
                                  <p:childTnLst>
                                    <p:animClr clrSpc="rgb" dir="cw">
                                      <p:cBhvr>
                                        <p:cTn id="19" dur="2000" fill="hold"/>
                                        <p:tgtEl>
                                          <p:spTgt spid="17"/>
                                        </p:tgtEl>
                                        <p:attrNameLst>
                                          <p:attrName>fillcolor</p:attrName>
                                        </p:attrNameLst>
                                      </p:cBhvr>
                                      <p:to>
                                        <a:srgbClr val="C5E0B3"/>
                                      </p:to>
                                    </p:animClr>
                                    <p:set>
                                      <p:cBhvr>
                                        <p:cTn id="20" dur="2000" fill="hold"/>
                                        <p:tgtEl>
                                          <p:spTgt spid="17"/>
                                        </p:tgtEl>
                                        <p:attrNameLst>
                                          <p:attrName>fill.type</p:attrName>
                                        </p:attrNameLst>
                                      </p:cBhvr>
                                      <p:to>
                                        <p:strVal val="solid"/>
                                      </p:to>
                                    </p:set>
                                    <p:set>
                                      <p:cBhvr>
                                        <p:cTn id="21" dur="2000" fill="hold"/>
                                        <p:tgtEl>
                                          <p:spTgt spid="17"/>
                                        </p:tgtEl>
                                        <p:attrNameLst>
                                          <p:attrName>fill.on</p:attrName>
                                        </p:attrNameLst>
                                      </p:cBhvr>
                                      <p:to>
                                        <p:strVal val="true"/>
                                      </p:to>
                                    </p:set>
                                  </p:childTnLst>
                                </p:cTn>
                              </p:par>
                              <p:par>
                                <p:cTn id="22" presetID="1" presetClass="entr" presetSubtype="0"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24" restart="whenNotActive" fill="hold" evtFilter="cancelBubble" nodeType="interactiveSeq">
                <p:stCondLst>
                  <p:cond evt="onClick" delay="0">
                    <p:tgtEl>
                      <p:spTgt spid="19"/>
                    </p:tgtEl>
                  </p:cond>
                </p:stCondLst>
                <p:endSync evt="end" delay="0">
                  <p:rtn val="all"/>
                </p:endSync>
                <p:childTnLst>
                  <p:par>
                    <p:cTn id="25" fill="hold">
                      <p:stCondLst>
                        <p:cond delay="0"/>
                      </p:stCondLst>
                      <p:childTnLst>
                        <p:par>
                          <p:cTn id="26" fill="hold">
                            <p:stCondLst>
                              <p:cond delay="0"/>
                            </p:stCondLst>
                            <p:childTnLst>
                              <p:par>
                                <p:cTn id="27" presetID="1" presetClass="emph" presetSubtype="2" fill="hold" nodeType="withEffect">
                                  <p:stCondLst>
                                    <p:cond delay="0"/>
                                  </p:stCondLst>
                                  <p:childTnLst>
                                    <p:animClr clrSpc="rgb" dir="cw">
                                      <p:cBhvr>
                                        <p:cTn id="28" dur="2000" fill="hold"/>
                                        <p:tgtEl>
                                          <p:spTgt spid="19"/>
                                        </p:tgtEl>
                                        <p:attrNameLst>
                                          <p:attrName>fillcolor</p:attrName>
                                        </p:attrNameLst>
                                      </p:cBhvr>
                                      <p:to>
                                        <a:srgbClr val="C5E0B3"/>
                                      </p:to>
                                    </p:animClr>
                                    <p:set>
                                      <p:cBhvr>
                                        <p:cTn id="29" dur="2000" fill="hold"/>
                                        <p:tgtEl>
                                          <p:spTgt spid="19"/>
                                        </p:tgtEl>
                                        <p:attrNameLst>
                                          <p:attrName>fill.type</p:attrName>
                                        </p:attrNameLst>
                                      </p:cBhvr>
                                      <p:to>
                                        <p:strVal val="solid"/>
                                      </p:to>
                                    </p:set>
                                    <p:set>
                                      <p:cBhvr>
                                        <p:cTn id="30" dur="2000" fill="hold"/>
                                        <p:tgtEl>
                                          <p:spTgt spid="19"/>
                                        </p:tgtEl>
                                        <p:attrNameLst>
                                          <p:attrName>fill.on</p:attrName>
                                        </p:attrNameLst>
                                      </p:cBhvr>
                                      <p:to>
                                        <p:strVal val="true"/>
                                      </p:to>
                                    </p:set>
                                  </p:childTnLst>
                                </p:cTn>
                              </p:par>
                            </p:childTnLst>
                          </p:cTn>
                        </p:par>
                      </p:childTnLst>
                    </p:cTn>
                  </p:par>
                </p:childTnLst>
              </p:cTn>
              <p:nextCondLst>
                <p:cond evt="onClick" delay="0">
                  <p:tgtEl>
                    <p:spTgt spid="19"/>
                  </p:tgtEl>
                </p:cond>
              </p:nextCondLst>
            </p:seq>
            <p:seq concurrent="1" nextAc="seek">
              <p:cTn id="31" restart="whenNotActive" fill="hold" evtFilter="cancelBubble" nodeType="interactiveSeq">
                <p:stCondLst>
                  <p:cond evt="onClick" delay="0">
                    <p:tgtEl>
                      <p:spTgt spid="20"/>
                    </p:tgtEl>
                  </p:cond>
                </p:stCondLst>
                <p:endSync evt="end" delay="0">
                  <p:rtn val="all"/>
                </p:endSync>
                <p:childTnLst>
                  <p:par>
                    <p:cTn id="32" fill="hold">
                      <p:stCondLst>
                        <p:cond delay="0"/>
                      </p:stCondLst>
                      <p:childTnLst>
                        <p:par>
                          <p:cTn id="33" fill="hold">
                            <p:stCondLst>
                              <p:cond delay="0"/>
                            </p:stCondLst>
                            <p:childTnLst>
                              <p:par>
                                <p:cTn id="34" presetID="1" presetClass="emph" presetSubtype="2" fill="hold" nodeType="withEffect">
                                  <p:stCondLst>
                                    <p:cond delay="0"/>
                                  </p:stCondLst>
                                  <p:childTnLst>
                                    <p:animClr clrSpc="rgb" dir="cw">
                                      <p:cBhvr>
                                        <p:cTn id="35" dur="2000" fill="hold"/>
                                        <p:tgtEl>
                                          <p:spTgt spid="20"/>
                                        </p:tgtEl>
                                        <p:attrNameLst>
                                          <p:attrName>fillcolor</p:attrName>
                                        </p:attrNameLst>
                                      </p:cBhvr>
                                      <p:to>
                                        <a:srgbClr val="C5E0B3"/>
                                      </p:to>
                                    </p:animClr>
                                    <p:set>
                                      <p:cBhvr>
                                        <p:cTn id="36" dur="2000" fill="hold"/>
                                        <p:tgtEl>
                                          <p:spTgt spid="20"/>
                                        </p:tgtEl>
                                        <p:attrNameLst>
                                          <p:attrName>fill.type</p:attrName>
                                        </p:attrNameLst>
                                      </p:cBhvr>
                                      <p:to>
                                        <p:strVal val="solid"/>
                                      </p:to>
                                    </p:set>
                                    <p:set>
                                      <p:cBhvr>
                                        <p:cTn id="37" dur="2000" fill="hold"/>
                                        <p:tgtEl>
                                          <p:spTgt spid="20"/>
                                        </p:tgtEl>
                                        <p:attrNameLst>
                                          <p:attrName>fill.on</p:attrName>
                                        </p:attrNameLst>
                                      </p:cBhvr>
                                      <p:to>
                                        <p:strVal val="true"/>
                                      </p:to>
                                    </p:set>
                                  </p:childTnLst>
                                </p:cTn>
                              </p:par>
                            </p:childTnLst>
                          </p:cTn>
                        </p:par>
                      </p:childTnLst>
                    </p:cTn>
                  </p:par>
                </p:childTnLst>
              </p:cTn>
              <p:nextCondLst>
                <p:cond evt="onClick" delay="0">
                  <p:tgtEl>
                    <p:spTgt spid="20"/>
                  </p:tgtEl>
                </p:cond>
              </p:nextCondLst>
            </p:seq>
            <p:seq concurrent="1" nextAc="seek">
              <p:cTn id="38" restart="whenNotActive" fill="hold" evtFilter="cancelBubble" nodeType="interactiveSeq">
                <p:stCondLst>
                  <p:cond evt="onClick" delay="0">
                    <p:tgtEl>
                      <p:spTgt spid="22"/>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withEffect">
                                  <p:stCondLst>
                                    <p:cond delay="0"/>
                                  </p:stCondLst>
                                  <p:childTnLst>
                                    <p:animClr clrSpc="rgb" dir="cw">
                                      <p:cBhvr>
                                        <p:cTn id="42" dur="2000" fill="hold"/>
                                        <p:tgtEl>
                                          <p:spTgt spid="22"/>
                                        </p:tgtEl>
                                        <p:attrNameLst>
                                          <p:attrName>fillcolor</p:attrName>
                                        </p:attrNameLst>
                                      </p:cBhvr>
                                      <p:to>
                                        <a:srgbClr val="C5E0B3"/>
                                      </p:to>
                                    </p:animClr>
                                    <p:set>
                                      <p:cBhvr>
                                        <p:cTn id="43" dur="2000" fill="hold"/>
                                        <p:tgtEl>
                                          <p:spTgt spid="22"/>
                                        </p:tgtEl>
                                        <p:attrNameLst>
                                          <p:attrName>fill.type</p:attrName>
                                        </p:attrNameLst>
                                      </p:cBhvr>
                                      <p:to>
                                        <p:strVal val="solid"/>
                                      </p:to>
                                    </p:set>
                                    <p:set>
                                      <p:cBhvr>
                                        <p:cTn id="44" dur="2000" fill="hold"/>
                                        <p:tgtEl>
                                          <p:spTgt spid="22"/>
                                        </p:tgtEl>
                                        <p:attrNameLst>
                                          <p:attrName>fill.on</p:attrName>
                                        </p:attrNameLst>
                                      </p:cBhvr>
                                      <p:to>
                                        <p:strVal val="true"/>
                                      </p:to>
                                    </p:set>
                                  </p:childTnLst>
                                </p:cTn>
                              </p:par>
                            </p:childTnLst>
                          </p:cTn>
                        </p:par>
                      </p:childTnLst>
                    </p:cTn>
                  </p:par>
                </p:childTnLst>
              </p:cTn>
              <p:nextCondLst>
                <p:cond evt="onClick" delay="0">
                  <p:tgtEl>
                    <p:spTgt spid="22"/>
                  </p:tgtEl>
                </p:cond>
              </p:nextCondLst>
            </p:seq>
            <p:seq concurrent="1" nextAc="seek">
              <p:cTn id="45" restart="whenNotActive" fill="hold" evtFilter="cancelBubble" nodeType="interactiveSeq">
                <p:stCondLst>
                  <p:cond evt="onClick" delay="0">
                    <p:tgtEl>
                      <p:spTgt spid="5"/>
                    </p:tgtEl>
                  </p:cond>
                </p:stCondLst>
                <p:endSync evt="end" delay="0">
                  <p:rtn val="all"/>
                </p:endSync>
                <p:childTnLst>
                  <p:par>
                    <p:cTn id="46" fill="hold">
                      <p:stCondLst>
                        <p:cond delay="0"/>
                      </p:stCondLst>
                      <p:childTnLst>
                        <p:par>
                          <p:cTn id="47" fill="hold">
                            <p:stCondLst>
                              <p:cond delay="0"/>
                            </p:stCondLst>
                            <p:childTnLst>
                              <p:par>
                                <p:cTn id="48" presetID="1" presetClass="exit" presetSubtype="0" fill="hold" nodeType="withEffect">
                                  <p:stCondLst>
                                    <p:cond delay="0"/>
                                  </p:stCondLst>
                                  <p:childTnLst>
                                    <p:set>
                                      <p:cBhvr>
                                        <p:cTn id="49" dur="1" fill="hold">
                                          <p:stCondLst>
                                            <p:cond delay="0"/>
                                          </p:stCondLst>
                                        </p:cTn>
                                        <p:tgtEl>
                                          <p:spTgt spid="5">
                                            <p:txEl>
                                              <p:pRg st="0" end="0"/>
                                            </p:txEl>
                                          </p:spTgt>
                                        </p:tgtEl>
                                        <p:attrNameLst>
                                          <p:attrName>style.visibility</p:attrName>
                                        </p:attrNameLst>
                                      </p:cBhvr>
                                      <p:to>
                                        <p:strVal val="hidden"/>
                                      </p:to>
                                    </p:set>
                                  </p:childTnLst>
                                </p:cTn>
                              </p:par>
                              <p:par>
                                <p:cTn id="50" presetID="1" presetClass="entr" presetSubtype="0" fill="hold" nodeType="withEffect">
                                  <p:stCondLst>
                                    <p:cond delay="0"/>
                                  </p:stCondLst>
                                  <p:childTnLst>
                                    <p:set>
                                      <p:cBhvr>
                                        <p:cTn id="5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nextCondLst>
                <p:cond evt="onClick" delay="0">
                  <p:tgtEl>
                    <p:spTgt spid="5"/>
                  </p:tgtEl>
                </p:cond>
              </p:nextCondLst>
            </p:seq>
            <p:seq concurrent="1" nextAc="seek">
              <p:cTn id="52" restart="whenNotActive" fill="hold" evtFilter="cancelBubble" nodeType="interactiveSeq">
                <p:stCondLst>
                  <p:cond evt="onClick" delay="0">
                    <p:tgtEl>
                      <p:spTgt spid="6"/>
                    </p:tgtEl>
                  </p:cond>
                </p:stCondLst>
                <p:endSync evt="end" delay="0">
                  <p:rtn val="all"/>
                </p:endSync>
                <p:childTnLst>
                  <p:par>
                    <p:cTn id="53" fill="hold">
                      <p:stCondLst>
                        <p:cond delay="0"/>
                      </p:stCondLst>
                      <p:childTnLst>
                        <p:par>
                          <p:cTn id="54" fill="hold">
                            <p:stCondLst>
                              <p:cond delay="0"/>
                            </p:stCondLst>
                            <p:childTnLst>
                              <p:par>
                                <p:cTn id="55" presetID="1" presetClass="exit" presetSubtype="0" fill="hold" nodeType="withEffect">
                                  <p:stCondLst>
                                    <p:cond delay="0"/>
                                  </p:stCondLst>
                                  <p:childTnLst>
                                    <p:set>
                                      <p:cBhvr>
                                        <p:cTn id="56" dur="1" fill="hold">
                                          <p:stCondLst>
                                            <p:cond delay="0"/>
                                          </p:stCondLst>
                                        </p:cTn>
                                        <p:tgtEl>
                                          <p:spTgt spid="6">
                                            <p:txEl>
                                              <p:pRg st="0" end="0"/>
                                            </p:txEl>
                                          </p:spTgt>
                                        </p:tgtEl>
                                        <p:attrNameLst>
                                          <p:attrName>style.visibility</p:attrName>
                                        </p:attrNameLst>
                                      </p:cBhvr>
                                      <p:to>
                                        <p:strVal val="hidden"/>
                                      </p:to>
                                    </p:set>
                                  </p:childTnLst>
                                </p:cTn>
                              </p:par>
                              <p:par>
                                <p:cTn id="57" presetID="1" presetClass="entr" presetSubtype="0" fill="hold" nodeType="withEffect">
                                  <p:stCondLst>
                                    <p:cond delay="0"/>
                                  </p:stCondLst>
                                  <p:childTnLst>
                                    <p:set>
                                      <p:cBhvr>
                                        <p:cTn id="5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childTnLst>
              </p:cTn>
              <p:nextCondLst>
                <p:cond evt="onClick" delay="0">
                  <p:tgtEl>
                    <p:spTgt spid="6"/>
                  </p:tgtEl>
                </p:cond>
              </p:nextCondLst>
            </p:seq>
            <p:seq concurrent="1" nextAc="seek">
              <p:cTn id="59" restart="whenNotActive" fill="hold" evtFilter="cancelBubble" nodeType="interactiveSeq">
                <p:stCondLst>
                  <p:cond evt="onClick" delay="0">
                    <p:tgtEl>
                      <p:spTgt spid="9"/>
                    </p:tgtEl>
                  </p:cond>
                </p:stCondLst>
                <p:endSync evt="end" delay="0">
                  <p:rtn val="all"/>
                </p:endSync>
                <p:childTnLst>
                  <p:par>
                    <p:cTn id="60" fill="hold">
                      <p:stCondLst>
                        <p:cond delay="0"/>
                      </p:stCondLst>
                      <p:childTnLst>
                        <p:par>
                          <p:cTn id="61" fill="hold">
                            <p:stCondLst>
                              <p:cond delay="0"/>
                            </p:stCondLst>
                            <p:childTnLst>
                              <p:par>
                                <p:cTn id="62" presetID="1" presetClass="exit" presetSubtype="0" fill="hold" nodeType="withEffect">
                                  <p:stCondLst>
                                    <p:cond delay="0"/>
                                  </p:stCondLst>
                                  <p:childTnLst>
                                    <p:set>
                                      <p:cBhvr>
                                        <p:cTn id="63" dur="1" fill="hold">
                                          <p:stCondLst>
                                            <p:cond delay="0"/>
                                          </p:stCondLst>
                                        </p:cTn>
                                        <p:tgtEl>
                                          <p:spTgt spid="9">
                                            <p:txEl>
                                              <p:pRg st="0" end="0"/>
                                            </p:txEl>
                                          </p:spTgt>
                                        </p:tgtEl>
                                        <p:attrNameLst>
                                          <p:attrName>style.visibility</p:attrName>
                                        </p:attrNameLst>
                                      </p:cBhvr>
                                      <p:to>
                                        <p:strVal val="hidden"/>
                                      </p:to>
                                    </p:set>
                                  </p:childTnLst>
                                </p:cTn>
                              </p:par>
                              <p:par>
                                <p:cTn id="64" presetID="1" presetClass="entr" presetSubtype="0" fill="hold" nodeType="withEffect">
                                  <p:stCondLst>
                                    <p:cond delay="0"/>
                                  </p:stCondLst>
                                  <p:childTnLst>
                                    <p:set>
                                      <p:cBhvr>
                                        <p:cTn id="65"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nextCondLst>
                <p:cond evt="onClick" delay="0">
                  <p:tgtEl>
                    <p:spTgt spid="9"/>
                  </p:tgtEl>
                </p:cond>
              </p:nextCondLst>
            </p:seq>
            <p:seq concurrent="1" nextAc="seek">
              <p:cTn id="66" restart="whenNotActive" fill="hold" evtFilter="cancelBubble" nodeType="interactiveSeq">
                <p:stCondLst>
                  <p:cond evt="onClick" delay="0">
                    <p:tgtEl>
                      <p:spTgt spid="11"/>
                    </p:tgtEl>
                  </p:cond>
                </p:stCondLst>
                <p:endSync evt="end" delay="0">
                  <p:rtn val="all"/>
                </p:endSync>
                <p:childTnLst>
                  <p:par>
                    <p:cTn id="67" fill="hold">
                      <p:stCondLst>
                        <p:cond delay="0"/>
                      </p:stCondLst>
                      <p:childTnLst>
                        <p:par>
                          <p:cTn id="68" fill="hold">
                            <p:stCondLst>
                              <p:cond delay="0"/>
                            </p:stCondLst>
                            <p:childTnLst>
                              <p:par>
                                <p:cTn id="69" presetID="1" presetClass="exit" presetSubtype="0" fill="hold" nodeType="withEffect">
                                  <p:stCondLst>
                                    <p:cond delay="0"/>
                                  </p:stCondLst>
                                  <p:childTnLst>
                                    <p:set>
                                      <p:cBhvr>
                                        <p:cTn id="70" dur="1" fill="hold">
                                          <p:stCondLst>
                                            <p:cond delay="0"/>
                                          </p:stCondLst>
                                        </p:cTn>
                                        <p:tgtEl>
                                          <p:spTgt spid="11">
                                            <p:txEl>
                                              <p:pRg st="0" end="0"/>
                                            </p:txEl>
                                          </p:spTgt>
                                        </p:tgtEl>
                                        <p:attrNameLst>
                                          <p:attrName>style.visibility</p:attrName>
                                        </p:attrNameLst>
                                      </p:cBhvr>
                                      <p:to>
                                        <p:strVal val="hidden"/>
                                      </p:to>
                                    </p:set>
                                  </p:childTnLst>
                                </p:cTn>
                              </p:par>
                              <p:par>
                                <p:cTn id="71" presetID="1" presetClass="entr" presetSubtype="0" fill="hold" nodeType="withEffect">
                                  <p:stCondLst>
                                    <p:cond delay="0"/>
                                  </p:stCondLst>
                                  <p:childTnLst>
                                    <p:set>
                                      <p:cBhvr>
                                        <p:cTn id="72"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childTnLst>
              </p:cTn>
              <p:nextCondLst>
                <p:cond evt="onClick" delay="0">
                  <p:tgtEl>
                    <p:spTgt spid="11"/>
                  </p:tgtEl>
                </p:cond>
              </p:nextCondLst>
            </p:seq>
            <p:seq concurrent="1" nextAc="seek">
              <p:cTn id="73" restart="whenNotActive" fill="hold" evtFilter="cancelBubble" nodeType="interactiveSeq">
                <p:stCondLst>
                  <p:cond evt="onClick" delay="0">
                    <p:tgtEl>
                      <p:spTgt spid="13"/>
                    </p:tgtEl>
                  </p:cond>
                </p:stCondLst>
                <p:endSync evt="end" delay="0">
                  <p:rtn val="all"/>
                </p:endSync>
                <p:childTnLst>
                  <p:par>
                    <p:cTn id="74" fill="hold">
                      <p:stCondLst>
                        <p:cond delay="0"/>
                      </p:stCondLst>
                      <p:childTnLst>
                        <p:par>
                          <p:cTn id="75" fill="hold">
                            <p:stCondLst>
                              <p:cond delay="0"/>
                            </p:stCondLst>
                            <p:childTnLst>
                              <p:par>
                                <p:cTn id="76" presetID="1" presetClass="exit" presetSubtype="0" fill="hold" nodeType="withEffect">
                                  <p:stCondLst>
                                    <p:cond delay="0"/>
                                  </p:stCondLst>
                                  <p:childTnLst>
                                    <p:set>
                                      <p:cBhvr>
                                        <p:cTn id="77" dur="1" fill="hold">
                                          <p:stCondLst>
                                            <p:cond delay="0"/>
                                          </p:stCondLst>
                                        </p:cTn>
                                        <p:tgtEl>
                                          <p:spTgt spid="13">
                                            <p:txEl>
                                              <p:pRg st="0" end="0"/>
                                            </p:txEl>
                                          </p:spTgt>
                                        </p:tgtEl>
                                        <p:attrNameLst>
                                          <p:attrName>style.visibility</p:attrName>
                                        </p:attrNameLst>
                                      </p:cBhvr>
                                      <p:to>
                                        <p:strVal val="hidden"/>
                                      </p:to>
                                    </p:set>
                                  </p:childTnLst>
                                </p:cTn>
                              </p:par>
                              <p:par>
                                <p:cTn id="78" presetID="1" presetClass="entr" presetSubtype="0" fill="hold" nodeType="withEffect">
                                  <p:stCondLst>
                                    <p:cond delay="0"/>
                                  </p:stCondLst>
                                  <p:childTnLst>
                                    <p:set>
                                      <p:cBhvr>
                                        <p:cTn id="79"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childTnLst>
              </p:cTn>
              <p:nextCondLst>
                <p:cond evt="onClick" delay="0">
                  <p:tgtEl>
                    <p:spTgt spid="13"/>
                  </p:tgtEl>
                </p:cond>
              </p:nextCondLst>
            </p:seq>
            <p:seq concurrent="1" nextAc="seek">
              <p:cTn id="80" restart="whenNotActive" fill="hold" evtFilter="cancelBubble" nodeType="interactiveSeq">
                <p:stCondLst>
                  <p:cond evt="onClick" delay="0">
                    <p:tgtEl>
                      <p:spTgt spid="15"/>
                    </p:tgtEl>
                  </p:cond>
                </p:stCondLst>
                <p:endSync evt="end" delay="0">
                  <p:rtn val="all"/>
                </p:endSync>
                <p:childTnLst>
                  <p:par>
                    <p:cTn id="81" fill="hold">
                      <p:stCondLst>
                        <p:cond delay="0"/>
                      </p:stCondLst>
                      <p:childTnLst>
                        <p:par>
                          <p:cTn id="82" fill="hold">
                            <p:stCondLst>
                              <p:cond delay="0"/>
                            </p:stCondLst>
                            <p:childTnLst>
                              <p:par>
                                <p:cTn id="83" presetID="1" presetClass="exit" presetSubtype="0" fill="hold" nodeType="withEffect">
                                  <p:stCondLst>
                                    <p:cond delay="0"/>
                                  </p:stCondLst>
                                  <p:childTnLst>
                                    <p:set>
                                      <p:cBhvr>
                                        <p:cTn id="84" dur="1" fill="hold">
                                          <p:stCondLst>
                                            <p:cond delay="0"/>
                                          </p:stCondLst>
                                        </p:cTn>
                                        <p:tgtEl>
                                          <p:spTgt spid="15">
                                            <p:txEl>
                                              <p:pRg st="0" end="0"/>
                                            </p:txEl>
                                          </p:spTgt>
                                        </p:tgtEl>
                                        <p:attrNameLst>
                                          <p:attrName>style.visibility</p:attrName>
                                        </p:attrNameLst>
                                      </p:cBhvr>
                                      <p:to>
                                        <p:strVal val="hidden"/>
                                      </p:to>
                                    </p:set>
                                  </p:childTnLst>
                                </p:cTn>
                              </p:par>
                              <p:par>
                                <p:cTn id="85" presetID="1" presetClass="entr" presetSubtype="0" fill="hold" nodeType="withEffect">
                                  <p:stCondLst>
                                    <p:cond delay="0"/>
                                  </p:stCondLst>
                                  <p:childTnLst>
                                    <p:set>
                                      <p:cBhvr>
                                        <p:cTn id="86"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seq concurrent="1" nextAc="seek">
              <p:cTn id="87" restart="whenNotActive" fill="hold" evtFilter="cancelBubble" nodeType="interactiveSeq">
                <p:stCondLst>
                  <p:cond evt="onClick" delay="0">
                    <p:tgtEl>
                      <p:spTgt spid="23"/>
                    </p:tgtEl>
                  </p:cond>
                </p:stCondLst>
                <p:endSync evt="end" delay="0">
                  <p:rtn val="all"/>
                </p:endSync>
                <p:childTnLst>
                  <p:par>
                    <p:cTn id="88" fill="hold">
                      <p:stCondLst>
                        <p:cond delay="0"/>
                      </p:stCondLst>
                      <p:childTnLst>
                        <p:par>
                          <p:cTn id="89" fill="hold">
                            <p:stCondLst>
                              <p:cond delay="0"/>
                            </p:stCondLst>
                            <p:childTnLst>
                              <p:par>
                                <p:cTn id="90" presetID="1" presetClass="exit" presetSubtype="0" fill="hold" nodeType="withEffect">
                                  <p:stCondLst>
                                    <p:cond delay="0"/>
                                  </p:stCondLst>
                                  <p:childTnLst>
                                    <p:set>
                                      <p:cBhvr>
                                        <p:cTn id="91" dur="1" fill="hold">
                                          <p:stCondLst>
                                            <p:cond delay="0"/>
                                          </p:stCondLst>
                                        </p:cTn>
                                        <p:tgtEl>
                                          <p:spTgt spid="23">
                                            <p:txEl>
                                              <p:pRg st="0" end="0"/>
                                            </p:txEl>
                                          </p:spTgt>
                                        </p:tgtEl>
                                        <p:attrNameLst>
                                          <p:attrName>style.visibility</p:attrName>
                                        </p:attrNameLst>
                                      </p:cBhvr>
                                      <p:to>
                                        <p:strVal val="hidden"/>
                                      </p:to>
                                    </p:set>
                                  </p:childTnLst>
                                </p:cTn>
                              </p:par>
                              <p:par>
                                <p:cTn id="92" presetID="1" presetClass="entr" presetSubtype="0" fill="hold" nodeType="withEffect">
                                  <p:stCondLst>
                                    <p:cond delay="0"/>
                                  </p:stCondLst>
                                  <p:childTnLst>
                                    <p:set>
                                      <p:cBhvr>
                                        <p:cTn id="93"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seq concurrent="1" nextAc="seek">
              <p:cTn id="94" restart="whenNotActive" fill="hold" evtFilter="cancelBubble" nodeType="interactiveSeq">
                <p:stCondLst>
                  <p:cond evt="onClick" delay="0">
                    <p:tgtEl>
                      <p:spTgt spid="25"/>
                    </p:tgtEl>
                  </p:cond>
                </p:stCondLst>
                <p:endSync evt="end" delay="0">
                  <p:rtn val="all"/>
                </p:endSync>
                <p:childTnLst>
                  <p:par>
                    <p:cTn id="95" fill="hold">
                      <p:stCondLst>
                        <p:cond delay="0"/>
                      </p:stCondLst>
                      <p:childTnLst>
                        <p:par>
                          <p:cTn id="96" fill="hold">
                            <p:stCondLst>
                              <p:cond delay="0"/>
                            </p:stCondLst>
                            <p:childTnLst>
                              <p:par>
                                <p:cTn id="97" presetID="1" presetClass="exit" presetSubtype="0" fill="hold" nodeType="withEffect">
                                  <p:stCondLst>
                                    <p:cond delay="0"/>
                                  </p:stCondLst>
                                  <p:childTnLst>
                                    <p:set>
                                      <p:cBhvr>
                                        <p:cTn id="98" dur="1" fill="hold">
                                          <p:stCondLst>
                                            <p:cond delay="0"/>
                                          </p:stCondLst>
                                        </p:cTn>
                                        <p:tgtEl>
                                          <p:spTgt spid="25">
                                            <p:txEl>
                                              <p:pRg st="0" end="0"/>
                                            </p:txEl>
                                          </p:spTgt>
                                        </p:tgtEl>
                                        <p:attrNameLst>
                                          <p:attrName>style.visibility</p:attrName>
                                        </p:attrNameLst>
                                      </p:cBhvr>
                                      <p:to>
                                        <p:strVal val="hidden"/>
                                      </p:to>
                                    </p:set>
                                  </p:childTnLst>
                                </p:cTn>
                              </p:par>
                              <p:par>
                                <p:cTn id="99" presetID="1" presetClass="entr" presetSubtype="0" fill="hold" nodeType="withEffect">
                                  <p:stCondLst>
                                    <p:cond delay="0"/>
                                  </p:stCondLst>
                                  <p:childTnLst>
                                    <p:set>
                                      <p:cBhvr>
                                        <p:cTn id="100" dur="1" fill="hold">
                                          <p:stCondLst>
                                            <p:cond delay="0"/>
                                          </p:stCondLst>
                                        </p:cTn>
                                        <p:tgtEl>
                                          <p:spTgt spid="26">
                                            <p:txEl>
                                              <p:pRg st="0" end="0"/>
                                            </p:txEl>
                                          </p:spTgt>
                                        </p:tgtEl>
                                        <p:attrNameLst>
                                          <p:attrName>style.visibility</p:attrName>
                                        </p:attrNameLst>
                                      </p:cBhvr>
                                      <p:to>
                                        <p:strVal val="visible"/>
                                      </p:to>
                                    </p:set>
                                  </p:childTnLst>
                                </p:cTn>
                              </p:par>
                            </p:childTnLst>
                          </p:cTn>
                        </p:par>
                      </p:childTnLst>
                    </p:cTn>
                  </p:par>
                </p:childTnLst>
              </p:cTn>
              <p:nextCondLst>
                <p:cond evt="onClick" delay="0">
                  <p:tgtEl>
                    <p:spTgt spid="25"/>
                  </p:tgtEl>
                </p:cond>
              </p:nextCondLst>
            </p:seq>
            <p:seq concurrent="1" nextAc="seek">
              <p:cTn id="101" restart="whenNotActive" fill="hold" evtFilter="cancelBubble" nodeType="interactiveSeq">
                <p:stCondLst>
                  <p:cond evt="onClick" delay="0">
                    <p:tgtEl>
                      <p:spTgt spid="31"/>
                    </p:tgtEl>
                  </p:cond>
                </p:stCondLst>
                <p:endSync evt="end" delay="0">
                  <p:rtn val="all"/>
                </p:endSync>
                <p:childTnLst>
                  <p:par>
                    <p:cTn id="102" fill="hold">
                      <p:stCondLst>
                        <p:cond delay="0"/>
                      </p:stCondLst>
                      <p:childTnLst>
                        <p:par>
                          <p:cTn id="103" fill="hold">
                            <p:stCondLst>
                              <p:cond delay="0"/>
                            </p:stCondLst>
                            <p:childTnLst>
                              <p:par>
                                <p:cTn id="104" presetID="1" presetClass="exit" presetSubtype="0" fill="hold" nodeType="withEffect">
                                  <p:stCondLst>
                                    <p:cond delay="0"/>
                                  </p:stCondLst>
                                  <p:childTnLst>
                                    <p:set>
                                      <p:cBhvr>
                                        <p:cTn id="105" dur="1" fill="hold">
                                          <p:stCondLst>
                                            <p:cond delay="0"/>
                                          </p:stCondLst>
                                        </p:cTn>
                                        <p:tgtEl>
                                          <p:spTgt spid="31">
                                            <p:txEl>
                                              <p:pRg st="0" end="0"/>
                                            </p:txEl>
                                          </p:spTgt>
                                        </p:tgtEl>
                                        <p:attrNameLst>
                                          <p:attrName>style.visibility</p:attrName>
                                        </p:attrNameLst>
                                      </p:cBhvr>
                                      <p:to>
                                        <p:strVal val="hidden"/>
                                      </p:to>
                                    </p:set>
                                  </p:childTnLst>
                                </p:cTn>
                              </p:par>
                              <p:par>
                                <p:cTn id="106" presetID="1" presetClass="entr" presetSubtype="0" fill="hold" nodeType="withEffect">
                                  <p:stCondLst>
                                    <p:cond delay="0"/>
                                  </p:stCondLst>
                                  <p:childTnLst>
                                    <p:set>
                                      <p:cBhvr>
                                        <p:cTn id="107" dur="1" fill="hold">
                                          <p:stCondLst>
                                            <p:cond delay="0"/>
                                          </p:stCondLst>
                                        </p:cTn>
                                        <p:tgtEl>
                                          <p:spTgt spid="32">
                                            <p:txEl>
                                              <p:pRg st="0" end="0"/>
                                            </p:txEl>
                                          </p:spTgt>
                                        </p:tgtEl>
                                        <p:attrNameLst>
                                          <p:attrName>style.visibility</p:attrName>
                                        </p:attrNameLst>
                                      </p:cBhvr>
                                      <p:to>
                                        <p:strVal val="visible"/>
                                      </p:to>
                                    </p:set>
                                  </p:childTnLst>
                                </p:cTn>
                              </p:par>
                            </p:childTnLst>
                          </p:cTn>
                        </p:par>
                      </p:childTnLst>
                    </p:cTn>
                  </p:par>
                </p:childTnLst>
              </p:cTn>
              <p:nextCondLst>
                <p:cond evt="onClick" delay="0">
                  <p:tgtEl>
                    <p:spTgt spid="31"/>
                  </p:tgtEl>
                </p:cond>
              </p:nextCondLst>
            </p:seq>
            <p:seq concurrent="1" nextAc="seek">
              <p:cTn id="108" restart="whenNotActive" fill="hold" evtFilter="cancelBubble" nodeType="interactiveSeq">
                <p:stCondLst>
                  <p:cond evt="onClick" delay="0">
                    <p:tgtEl>
                      <p:spTgt spid="33"/>
                    </p:tgtEl>
                  </p:cond>
                </p:stCondLst>
                <p:endSync evt="end" delay="0">
                  <p:rtn val="all"/>
                </p:endSync>
                <p:childTnLst>
                  <p:par>
                    <p:cTn id="109" fill="hold">
                      <p:stCondLst>
                        <p:cond delay="0"/>
                      </p:stCondLst>
                      <p:childTnLst>
                        <p:par>
                          <p:cTn id="110" fill="hold">
                            <p:stCondLst>
                              <p:cond delay="0"/>
                            </p:stCondLst>
                            <p:childTnLst>
                              <p:par>
                                <p:cTn id="111" presetID="1" presetClass="exit" presetSubtype="0" fill="hold" nodeType="withEffect">
                                  <p:stCondLst>
                                    <p:cond delay="0"/>
                                  </p:stCondLst>
                                  <p:childTnLst>
                                    <p:set>
                                      <p:cBhvr>
                                        <p:cTn id="112" dur="1" fill="hold">
                                          <p:stCondLst>
                                            <p:cond delay="0"/>
                                          </p:stCondLst>
                                        </p:cTn>
                                        <p:tgtEl>
                                          <p:spTgt spid="33">
                                            <p:txEl>
                                              <p:pRg st="0" end="0"/>
                                            </p:txEl>
                                          </p:spTgt>
                                        </p:tgtEl>
                                        <p:attrNameLst>
                                          <p:attrName>style.visibility</p:attrName>
                                        </p:attrNameLst>
                                      </p:cBhvr>
                                      <p:to>
                                        <p:strVal val="hidden"/>
                                      </p:to>
                                    </p:set>
                                  </p:childTnLst>
                                </p:cTn>
                              </p:par>
                              <p:par>
                                <p:cTn id="113" presetID="1" presetClass="entr" presetSubtype="0" fill="hold" nodeType="withEffect">
                                  <p:stCondLst>
                                    <p:cond delay="0"/>
                                  </p:stCondLst>
                                  <p:childTnLst>
                                    <p:set>
                                      <p:cBhvr>
                                        <p:cTn id="114" dur="1" fill="hold">
                                          <p:stCondLst>
                                            <p:cond delay="0"/>
                                          </p:stCondLst>
                                        </p:cTn>
                                        <p:tgtEl>
                                          <p:spTgt spid="34">
                                            <p:txEl>
                                              <p:pRg st="0" end="0"/>
                                            </p:txEl>
                                          </p:spTgt>
                                        </p:tgtEl>
                                        <p:attrNameLst>
                                          <p:attrName>style.visibility</p:attrName>
                                        </p:attrNameLst>
                                      </p:cBhvr>
                                      <p:to>
                                        <p:strVal val="visible"/>
                                      </p:to>
                                    </p:set>
                                  </p:childTnLst>
                                </p:cTn>
                              </p:par>
                            </p:childTnLst>
                          </p:cTn>
                        </p:par>
                      </p:childTnLst>
                    </p:cTn>
                  </p:par>
                </p:childTnLst>
              </p:cTn>
              <p:nextCondLst>
                <p:cond evt="onClick" delay="0">
                  <p:tgtEl>
                    <p:spTgt spid="33"/>
                  </p:tgtEl>
                </p:cond>
              </p:nextCondLst>
            </p:seq>
            <p:seq concurrent="1" nextAc="seek">
              <p:cTn id="115" restart="whenNotActive" fill="hold" evtFilter="cancelBubble" nodeType="interactiveSeq">
                <p:stCondLst>
                  <p:cond evt="onClick" delay="0">
                    <p:tgtEl>
                      <p:spTgt spid="55"/>
                    </p:tgtEl>
                  </p:cond>
                </p:stCondLst>
                <p:endSync evt="end" delay="0">
                  <p:rtn val="all"/>
                </p:endSync>
                <p:childTnLst>
                  <p:par>
                    <p:cTn id="116" fill="hold">
                      <p:stCondLst>
                        <p:cond delay="0"/>
                      </p:stCondLst>
                      <p:childTnLst>
                        <p:par>
                          <p:cTn id="117" fill="hold">
                            <p:stCondLst>
                              <p:cond delay="0"/>
                            </p:stCondLst>
                            <p:childTnLst>
                              <p:par>
                                <p:cTn id="118" presetID="1" presetClass="exit" presetSubtype="0" fill="hold" nodeType="withEffect">
                                  <p:stCondLst>
                                    <p:cond delay="0"/>
                                  </p:stCondLst>
                                  <p:childTnLst>
                                    <p:set>
                                      <p:cBhvr>
                                        <p:cTn id="119" dur="1" fill="hold">
                                          <p:stCondLst>
                                            <p:cond delay="0"/>
                                          </p:stCondLst>
                                        </p:cTn>
                                        <p:tgtEl>
                                          <p:spTgt spid="55">
                                            <p:txEl>
                                              <p:pRg st="0" end="0"/>
                                            </p:txEl>
                                          </p:spTgt>
                                        </p:tgtEl>
                                        <p:attrNameLst>
                                          <p:attrName>style.visibility</p:attrName>
                                        </p:attrNameLst>
                                      </p:cBhvr>
                                      <p:to>
                                        <p:strVal val="hidden"/>
                                      </p:to>
                                    </p:set>
                                  </p:childTnLst>
                                </p:cTn>
                              </p:par>
                              <p:par>
                                <p:cTn id="120" presetID="1" presetClass="entr" presetSubtype="0" fill="hold" nodeType="withEffect">
                                  <p:stCondLst>
                                    <p:cond delay="0"/>
                                  </p:stCondLst>
                                  <p:childTnLst>
                                    <p:set>
                                      <p:cBhvr>
                                        <p:cTn id="121" dur="1" fill="hold">
                                          <p:stCondLst>
                                            <p:cond delay="0"/>
                                          </p:stCondLst>
                                        </p:cTn>
                                        <p:tgtEl>
                                          <p:spTgt spid="56">
                                            <p:txEl>
                                              <p:pRg st="0" end="0"/>
                                            </p:txEl>
                                          </p:spTgt>
                                        </p:tgtEl>
                                        <p:attrNameLst>
                                          <p:attrName>style.visibility</p:attrName>
                                        </p:attrNameLst>
                                      </p:cBhvr>
                                      <p:to>
                                        <p:strVal val="visible"/>
                                      </p:to>
                                    </p:set>
                                  </p:childTnLst>
                                </p:cTn>
                              </p:par>
                            </p:childTnLst>
                          </p:cTn>
                        </p:par>
                      </p:childTnLst>
                    </p:cTn>
                  </p:par>
                </p:childTnLst>
              </p:cTn>
              <p:nextCondLst>
                <p:cond evt="onClick" delay="0">
                  <p:tgtEl>
                    <p:spTgt spid="55"/>
                  </p:tgtEl>
                </p:cond>
              </p:nextCondLst>
            </p:seq>
            <p:seq concurrent="1" nextAc="seek">
              <p:cTn id="122" restart="whenNotActive" fill="hold" evtFilter="cancelBubble" nodeType="interactiveSeq">
                <p:stCondLst>
                  <p:cond evt="onClick" delay="0">
                    <p:tgtEl>
                      <p:spTgt spid="57"/>
                    </p:tgtEl>
                  </p:cond>
                </p:stCondLst>
                <p:endSync evt="end" delay="0">
                  <p:rtn val="all"/>
                </p:endSync>
                <p:childTnLst>
                  <p:par>
                    <p:cTn id="123" fill="hold">
                      <p:stCondLst>
                        <p:cond delay="0"/>
                      </p:stCondLst>
                      <p:childTnLst>
                        <p:par>
                          <p:cTn id="124" fill="hold">
                            <p:stCondLst>
                              <p:cond delay="0"/>
                            </p:stCondLst>
                            <p:childTnLst>
                              <p:par>
                                <p:cTn id="125" presetID="1" presetClass="exit" presetSubtype="0" fill="hold" nodeType="withEffect">
                                  <p:stCondLst>
                                    <p:cond delay="0"/>
                                  </p:stCondLst>
                                  <p:childTnLst>
                                    <p:set>
                                      <p:cBhvr>
                                        <p:cTn id="126" dur="1" fill="hold">
                                          <p:stCondLst>
                                            <p:cond delay="0"/>
                                          </p:stCondLst>
                                        </p:cTn>
                                        <p:tgtEl>
                                          <p:spTgt spid="57">
                                            <p:txEl>
                                              <p:pRg st="0" end="0"/>
                                            </p:txEl>
                                          </p:spTgt>
                                        </p:tgtEl>
                                        <p:attrNameLst>
                                          <p:attrName>style.visibility</p:attrName>
                                        </p:attrNameLst>
                                      </p:cBhvr>
                                      <p:to>
                                        <p:strVal val="hidden"/>
                                      </p:to>
                                    </p:set>
                                  </p:childTnLst>
                                </p:cTn>
                              </p:par>
                              <p:par>
                                <p:cTn id="127" presetID="1" presetClass="entr" presetSubtype="0" fill="hold" nodeType="withEffect">
                                  <p:stCondLst>
                                    <p:cond delay="0"/>
                                  </p:stCondLst>
                                  <p:childTnLst>
                                    <p:set>
                                      <p:cBhvr>
                                        <p:cTn id="128" dur="1" fill="hold">
                                          <p:stCondLst>
                                            <p:cond delay="0"/>
                                          </p:stCondLst>
                                        </p:cTn>
                                        <p:tgtEl>
                                          <p:spTgt spid="58">
                                            <p:txEl>
                                              <p:pRg st="0" end="0"/>
                                            </p:txEl>
                                          </p:spTgt>
                                        </p:tgtEl>
                                        <p:attrNameLst>
                                          <p:attrName>style.visibility</p:attrName>
                                        </p:attrNameLst>
                                      </p:cBhvr>
                                      <p:to>
                                        <p:strVal val="visible"/>
                                      </p:to>
                                    </p:set>
                                  </p:childTnLst>
                                </p:cTn>
                              </p:par>
                            </p:childTnLst>
                          </p:cTn>
                        </p:par>
                      </p:childTnLst>
                    </p:cTn>
                  </p:par>
                </p:childTnLst>
              </p:cTn>
              <p:nextCondLst>
                <p:cond evt="onClick" delay="0">
                  <p:tgtEl>
                    <p:spTgt spid="57"/>
                  </p:tgtEl>
                </p:cond>
              </p:nextCondLst>
            </p:seq>
            <p:seq concurrent="1" nextAc="seek">
              <p:cTn id="129" restart="whenNotActive" fill="hold" evtFilter="cancelBubble" nodeType="interactiveSeq">
                <p:stCondLst>
                  <p:cond evt="onClick" delay="0">
                    <p:tgtEl>
                      <p:spTgt spid="59"/>
                    </p:tgtEl>
                  </p:cond>
                </p:stCondLst>
                <p:endSync evt="end" delay="0">
                  <p:rtn val="all"/>
                </p:endSync>
                <p:childTnLst>
                  <p:par>
                    <p:cTn id="130" fill="hold">
                      <p:stCondLst>
                        <p:cond delay="0"/>
                      </p:stCondLst>
                      <p:childTnLst>
                        <p:par>
                          <p:cTn id="131" fill="hold">
                            <p:stCondLst>
                              <p:cond delay="0"/>
                            </p:stCondLst>
                            <p:childTnLst>
                              <p:par>
                                <p:cTn id="132" presetID="1" presetClass="exit" presetSubtype="0" fill="hold" nodeType="withEffect">
                                  <p:stCondLst>
                                    <p:cond delay="0"/>
                                  </p:stCondLst>
                                  <p:childTnLst>
                                    <p:set>
                                      <p:cBhvr>
                                        <p:cTn id="133" dur="1" fill="hold">
                                          <p:stCondLst>
                                            <p:cond delay="0"/>
                                          </p:stCondLst>
                                        </p:cTn>
                                        <p:tgtEl>
                                          <p:spTgt spid="59">
                                            <p:txEl>
                                              <p:pRg st="0" end="0"/>
                                            </p:txEl>
                                          </p:spTgt>
                                        </p:tgtEl>
                                        <p:attrNameLst>
                                          <p:attrName>style.visibility</p:attrName>
                                        </p:attrNameLst>
                                      </p:cBhvr>
                                      <p:to>
                                        <p:strVal val="hidden"/>
                                      </p:to>
                                    </p:set>
                                  </p:childTnLst>
                                </p:cTn>
                              </p:par>
                              <p:par>
                                <p:cTn id="134" presetID="1" presetClass="entr" presetSubtype="0" fill="hold" nodeType="withEffect">
                                  <p:stCondLst>
                                    <p:cond delay="0"/>
                                  </p:stCondLst>
                                  <p:childTnLst>
                                    <p:set>
                                      <p:cBhvr>
                                        <p:cTn id="135" dur="1" fill="hold">
                                          <p:stCondLst>
                                            <p:cond delay="0"/>
                                          </p:stCondLst>
                                        </p:cTn>
                                        <p:tgtEl>
                                          <p:spTgt spid="60">
                                            <p:txEl>
                                              <p:pRg st="0" end="0"/>
                                            </p:txEl>
                                          </p:spTgt>
                                        </p:tgtEl>
                                        <p:attrNameLst>
                                          <p:attrName>style.visibility</p:attrName>
                                        </p:attrNameLst>
                                      </p:cBhvr>
                                      <p:to>
                                        <p:strVal val="visible"/>
                                      </p:to>
                                    </p:set>
                                  </p:childTnLst>
                                </p:cTn>
                              </p:par>
                            </p:childTnLst>
                          </p:cTn>
                        </p:par>
                      </p:childTnLst>
                    </p:cTn>
                  </p:par>
                </p:childTnLst>
              </p:cTn>
              <p:nextCondLst>
                <p:cond evt="onClick" delay="0">
                  <p:tgtEl>
                    <p:spTgt spid="59"/>
                  </p:tgtEl>
                </p:cond>
              </p:nextCondLst>
            </p:seq>
            <p:seq concurrent="1" nextAc="seek">
              <p:cTn id="136" restart="whenNotActive" fill="hold" evtFilter="cancelBubble" nodeType="interactiveSeq">
                <p:stCondLst>
                  <p:cond evt="onClick" delay="0">
                    <p:tgtEl>
                      <p:spTgt spid="61"/>
                    </p:tgtEl>
                  </p:cond>
                </p:stCondLst>
                <p:endSync evt="end" delay="0">
                  <p:rtn val="all"/>
                </p:endSync>
                <p:childTnLst>
                  <p:par>
                    <p:cTn id="137" fill="hold">
                      <p:stCondLst>
                        <p:cond delay="0"/>
                      </p:stCondLst>
                      <p:childTnLst>
                        <p:par>
                          <p:cTn id="138" fill="hold">
                            <p:stCondLst>
                              <p:cond delay="0"/>
                            </p:stCondLst>
                            <p:childTnLst>
                              <p:par>
                                <p:cTn id="139" presetID="1" presetClass="exit" presetSubtype="0" fill="hold" nodeType="withEffect">
                                  <p:stCondLst>
                                    <p:cond delay="0"/>
                                  </p:stCondLst>
                                  <p:childTnLst>
                                    <p:set>
                                      <p:cBhvr>
                                        <p:cTn id="140" dur="1" fill="hold">
                                          <p:stCondLst>
                                            <p:cond delay="0"/>
                                          </p:stCondLst>
                                        </p:cTn>
                                        <p:tgtEl>
                                          <p:spTgt spid="61">
                                            <p:txEl>
                                              <p:pRg st="0" end="0"/>
                                            </p:txEl>
                                          </p:spTgt>
                                        </p:tgtEl>
                                        <p:attrNameLst>
                                          <p:attrName>style.visibility</p:attrName>
                                        </p:attrNameLst>
                                      </p:cBhvr>
                                      <p:to>
                                        <p:strVal val="hidden"/>
                                      </p:to>
                                    </p:set>
                                  </p:childTnLst>
                                </p:cTn>
                              </p:par>
                              <p:par>
                                <p:cTn id="141" presetID="1" presetClass="entr" presetSubtype="0" fill="hold" nodeType="withEffect">
                                  <p:stCondLst>
                                    <p:cond delay="0"/>
                                  </p:stCondLst>
                                  <p:childTnLst>
                                    <p:set>
                                      <p:cBhvr>
                                        <p:cTn id="142" dur="1" fill="hold">
                                          <p:stCondLst>
                                            <p:cond delay="0"/>
                                          </p:stCondLst>
                                        </p:cTn>
                                        <p:tgtEl>
                                          <p:spTgt spid="62">
                                            <p:txEl>
                                              <p:pRg st="0" end="0"/>
                                            </p:txEl>
                                          </p:spTgt>
                                        </p:tgtEl>
                                        <p:attrNameLst>
                                          <p:attrName>style.visibility</p:attrName>
                                        </p:attrNameLst>
                                      </p:cBhvr>
                                      <p:to>
                                        <p:strVal val="visible"/>
                                      </p:to>
                                    </p:set>
                                  </p:childTnLst>
                                </p:cTn>
                              </p:par>
                            </p:childTnLst>
                          </p:cTn>
                        </p:par>
                      </p:childTnLst>
                    </p:cTn>
                  </p:par>
                </p:childTnLst>
              </p:cTn>
              <p:nextCondLst>
                <p:cond evt="onClick" delay="0">
                  <p:tgtEl>
                    <p:spTgt spid="61"/>
                  </p:tgtEl>
                </p:cond>
              </p:nextCondLst>
            </p:seq>
            <p:seq concurrent="1" nextAc="seek">
              <p:cTn id="143" restart="whenNotActive" fill="hold" evtFilter="cancelBubble" nodeType="interactiveSeq">
                <p:stCondLst>
                  <p:cond evt="onClick" delay="0">
                    <p:tgtEl>
                      <p:spTgt spid="63"/>
                    </p:tgtEl>
                  </p:cond>
                </p:stCondLst>
                <p:endSync evt="end" delay="0">
                  <p:rtn val="all"/>
                </p:endSync>
                <p:childTnLst>
                  <p:par>
                    <p:cTn id="144" fill="hold">
                      <p:stCondLst>
                        <p:cond delay="0"/>
                      </p:stCondLst>
                      <p:childTnLst>
                        <p:par>
                          <p:cTn id="145" fill="hold">
                            <p:stCondLst>
                              <p:cond delay="0"/>
                            </p:stCondLst>
                            <p:childTnLst>
                              <p:par>
                                <p:cTn id="146" presetID="1" presetClass="exit" presetSubtype="0" fill="hold" nodeType="withEffect">
                                  <p:stCondLst>
                                    <p:cond delay="0"/>
                                  </p:stCondLst>
                                  <p:childTnLst>
                                    <p:set>
                                      <p:cBhvr>
                                        <p:cTn id="147" dur="1" fill="hold">
                                          <p:stCondLst>
                                            <p:cond delay="0"/>
                                          </p:stCondLst>
                                        </p:cTn>
                                        <p:tgtEl>
                                          <p:spTgt spid="63">
                                            <p:txEl>
                                              <p:pRg st="0" end="0"/>
                                            </p:txEl>
                                          </p:spTgt>
                                        </p:tgtEl>
                                        <p:attrNameLst>
                                          <p:attrName>style.visibility</p:attrName>
                                        </p:attrNameLst>
                                      </p:cBhvr>
                                      <p:to>
                                        <p:strVal val="hidden"/>
                                      </p:to>
                                    </p:set>
                                  </p:childTnLst>
                                </p:cTn>
                              </p:par>
                              <p:par>
                                <p:cTn id="148" presetID="1" presetClass="entr" presetSubtype="0" fill="hold" nodeType="withEffect">
                                  <p:stCondLst>
                                    <p:cond delay="0"/>
                                  </p:stCondLst>
                                  <p:childTnLst>
                                    <p:set>
                                      <p:cBhvr>
                                        <p:cTn id="149" dur="1" fill="hold">
                                          <p:stCondLst>
                                            <p:cond delay="0"/>
                                          </p:stCondLst>
                                        </p:cTn>
                                        <p:tgtEl>
                                          <p:spTgt spid="64">
                                            <p:txEl>
                                              <p:pRg st="0" end="0"/>
                                            </p:txEl>
                                          </p:spTgt>
                                        </p:tgtEl>
                                        <p:attrNameLst>
                                          <p:attrName>style.visibility</p:attrName>
                                        </p:attrNameLst>
                                      </p:cBhvr>
                                      <p:to>
                                        <p:strVal val="visible"/>
                                      </p:to>
                                    </p:set>
                                  </p:childTnLst>
                                </p:cTn>
                              </p:par>
                            </p:childTnLst>
                          </p:cTn>
                        </p:par>
                      </p:childTnLst>
                    </p:cTn>
                  </p:par>
                </p:childTnLst>
              </p:cTn>
              <p:nextCondLst>
                <p:cond evt="onClick" delay="0">
                  <p:tgtEl>
                    <p:spTgt spid="63"/>
                  </p:tgtEl>
                </p:cond>
              </p:nextCondLst>
            </p:seq>
            <p:seq concurrent="1" nextAc="seek">
              <p:cTn id="150" restart="whenNotActive" fill="hold" evtFilter="cancelBubble" nodeType="interactiveSeq">
                <p:stCondLst>
                  <p:cond evt="onClick" delay="0">
                    <p:tgtEl>
                      <p:spTgt spid="65"/>
                    </p:tgtEl>
                  </p:cond>
                </p:stCondLst>
                <p:endSync evt="end" delay="0">
                  <p:rtn val="all"/>
                </p:endSync>
                <p:childTnLst>
                  <p:par>
                    <p:cTn id="151" fill="hold">
                      <p:stCondLst>
                        <p:cond delay="0"/>
                      </p:stCondLst>
                      <p:childTnLst>
                        <p:par>
                          <p:cTn id="152" fill="hold">
                            <p:stCondLst>
                              <p:cond delay="0"/>
                            </p:stCondLst>
                            <p:childTnLst>
                              <p:par>
                                <p:cTn id="153" presetID="1" presetClass="exit" presetSubtype="0" fill="hold" nodeType="withEffect">
                                  <p:stCondLst>
                                    <p:cond delay="0"/>
                                  </p:stCondLst>
                                  <p:childTnLst>
                                    <p:set>
                                      <p:cBhvr>
                                        <p:cTn id="154" dur="1" fill="hold">
                                          <p:stCondLst>
                                            <p:cond delay="0"/>
                                          </p:stCondLst>
                                        </p:cTn>
                                        <p:tgtEl>
                                          <p:spTgt spid="65">
                                            <p:txEl>
                                              <p:pRg st="0" end="0"/>
                                            </p:txEl>
                                          </p:spTgt>
                                        </p:tgtEl>
                                        <p:attrNameLst>
                                          <p:attrName>style.visibility</p:attrName>
                                        </p:attrNameLst>
                                      </p:cBhvr>
                                      <p:to>
                                        <p:strVal val="hidden"/>
                                      </p:to>
                                    </p:set>
                                  </p:childTnLst>
                                </p:cTn>
                              </p:par>
                              <p:par>
                                <p:cTn id="155" presetID="1" presetClass="entr" presetSubtype="0" fill="hold" nodeType="withEffect">
                                  <p:stCondLst>
                                    <p:cond delay="0"/>
                                  </p:stCondLst>
                                  <p:childTnLst>
                                    <p:set>
                                      <p:cBhvr>
                                        <p:cTn id="156" dur="1" fill="hold">
                                          <p:stCondLst>
                                            <p:cond delay="0"/>
                                          </p:stCondLst>
                                        </p:cTn>
                                        <p:tgtEl>
                                          <p:spTgt spid="66">
                                            <p:txEl>
                                              <p:pRg st="0" end="0"/>
                                            </p:txEl>
                                          </p:spTgt>
                                        </p:tgtEl>
                                        <p:attrNameLst>
                                          <p:attrName>style.visibility</p:attrName>
                                        </p:attrNameLst>
                                      </p:cBhvr>
                                      <p:to>
                                        <p:strVal val="visible"/>
                                      </p:to>
                                    </p:set>
                                  </p:childTnLst>
                                </p:cTn>
                              </p:par>
                            </p:childTnLst>
                          </p:cTn>
                        </p:par>
                      </p:childTnLst>
                    </p:cTn>
                  </p:par>
                </p:childTnLst>
              </p:cTn>
              <p:nextCondLst>
                <p:cond evt="onClick" delay="0">
                  <p:tgtEl>
                    <p:spTgt spid="65"/>
                  </p:tgtEl>
                </p:cond>
              </p:nextCondLst>
            </p:seq>
            <p:seq concurrent="1" nextAc="seek">
              <p:cTn id="157" restart="whenNotActive" fill="hold" evtFilter="cancelBubble" nodeType="interactiveSeq">
                <p:stCondLst>
                  <p:cond evt="onClick" delay="0">
                    <p:tgtEl>
                      <p:spTgt spid="67"/>
                    </p:tgtEl>
                  </p:cond>
                </p:stCondLst>
                <p:endSync evt="end" delay="0">
                  <p:rtn val="all"/>
                </p:endSync>
                <p:childTnLst>
                  <p:par>
                    <p:cTn id="158" fill="hold">
                      <p:stCondLst>
                        <p:cond delay="0"/>
                      </p:stCondLst>
                      <p:childTnLst>
                        <p:par>
                          <p:cTn id="159" fill="hold">
                            <p:stCondLst>
                              <p:cond delay="0"/>
                            </p:stCondLst>
                            <p:childTnLst>
                              <p:par>
                                <p:cTn id="160" presetID="1" presetClass="exit" presetSubtype="0" fill="hold" nodeType="withEffect">
                                  <p:stCondLst>
                                    <p:cond delay="0"/>
                                  </p:stCondLst>
                                  <p:childTnLst>
                                    <p:set>
                                      <p:cBhvr>
                                        <p:cTn id="161" dur="1" fill="hold">
                                          <p:stCondLst>
                                            <p:cond delay="0"/>
                                          </p:stCondLst>
                                        </p:cTn>
                                        <p:tgtEl>
                                          <p:spTgt spid="67">
                                            <p:txEl>
                                              <p:pRg st="0" end="0"/>
                                            </p:txEl>
                                          </p:spTgt>
                                        </p:tgtEl>
                                        <p:attrNameLst>
                                          <p:attrName>style.visibility</p:attrName>
                                        </p:attrNameLst>
                                      </p:cBhvr>
                                      <p:to>
                                        <p:strVal val="hidden"/>
                                      </p:to>
                                    </p:set>
                                  </p:childTnLst>
                                </p:cTn>
                              </p:par>
                              <p:par>
                                <p:cTn id="162" presetID="1" presetClass="entr" presetSubtype="0" fill="hold" nodeType="withEffect">
                                  <p:stCondLst>
                                    <p:cond delay="0"/>
                                  </p:stCondLst>
                                  <p:childTnLst>
                                    <p:set>
                                      <p:cBhvr>
                                        <p:cTn id="163" dur="1" fill="hold">
                                          <p:stCondLst>
                                            <p:cond delay="0"/>
                                          </p:stCondLst>
                                        </p:cTn>
                                        <p:tgtEl>
                                          <p:spTgt spid="68">
                                            <p:txEl>
                                              <p:pRg st="0" end="0"/>
                                            </p:txEl>
                                          </p:spTgt>
                                        </p:tgtEl>
                                        <p:attrNameLst>
                                          <p:attrName>style.visibility</p:attrName>
                                        </p:attrNameLst>
                                      </p:cBhvr>
                                      <p:to>
                                        <p:strVal val="visible"/>
                                      </p:to>
                                    </p:set>
                                  </p:childTnLst>
                                </p:cTn>
                              </p:par>
                            </p:childTnLst>
                          </p:cTn>
                        </p:par>
                      </p:childTnLst>
                    </p:cTn>
                  </p:par>
                </p:childTnLst>
              </p:cTn>
              <p:nextCondLst>
                <p:cond evt="onClick" delay="0">
                  <p:tgtEl>
                    <p:spTgt spid="67"/>
                  </p:tgtEl>
                </p:cond>
              </p:nextCondLst>
            </p:seq>
            <p:seq concurrent="1" nextAc="seek">
              <p:cTn id="164" restart="whenNotActive" fill="hold" evtFilter="cancelBubble" nodeType="interactiveSeq">
                <p:stCondLst>
                  <p:cond evt="onClick" delay="0">
                    <p:tgtEl>
                      <p:spTgt spid="69"/>
                    </p:tgtEl>
                  </p:cond>
                </p:stCondLst>
                <p:endSync evt="end" delay="0">
                  <p:rtn val="all"/>
                </p:endSync>
                <p:childTnLst>
                  <p:par>
                    <p:cTn id="165" fill="hold">
                      <p:stCondLst>
                        <p:cond delay="0"/>
                      </p:stCondLst>
                      <p:childTnLst>
                        <p:par>
                          <p:cTn id="166" fill="hold">
                            <p:stCondLst>
                              <p:cond delay="0"/>
                            </p:stCondLst>
                            <p:childTnLst>
                              <p:par>
                                <p:cTn id="167" presetID="1" presetClass="exit" presetSubtype="0" fill="hold" nodeType="withEffect">
                                  <p:stCondLst>
                                    <p:cond delay="0"/>
                                  </p:stCondLst>
                                  <p:childTnLst>
                                    <p:set>
                                      <p:cBhvr>
                                        <p:cTn id="168" dur="1" fill="hold">
                                          <p:stCondLst>
                                            <p:cond delay="0"/>
                                          </p:stCondLst>
                                        </p:cTn>
                                        <p:tgtEl>
                                          <p:spTgt spid="69">
                                            <p:txEl>
                                              <p:pRg st="0" end="0"/>
                                            </p:txEl>
                                          </p:spTgt>
                                        </p:tgtEl>
                                        <p:attrNameLst>
                                          <p:attrName>style.visibility</p:attrName>
                                        </p:attrNameLst>
                                      </p:cBhvr>
                                      <p:to>
                                        <p:strVal val="hidden"/>
                                      </p:to>
                                    </p:set>
                                  </p:childTnLst>
                                </p:cTn>
                              </p:par>
                              <p:par>
                                <p:cTn id="169" presetID="1" presetClass="entr" presetSubtype="0" fill="hold" nodeType="withEffect">
                                  <p:stCondLst>
                                    <p:cond delay="0"/>
                                  </p:stCondLst>
                                  <p:childTnLst>
                                    <p:set>
                                      <p:cBhvr>
                                        <p:cTn id="170" dur="1" fill="hold">
                                          <p:stCondLst>
                                            <p:cond delay="0"/>
                                          </p:stCondLst>
                                        </p:cTn>
                                        <p:tgtEl>
                                          <p:spTgt spid="70">
                                            <p:txEl>
                                              <p:pRg st="0" end="0"/>
                                            </p:txEl>
                                          </p:spTgt>
                                        </p:tgtEl>
                                        <p:attrNameLst>
                                          <p:attrName>style.visibility</p:attrName>
                                        </p:attrNameLst>
                                      </p:cBhvr>
                                      <p:to>
                                        <p:strVal val="visible"/>
                                      </p:to>
                                    </p:set>
                                  </p:childTnLst>
                                </p:cTn>
                              </p:par>
                            </p:childTnLst>
                          </p:cTn>
                        </p:par>
                      </p:childTnLst>
                    </p:cTn>
                  </p:par>
                </p:childTnLst>
              </p:cTn>
              <p:nextCondLst>
                <p:cond evt="onClick" delay="0">
                  <p:tgtEl>
                    <p:spTgt spid="69"/>
                  </p:tgtEl>
                </p:cond>
              </p:nextCondLst>
            </p:seq>
            <p:seq concurrent="1" nextAc="seek">
              <p:cTn id="171" restart="whenNotActive" fill="hold" evtFilter="cancelBubble" nodeType="interactiveSeq">
                <p:stCondLst>
                  <p:cond evt="onClick" delay="0">
                    <p:tgtEl>
                      <p:spTgt spid="71"/>
                    </p:tgtEl>
                  </p:cond>
                </p:stCondLst>
                <p:endSync evt="end" delay="0">
                  <p:rtn val="all"/>
                </p:endSync>
                <p:childTnLst>
                  <p:par>
                    <p:cTn id="172" fill="hold">
                      <p:stCondLst>
                        <p:cond delay="0"/>
                      </p:stCondLst>
                      <p:childTnLst>
                        <p:par>
                          <p:cTn id="173" fill="hold">
                            <p:stCondLst>
                              <p:cond delay="0"/>
                            </p:stCondLst>
                            <p:childTnLst>
                              <p:par>
                                <p:cTn id="174" presetID="1" presetClass="exit" presetSubtype="0" fill="hold" nodeType="withEffect">
                                  <p:stCondLst>
                                    <p:cond delay="0"/>
                                  </p:stCondLst>
                                  <p:childTnLst>
                                    <p:set>
                                      <p:cBhvr>
                                        <p:cTn id="175" dur="1" fill="hold">
                                          <p:stCondLst>
                                            <p:cond delay="0"/>
                                          </p:stCondLst>
                                        </p:cTn>
                                        <p:tgtEl>
                                          <p:spTgt spid="71">
                                            <p:txEl>
                                              <p:pRg st="0" end="0"/>
                                            </p:txEl>
                                          </p:spTgt>
                                        </p:tgtEl>
                                        <p:attrNameLst>
                                          <p:attrName>style.visibility</p:attrName>
                                        </p:attrNameLst>
                                      </p:cBhvr>
                                      <p:to>
                                        <p:strVal val="hidden"/>
                                      </p:to>
                                    </p:set>
                                  </p:childTnLst>
                                </p:cTn>
                              </p:par>
                              <p:par>
                                <p:cTn id="176" presetID="1" presetClass="entr" presetSubtype="0" fill="hold" nodeType="withEffect">
                                  <p:stCondLst>
                                    <p:cond delay="0"/>
                                  </p:stCondLst>
                                  <p:childTnLst>
                                    <p:set>
                                      <p:cBhvr>
                                        <p:cTn id="177" dur="1" fill="hold">
                                          <p:stCondLst>
                                            <p:cond delay="0"/>
                                          </p:stCondLst>
                                        </p:cTn>
                                        <p:tgtEl>
                                          <p:spTgt spid="72">
                                            <p:txEl>
                                              <p:pRg st="0" end="0"/>
                                            </p:txEl>
                                          </p:spTgt>
                                        </p:tgtEl>
                                        <p:attrNameLst>
                                          <p:attrName>style.visibility</p:attrName>
                                        </p:attrNameLst>
                                      </p:cBhvr>
                                      <p:to>
                                        <p:strVal val="visible"/>
                                      </p:to>
                                    </p:set>
                                  </p:childTnLst>
                                </p:cTn>
                              </p:par>
                            </p:childTnLst>
                          </p:cTn>
                        </p:par>
                      </p:childTnLst>
                    </p:cTn>
                  </p:par>
                </p:childTnLst>
              </p:cTn>
              <p:nextCondLst>
                <p:cond evt="onClick" delay="0">
                  <p:tgtEl>
                    <p:spTgt spid="71"/>
                  </p:tgtEl>
                </p:cond>
              </p:nextCondLst>
            </p:seq>
            <p:seq concurrent="1" nextAc="seek">
              <p:cTn id="178" restart="whenNotActive" fill="hold" evtFilter="cancelBubble" nodeType="interactiveSeq">
                <p:stCondLst>
                  <p:cond evt="onClick" delay="0">
                    <p:tgtEl>
                      <p:spTgt spid="73"/>
                    </p:tgtEl>
                  </p:cond>
                </p:stCondLst>
                <p:endSync evt="end" delay="0">
                  <p:rtn val="all"/>
                </p:endSync>
                <p:childTnLst>
                  <p:par>
                    <p:cTn id="179" fill="hold">
                      <p:stCondLst>
                        <p:cond delay="0"/>
                      </p:stCondLst>
                      <p:childTnLst>
                        <p:par>
                          <p:cTn id="180" fill="hold">
                            <p:stCondLst>
                              <p:cond delay="0"/>
                            </p:stCondLst>
                            <p:childTnLst>
                              <p:par>
                                <p:cTn id="181" presetID="1" presetClass="exit" presetSubtype="0" fill="hold" nodeType="withEffect">
                                  <p:stCondLst>
                                    <p:cond delay="0"/>
                                  </p:stCondLst>
                                  <p:childTnLst>
                                    <p:set>
                                      <p:cBhvr>
                                        <p:cTn id="182" dur="1" fill="hold">
                                          <p:stCondLst>
                                            <p:cond delay="0"/>
                                          </p:stCondLst>
                                        </p:cTn>
                                        <p:tgtEl>
                                          <p:spTgt spid="73">
                                            <p:txEl>
                                              <p:pRg st="0" end="0"/>
                                            </p:txEl>
                                          </p:spTgt>
                                        </p:tgtEl>
                                        <p:attrNameLst>
                                          <p:attrName>style.visibility</p:attrName>
                                        </p:attrNameLst>
                                      </p:cBhvr>
                                      <p:to>
                                        <p:strVal val="hidden"/>
                                      </p:to>
                                    </p:set>
                                  </p:childTnLst>
                                </p:cTn>
                              </p:par>
                              <p:par>
                                <p:cTn id="183" presetID="1" presetClass="entr" presetSubtype="0" fill="hold" nodeType="withEffect">
                                  <p:stCondLst>
                                    <p:cond delay="0"/>
                                  </p:stCondLst>
                                  <p:childTnLst>
                                    <p:set>
                                      <p:cBhvr>
                                        <p:cTn id="184" dur="1" fill="hold">
                                          <p:stCondLst>
                                            <p:cond delay="0"/>
                                          </p:stCondLst>
                                        </p:cTn>
                                        <p:tgtEl>
                                          <p:spTgt spid="74">
                                            <p:txEl>
                                              <p:pRg st="0" end="0"/>
                                            </p:txEl>
                                          </p:spTgt>
                                        </p:tgtEl>
                                        <p:attrNameLst>
                                          <p:attrName>style.visibility</p:attrName>
                                        </p:attrNameLst>
                                      </p:cBhvr>
                                      <p:to>
                                        <p:strVal val="visible"/>
                                      </p:to>
                                    </p:set>
                                  </p:childTnLst>
                                </p:cTn>
                              </p:par>
                            </p:childTnLst>
                          </p:cTn>
                        </p:par>
                      </p:childTnLst>
                    </p:cTn>
                  </p:par>
                </p:childTnLst>
              </p:cTn>
              <p:nextCondLst>
                <p:cond evt="onClick" delay="0">
                  <p:tgtEl>
                    <p:spTgt spid="73"/>
                  </p:tgtEl>
                </p:cond>
              </p:nextCondLst>
            </p:seq>
            <p:seq concurrent="1" nextAc="seek">
              <p:cTn id="185" restart="whenNotActive" fill="hold" evtFilter="cancelBubble" nodeType="interactiveSeq">
                <p:stCondLst>
                  <p:cond evt="onClick" delay="0">
                    <p:tgtEl>
                      <p:spTgt spid="75"/>
                    </p:tgtEl>
                  </p:cond>
                </p:stCondLst>
                <p:endSync evt="end" delay="0">
                  <p:rtn val="all"/>
                </p:endSync>
                <p:childTnLst>
                  <p:par>
                    <p:cTn id="186" fill="hold">
                      <p:stCondLst>
                        <p:cond delay="0"/>
                      </p:stCondLst>
                      <p:childTnLst>
                        <p:par>
                          <p:cTn id="187" fill="hold">
                            <p:stCondLst>
                              <p:cond delay="0"/>
                            </p:stCondLst>
                            <p:childTnLst>
                              <p:par>
                                <p:cTn id="188" presetID="1" presetClass="exit" presetSubtype="0" fill="hold" nodeType="withEffect">
                                  <p:stCondLst>
                                    <p:cond delay="0"/>
                                  </p:stCondLst>
                                  <p:childTnLst>
                                    <p:set>
                                      <p:cBhvr>
                                        <p:cTn id="189" dur="1" fill="hold">
                                          <p:stCondLst>
                                            <p:cond delay="0"/>
                                          </p:stCondLst>
                                        </p:cTn>
                                        <p:tgtEl>
                                          <p:spTgt spid="75">
                                            <p:txEl>
                                              <p:pRg st="0" end="0"/>
                                            </p:txEl>
                                          </p:spTgt>
                                        </p:tgtEl>
                                        <p:attrNameLst>
                                          <p:attrName>style.visibility</p:attrName>
                                        </p:attrNameLst>
                                      </p:cBhvr>
                                      <p:to>
                                        <p:strVal val="hidden"/>
                                      </p:to>
                                    </p:set>
                                  </p:childTnLst>
                                </p:cTn>
                              </p:par>
                              <p:par>
                                <p:cTn id="190" presetID="1" presetClass="entr" presetSubtype="0" fill="hold" nodeType="withEffect">
                                  <p:stCondLst>
                                    <p:cond delay="0"/>
                                  </p:stCondLst>
                                  <p:childTnLst>
                                    <p:set>
                                      <p:cBhvr>
                                        <p:cTn id="191" dur="1" fill="hold">
                                          <p:stCondLst>
                                            <p:cond delay="0"/>
                                          </p:stCondLst>
                                        </p:cTn>
                                        <p:tgtEl>
                                          <p:spTgt spid="76">
                                            <p:txEl>
                                              <p:pRg st="0" end="0"/>
                                            </p:txEl>
                                          </p:spTgt>
                                        </p:tgtEl>
                                        <p:attrNameLst>
                                          <p:attrName>style.visibility</p:attrName>
                                        </p:attrNameLst>
                                      </p:cBhvr>
                                      <p:to>
                                        <p:strVal val="visible"/>
                                      </p:to>
                                    </p:set>
                                  </p:childTnLst>
                                </p:cTn>
                              </p:par>
                            </p:childTnLst>
                          </p:cTn>
                        </p:par>
                      </p:childTnLst>
                    </p:cTn>
                  </p:par>
                </p:childTnLst>
              </p:cTn>
              <p:nextCondLst>
                <p:cond evt="onClick" delay="0">
                  <p:tgtEl>
                    <p:spTgt spid="75"/>
                  </p:tgtEl>
                </p:cond>
              </p:nextCondLst>
            </p:seq>
            <p:seq concurrent="1" nextAc="seek">
              <p:cTn id="192" restart="whenNotActive" fill="hold" evtFilter="cancelBubble" nodeType="interactiveSeq">
                <p:stCondLst>
                  <p:cond evt="onClick" delay="0">
                    <p:tgtEl>
                      <p:spTgt spid="77"/>
                    </p:tgtEl>
                  </p:cond>
                </p:stCondLst>
                <p:endSync evt="end" delay="0">
                  <p:rtn val="all"/>
                </p:endSync>
                <p:childTnLst>
                  <p:par>
                    <p:cTn id="193" fill="hold">
                      <p:stCondLst>
                        <p:cond delay="0"/>
                      </p:stCondLst>
                      <p:childTnLst>
                        <p:par>
                          <p:cTn id="194" fill="hold">
                            <p:stCondLst>
                              <p:cond delay="0"/>
                            </p:stCondLst>
                            <p:childTnLst>
                              <p:par>
                                <p:cTn id="195" presetID="1" presetClass="exit" presetSubtype="0" fill="hold" nodeType="withEffect">
                                  <p:stCondLst>
                                    <p:cond delay="0"/>
                                  </p:stCondLst>
                                  <p:childTnLst>
                                    <p:set>
                                      <p:cBhvr>
                                        <p:cTn id="196" dur="1" fill="hold">
                                          <p:stCondLst>
                                            <p:cond delay="0"/>
                                          </p:stCondLst>
                                        </p:cTn>
                                        <p:tgtEl>
                                          <p:spTgt spid="77">
                                            <p:txEl>
                                              <p:pRg st="0" end="0"/>
                                            </p:txEl>
                                          </p:spTgt>
                                        </p:tgtEl>
                                        <p:attrNameLst>
                                          <p:attrName>style.visibility</p:attrName>
                                        </p:attrNameLst>
                                      </p:cBhvr>
                                      <p:to>
                                        <p:strVal val="hidden"/>
                                      </p:to>
                                    </p:set>
                                  </p:childTnLst>
                                </p:cTn>
                              </p:par>
                              <p:par>
                                <p:cTn id="197" presetID="1" presetClass="entr" presetSubtype="0" fill="hold" nodeType="withEffect">
                                  <p:stCondLst>
                                    <p:cond delay="0"/>
                                  </p:stCondLst>
                                  <p:childTnLst>
                                    <p:set>
                                      <p:cBhvr>
                                        <p:cTn id="198" dur="1" fill="hold">
                                          <p:stCondLst>
                                            <p:cond delay="0"/>
                                          </p:stCondLst>
                                        </p:cTn>
                                        <p:tgtEl>
                                          <p:spTgt spid="78">
                                            <p:txEl>
                                              <p:pRg st="0" end="0"/>
                                            </p:txEl>
                                          </p:spTgt>
                                        </p:tgtEl>
                                        <p:attrNameLst>
                                          <p:attrName>style.visibility</p:attrName>
                                        </p:attrNameLst>
                                      </p:cBhvr>
                                      <p:to>
                                        <p:strVal val="visible"/>
                                      </p:to>
                                    </p:set>
                                  </p:childTnLst>
                                </p:cTn>
                              </p:par>
                            </p:childTnLst>
                          </p:cTn>
                        </p:par>
                      </p:childTnLst>
                    </p:cTn>
                  </p:par>
                </p:childTnLst>
              </p:cTn>
              <p:nextCondLst>
                <p:cond evt="onClick" delay="0">
                  <p:tgtEl>
                    <p:spTgt spid="77"/>
                  </p:tgtEl>
                </p:cond>
              </p:nextCondLst>
            </p:seq>
            <p:seq concurrent="1" nextAc="seek">
              <p:cTn id="199" restart="whenNotActive" fill="hold" evtFilter="cancelBubble" nodeType="interactiveSeq">
                <p:stCondLst>
                  <p:cond evt="onClick" delay="0">
                    <p:tgtEl>
                      <p:spTgt spid="79"/>
                    </p:tgtEl>
                  </p:cond>
                </p:stCondLst>
                <p:endSync evt="end" delay="0">
                  <p:rtn val="all"/>
                </p:endSync>
                <p:childTnLst>
                  <p:par>
                    <p:cTn id="200" fill="hold">
                      <p:stCondLst>
                        <p:cond delay="0"/>
                      </p:stCondLst>
                      <p:childTnLst>
                        <p:par>
                          <p:cTn id="201" fill="hold">
                            <p:stCondLst>
                              <p:cond delay="0"/>
                            </p:stCondLst>
                            <p:childTnLst>
                              <p:par>
                                <p:cTn id="202" presetID="1" presetClass="exit" presetSubtype="0" fill="hold" nodeType="withEffect">
                                  <p:stCondLst>
                                    <p:cond delay="0"/>
                                  </p:stCondLst>
                                  <p:childTnLst>
                                    <p:set>
                                      <p:cBhvr>
                                        <p:cTn id="203" dur="1" fill="hold">
                                          <p:stCondLst>
                                            <p:cond delay="0"/>
                                          </p:stCondLst>
                                        </p:cTn>
                                        <p:tgtEl>
                                          <p:spTgt spid="79">
                                            <p:txEl>
                                              <p:pRg st="0" end="0"/>
                                            </p:txEl>
                                          </p:spTgt>
                                        </p:tgtEl>
                                        <p:attrNameLst>
                                          <p:attrName>style.visibility</p:attrName>
                                        </p:attrNameLst>
                                      </p:cBhvr>
                                      <p:to>
                                        <p:strVal val="hidden"/>
                                      </p:to>
                                    </p:set>
                                  </p:childTnLst>
                                </p:cTn>
                              </p:par>
                              <p:par>
                                <p:cTn id="204" presetID="1" presetClass="entr" presetSubtype="0" fill="hold" nodeType="withEffect">
                                  <p:stCondLst>
                                    <p:cond delay="0"/>
                                  </p:stCondLst>
                                  <p:childTnLst>
                                    <p:set>
                                      <p:cBhvr>
                                        <p:cTn id="205" dur="1" fill="hold">
                                          <p:stCondLst>
                                            <p:cond delay="0"/>
                                          </p:stCondLst>
                                        </p:cTn>
                                        <p:tgtEl>
                                          <p:spTgt spid="80">
                                            <p:txEl>
                                              <p:pRg st="0" end="0"/>
                                            </p:txEl>
                                          </p:spTgt>
                                        </p:tgtEl>
                                        <p:attrNameLst>
                                          <p:attrName>style.visibility</p:attrName>
                                        </p:attrNameLst>
                                      </p:cBhvr>
                                      <p:to>
                                        <p:strVal val="visible"/>
                                      </p:to>
                                    </p:set>
                                  </p:childTnLst>
                                </p:cTn>
                              </p:par>
                            </p:childTnLst>
                          </p:cTn>
                        </p:par>
                      </p:childTnLst>
                    </p:cTn>
                  </p:par>
                </p:childTnLst>
              </p:cTn>
              <p:nextCondLst>
                <p:cond evt="onClick" delay="0">
                  <p:tgtEl>
                    <p:spTgt spid="79"/>
                  </p:tgtEl>
                </p:cond>
              </p:nextCondLst>
            </p:seq>
            <p:seq concurrent="1" nextAc="seek">
              <p:cTn id="206" restart="whenNotActive" fill="hold" evtFilter="cancelBubble" nodeType="interactiveSeq">
                <p:stCondLst>
                  <p:cond evt="onClick" delay="0">
                    <p:tgtEl>
                      <p:spTgt spid="81"/>
                    </p:tgtEl>
                  </p:cond>
                </p:stCondLst>
                <p:endSync evt="end" delay="0">
                  <p:rtn val="all"/>
                </p:endSync>
                <p:childTnLst>
                  <p:par>
                    <p:cTn id="207" fill="hold">
                      <p:stCondLst>
                        <p:cond delay="0"/>
                      </p:stCondLst>
                      <p:childTnLst>
                        <p:par>
                          <p:cTn id="208" fill="hold">
                            <p:stCondLst>
                              <p:cond delay="0"/>
                            </p:stCondLst>
                            <p:childTnLst>
                              <p:par>
                                <p:cTn id="209" presetID="1" presetClass="exit" presetSubtype="0" fill="hold" nodeType="withEffect">
                                  <p:stCondLst>
                                    <p:cond delay="0"/>
                                  </p:stCondLst>
                                  <p:childTnLst>
                                    <p:set>
                                      <p:cBhvr>
                                        <p:cTn id="210" dur="1" fill="hold">
                                          <p:stCondLst>
                                            <p:cond delay="0"/>
                                          </p:stCondLst>
                                        </p:cTn>
                                        <p:tgtEl>
                                          <p:spTgt spid="81">
                                            <p:txEl>
                                              <p:pRg st="0" end="0"/>
                                            </p:txEl>
                                          </p:spTgt>
                                        </p:tgtEl>
                                        <p:attrNameLst>
                                          <p:attrName>style.visibility</p:attrName>
                                        </p:attrNameLst>
                                      </p:cBhvr>
                                      <p:to>
                                        <p:strVal val="hidden"/>
                                      </p:to>
                                    </p:set>
                                  </p:childTnLst>
                                </p:cTn>
                              </p:par>
                              <p:par>
                                <p:cTn id="211" presetID="1" presetClass="entr" presetSubtype="0" fill="hold" nodeType="withEffect">
                                  <p:stCondLst>
                                    <p:cond delay="0"/>
                                  </p:stCondLst>
                                  <p:childTnLst>
                                    <p:set>
                                      <p:cBhvr>
                                        <p:cTn id="212" dur="1" fill="hold">
                                          <p:stCondLst>
                                            <p:cond delay="0"/>
                                          </p:stCondLst>
                                        </p:cTn>
                                        <p:tgtEl>
                                          <p:spTgt spid="82">
                                            <p:txEl>
                                              <p:pRg st="0" end="0"/>
                                            </p:txEl>
                                          </p:spTgt>
                                        </p:tgtEl>
                                        <p:attrNameLst>
                                          <p:attrName>style.visibility</p:attrName>
                                        </p:attrNameLst>
                                      </p:cBhvr>
                                      <p:to>
                                        <p:strVal val="visible"/>
                                      </p:to>
                                    </p:set>
                                  </p:childTnLst>
                                </p:cTn>
                              </p:par>
                            </p:childTnLst>
                          </p:cTn>
                        </p:par>
                      </p:childTnLst>
                    </p:cTn>
                  </p:par>
                </p:childTnLst>
              </p:cTn>
              <p:nextCondLst>
                <p:cond evt="onClick" delay="0">
                  <p:tgtEl>
                    <p:spTgt spid="81"/>
                  </p:tgtEl>
                </p:cond>
              </p:nextCondLst>
            </p:seq>
            <p:seq concurrent="1" nextAc="seek">
              <p:cTn id="213" restart="whenNotActive" fill="hold" evtFilter="cancelBubble" nodeType="interactiveSeq">
                <p:stCondLst>
                  <p:cond evt="onClick" delay="0">
                    <p:tgtEl>
                      <p:spTgt spid="83"/>
                    </p:tgtEl>
                  </p:cond>
                </p:stCondLst>
                <p:endSync evt="end" delay="0">
                  <p:rtn val="all"/>
                </p:endSync>
                <p:childTnLst>
                  <p:par>
                    <p:cTn id="214" fill="hold">
                      <p:stCondLst>
                        <p:cond delay="0"/>
                      </p:stCondLst>
                      <p:childTnLst>
                        <p:par>
                          <p:cTn id="215" fill="hold">
                            <p:stCondLst>
                              <p:cond delay="0"/>
                            </p:stCondLst>
                            <p:childTnLst>
                              <p:par>
                                <p:cTn id="216" presetID="1" presetClass="exit" presetSubtype="0" fill="hold" nodeType="withEffect">
                                  <p:stCondLst>
                                    <p:cond delay="0"/>
                                  </p:stCondLst>
                                  <p:childTnLst>
                                    <p:set>
                                      <p:cBhvr>
                                        <p:cTn id="217" dur="1" fill="hold">
                                          <p:stCondLst>
                                            <p:cond delay="0"/>
                                          </p:stCondLst>
                                        </p:cTn>
                                        <p:tgtEl>
                                          <p:spTgt spid="83">
                                            <p:txEl>
                                              <p:pRg st="0" end="0"/>
                                            </p:txEl>
                                          </p:spTgt>
                                        </p:tgtEl>
                                        <p:attrNameLst>
                                          <p:attrName>style.visibility</p:attrName>
                                        </p:attrNameLst>
                                      </p:cBhvr>
                                      <p:to>
                                        <p:strVal val="hidden"/>
                                      </p:to>
                                    </p:set>
                                  </p:childTnLst>
                                </p:cTn>
                              </p:par>
                              <p:par>
                                <p:cTn id="218" presetID="1" presetClass="entr" presetSubtype="0" fill="hold" nodeType="withEffect">
                                  <p:stCondLst>
                                    <p:cond delay="0"/>
                                  </p:stCondLst>
                                  <p:childTnLst>
                                    <p:set>
                                      <p:cBhvr>
                                        <p:cTn id="219" dur="1" fill="hold">
                                          <p:stCondLst>
                                            <p:cond delay="0"/>
                                          </p:stCondLst>
                                        </p:cTn>
                                        <p:tgtEl>
                                          <p:spTgt spid="84">
                                            <p:txEl>
                                              <p:pRg st="0" end="0"/>
                                            </p:txEl>
                                          </p:spTgt>
                                        </p:tgtEl>
                                        <p:attrNameLst>
                                          <p:attrName>style.visibility</p:attrName>
                                        </p:attrNameLst>
                                      </p:cBhvr>
                                      <p:to>
                                        <p:strVal val="visible"/>
                                      </p:to>
                                    </p:set>
                                  </p:childTnLst>
                                </p:cTn>
                              </p:par>
                            </p:childTnLst>
                          </p:cTn>
                        </p:par>
                      </p:childTnLst>
                    </p:cTn>
                  </p:par>
                </p:childTnLst>
              </p:cTn>
              <p:nextCondLst>
                <p:cond evt="onClick" delay="0">
                  <p:tgtEl>
                    <p:spTgt spid="83"/>
                  </p:tgtEl>
                </p:cond>
              </p:nextCondLst>
            </p:seq>
            <p:seq concurrent="1" nextAc="seek">
              <p:cTn id="220" restart="whenNotActive" fill="hold" evtFilter="cancelBubble" nodeType="interactiveSeq">
                <p:stCondLst>
                  <p:cond evt="onClick" delay="0">
                    <p:tgtEl>
                      <p:spTgt spid="85"/>
                    </p:tgtEl>
                  </p:cond>
                </p:stCondLst>
                <p:endSync evt="end" delay="0">
                  <p:rtn val="all"/>
                </p:endSync>
                <p:childTnLst>
                  <p:par>
                    <p:cTn id="221" fill="hold">
                      <p:stCondLst>
                        <p:cond delay="0"/>
                      </p:stCondLst>
                      <p:childTnLst>
                        <p:par>
                          <p:cTn id="222" fill="hold">
                            <p:stCondLst>
                              <p:cond delay="0"/>
                            </p:stCondLst>
                            <p:childTnLst>
                              <p:par>
                                <p:cTn id="223" presetID="1" presetClass="exit" presetSubtype="0" fill="hold" nodeType="withEffect">
                                  <p:stCondLst>
                                    <p:cond delay="0"/>
                                  </p:stCondLst>
                                  <p:childTnLst>
                                    <p:set>
                                      <p:cBhvr>
                                        <p:cTn id="224" dur="1" fill="hold">
                                          <p:stCondLst>
                                            <p:cond delay="0"/>
                                          </p:stCondLst>
                                        </p:cTn>
                                        <p:tgtEl>
                                          <p:spTgt spid="85">
                                            <p:txEl>
                                              <p:pRg st="0" end="0"/>
                                            </p:txEl>
                                          </p:spTgt>
                                        </p:tgtEl>
                                        <p:attrNameLst>
                                          <p:attrName>style.visibility</p:attrName>
                                        </p:attrNameLst>
                                      </p:cBhvr>
                                      <p:to>
                                        <p:strVal val="hidden"/>
                                      </p:to>
                                    </p:set>
                                  </p:childTnLst>
                                </p:cTn>
                              </p:par>
                              <p:par>
                                <p:cTn id="225" presetID="1" presetClass="entr" presetSubtype="0" fill="hold" nodeType="withEffect">
                                  <p:stCondLst>
                                    <p:cond delay="0"/>
                                  </p:stCondLst>
                                  <p:childTnLst>
                                    <p:set>
                                      <p:cBhvr>
                                        <p:cTn id="226" dur="1" fill="hold">
                                          <p:stCondLst>
                                            <p:cond delay="0"/>
                                          </p:stCondLst>
                                        </p:cTn>
                                        <p:tgtEl>
                                          <p:spTgt spid="86">
                                            <p:txEl>
                                              <p:pRg st="0" end="0"/>
                                            </p:txEl>
                                          </p:spTgt>
                                        </p:tgtEl>
                                        <p:attrNameLst>
                                          <p:attrName>style.visibility</p:attrName>
                                        </p:attrNameLst>
                                      </p:cBhvr>
                                      <p:to>
                                        <p:strVal val="visible"/>
                                      </p:to>
                                    </p:set>
                                  </p:childTnLst>
                                </p:cTn>
                              </p:par>
                            </p:childTnLst>
                          </p:cTn>
                        </p:par>
                      </p:childTnLst>
                    </p:cTn>
                  </p:par>
                </p:childTnLst>
              </p:cTn>
              <p:nextCondLst>
                <p:cond evt="onClick" delay="0">
                  <p:tgtEl>
                    <p:spTgt spid="85"/>
                  </p:tgtEl>
                </p:cond>
              </p:nextCondLst>
            </p:seq>
            <p:seq concurrent="1" nextAc="seek">
              <p:cTn id="227" restart="whenNotActive" fill="hold" evtFilter="cancelBubble" nodeType="interactiveSeq">
                <p:stCondLst>
                  <p:cond evt="onClick" delay="0">
                    <p:tgtEl>
                      <p:spTgt spid="89"/>
                    </p:tgtEl>
                  </p:cond>
                </p:stCondLst>
                <p:endSync evt="end" delay="0">
                  <p:rtn val="all"/>
                </p:endSync>
                <p:childTnLst>
                  <p:par>
                    <p:cTn id="228" fill="hold">
                      <p:stCondLst>
                        <p:cond delay="0"/>
                      </p:stCondLst>
                      <p:childTnLst>
                        <p:par>
                          <p:cTn id="229" fill="hold">
                            <p:stCondLst>
                              <p:cond delay="0"/>
                            </p:stCondLst>
                            <p:childTnLst>
                              <p:par>
                                <p:cTn id="230" presetID="1" presetClass="exit" presetSubtype="0" fill="hold" nodeType="withEffect">
                                  <p:stCondLst>
                                    <p:cond delay="0"/>
                                  </p:stCondLst>
                                  <p:childTnLst>
                                    <p:set>
                                      <p:cBhvr>
                                        <p:cTn id="231" dur="1" fill="hold">
                                          <p:stCondLst>
                                            <p:cond delay="0"/>
                                          </p:stCondLst>
                                        </p:cTn>
                                        <p:tgtEl>
                                          <p:spTgt spid="89">
                                            <p:txEl>
                                              <p:pRg st="0" end="0"/>
                                            </p:txEl>
                                          </p:spTgt>
                                        </p:tgtEl>
                                        <p:attrNameLst>
                                          <p:attrName>style.visibility</p:attrName>
                                        </p:attrNameLst>
                                      </p:cBhvr>
                                      <p:to>
                                        <p:strVal val="hidden"/>
                                      </p:to>
                                    </p:set>
                                  </p:childTnLst>
                                </p:cTn>
                              </p:par>
                              <p:par>
                                <p:cTn id="232" presetID="1" presetClass="entr" presetSubtype="0" fill="hold" nodeType="withEffect">
                                  <p:stCondLst>
                                    <p:cond delay="0"/>
                                  </p:stCondLst>
                                  <p:childTnLst>
                                    <p:set>
                                      <p:cBhvr>
                                        <p:cTn id="233" dur="1" fill="hold">
                                          <p:stCondLst>
                                            <p:cond delay="0"/>
                                          </p:stCondLst>
                                        </p:cTn>
                                        <p:tgtEl>
                                          <p:spTgt spid="90">
                                            <p:txEl>
                                              <p:pRg st="0" end="0"/>
                                            </p:txEl>
                                          </p:spTgt>
                                        </p:tgtEl>
                                        <p:attrNameLst>
                                          <p:attrName>style.visibility</p:attrName>
                                        </p:attrNameLst>
                                      </p:cBhvr>
                                      <p:to>
                                        <p:strVal val="visible"/>
                                      </p:to>
                                    </p:set>
                                  </p:childTnLst>
                                </p:cTn>
                              </p:par>
                            </p:childTnLst>
                          </p:cTn>
                        </p:par>
                      </p:childTnLst>
                    </p:cTn>
                  </p:par>
                </p:childTnLst>
              </p:cTn>
              <p:nextCondLst>
                <p:cond evt="onClick" delay="0">
                  <p:tgtEl>
                    <p:spTgt spid="89"/>
                  </p:tgtEl>
                </p:cond>
              </p:nextCondLst>
            </p:seq>
            <p:seq concurrent="1" nextAc="seek">
              <p:cTn id="234" restart="whenNotActive" fill="hold" evtFilter="cancelBubble" nodeType="interactiveSeq">
                <p:stCondLst>
                  <p:cond evt="onClick" delay="0">
                    <p:tgtEl>
                      <p:spTgt spid="91"/>
                    </p:tgtEl>
                  </p:cond>
                </p:stCondLst>
                <p:endSync evt="end" delay="0">
                  <p:rtn val="all"/>
                </p:endSync>
                <p:childTnLst>
                  <p:par>
                    <p:cTn id="235" fill="hold">
                      <p:stCondLst>
                        <p:cond delay="0"/>
                      </p:stCondLst>
                      <p:childTnLst>
                        <p:par>
                          <p:cTn id="236" fill="hold">
                            <p:stCondLst>
                              <p:cond delay="0"/>
                            </p:stCondLst>
                            <p:childTnLst>
                              <p:par>
                                <p:cTn id="237" presetID="1" presetClass="exit" presetSubtype="0" fill="hold" nodeType="withEffect">
                                  <p:stCondLst>
                                    <p:cond delay="0"/>
                                  </p:stCondLst>
                                  <p:childTnLst>
                                    <p:set>
                                      <p:cBhvr>
                                        <p:cTn id="238" dur="1" fill="hold">
                                          <p:stCondLst>
                                            <p:cond delay="0"/>
                                          </p:stCondLst>
                                        </p:cTn>
                                        <p:tgtEl>
                                          <p:spTgt spid="91">
                                            <p:txEl>
                                              <p:pRg st="0" end="0"/>
                                            </p:txEl>
                                          </p:spTgt>
                                        </p:tgtEl>
                                        <p:attrNameLst>
                                          <p:attrName>style.visibility</p:attrName>
                                        </p:attrNameLst>
                                      </p:cBhvr>
                                      <p:to>
                                        <p:strVal val="hidden"/>
                                      </p:to>
                                    </p:set>
                                  </p:childTnLst>
                                </p:cTn>
                              </p:par>
                              <p:par>
                                <p:cTn id="239" presetID="1" presetClass="entr" presetSubtype="0" fill="hold" nodeType="withEffect">
                                  <p:stCondLst>
                                    <p:cond delay="0"/>
                                  </p:stCondLst>
                                  <p:childTnLst>
                                    <p:set>
                                      <p:cBhvr>
                                        <p:cTn id="240" dur="1" fill="hold">
                                          <p:stCondLst>
                                            <p:cond delay="0"/>
                                          </p:stCondLst>
                                        </p:cTn>
                                        <p:tgtEl>
                                          <p:spTgt spid="92">
                                            <p:txEl>
                                              <p:pRg st="0" end="0"/>
                                            </p:txEl>
                                          </p:spTgt>
                                        </p:tgtEl>
                                        <p:attrNameLst>
                                          <p:attrName>style.visibility</p:attrName>
                                        </p:attrNameLst>
                                      </p:cBhvr>
                                      <p:to>
                                        <p:strVal val="visible"/>
                                      </p:to>
                                    </p:set>
                                  </p:childTnLst>
                                </p:cTn>
                              </p:par>
                            </p:childTnLst>
                          </p:cTn>
                        </p:par>
                      </p:childTnLst>
                    </p:cTn>
                  </p:par>
                </p:childTnLst>
              </p:cTn>
              <p:nextCondLst>
                <p:cond evt="onClick" delay="0">
                  <p:tgtEl>
                    <p:spTgt spid="91"/>
                  </p:tgtEl>
                </p:cond>
              </p:nextCondLst>
            </p:seq>
            <p:seq concurrent="1" nextAc="seek">
              <p:cTn id="241" restart="whenNotActive" fill="hold" evtFilter="cancelBubble" nodeType="interactiveSeq">
                <p:stCondLst>
                  <p:cond evt="onClick" delay="0">
                    <p:tgtEl>
                      <p:spTgt spid="93"/>
                    </p:tgtEl>
                  </p:cond>
                </p:stCondLst>
                <p:endSync evt="end" delay="0">
                  <p:rtn val="all"/>
                </p:endSync>
                <p:childTnLst>
                  <p:par>
                    <p:cTn id="242" fill="hold">
                      <p:stCondLst>
                        <p:cond delay="0"/>
                      </p:stCondLst>
                      <p:childTnLst>
                        <p:par>
                          <p:cTn id="243" fill="hold">
                            <p:stCondLst>
                              <p:cond delay="0"/>
                            </p:stCondLst>
                            <p:childTnLst>
                              <p:par>
                                <p:cTn id="244" presetID="1" presetClass="exit" presetSubtype="0" fill="hold" nodeType="withEffect">
                                  <p:stCondLst>
                                    <p:cond delay="0"/>
                                  </p:stCondLst>
                                  <p:childTnLst>
                                    <p:set>
                                      <p:cBhvr>
                                        <p:cTn id="245" dur="1" fill="hold">
                                          <p:stCondLst>
                                            <p:cond delay="0"/>
                                          </p:stCondLst>
                                        </p:cTn>
                                        <p:tgtEl>
                                          <p:spTgt spid="93">
                                            <p:txEl>
                                              <p:pRg st="0" end="0"/>
                                            </p:txEl>
                                          </p:spTgt>
                                        </p:tgtEl>
                                        <p:attrNameLst>
                                          <p:attrName>style.visibility</p:attrName>
                                        </p:attrNameLst>
                                      </p:cBhvr>
                                      <p:to>
                                        <p:strVal val="hidden"/>
                                      </p:to>
                                    </p:set>
                                  </p:childTnLst>
                                </p:cTn>
                              </p:par>
                              <p:par>
                                <p:cTn id="246" presetID="1" presetClass="entr" presetSubtype="0" fill="hold" nodeType="withEffect">
                                  <p:stCondLst>
                                    <p:cond delay="0"/>
                                  </p:stCondLst>
                                  <p:childTnLst>
                                    <p:set>
                                      <p:cBhvr>
                                        <p:cTn id="247" dur="1" fill="hold">
                                          <p:stCondLst>
                                            <p:cond delay="0"/>
                                          </p:stCondLst>
                                        </p:cTn>
                                        <p:tgtEl>
                                          <p:spTgt spid="94">
                                            <p:txEl>
                                              <p:pRg st="0" end="0"/>
                                            </p:txEl>
                                          </p:spTgt>
                                        </p:tgtEl>
                                        <p:attrNameLst>
                                          <p:attrName>style.visibility</p:attrName>
                                        </p:attrNameLst>
                                      </p:cBhvr>
                                      <p:to>
                                        <p:strVal val="visible"/>
                                      </p:to>
                                    </p:set>
                                  </p:childTnLst>
                                </p:cTn>
                              </p:par>
                            </p:childTnLst>
                          </p:cTn>
                        </p:par>
                      </p:childTnLst>
                    </p:cTn>
                  </p:par>
                </p:childTnLst>
              </p:cTn>
              <p:nextCondLst>
                <p:cond evt="onClick" delay="0">
                  <p:tgtEl>
                    <p:spTgt spid="93"/>
                  </p:tgtEl>
                </p:cond>
              </p:nextCondLst>
            </p:seq>
            <p:seq concurrent="1" nextAc="seek">
              <p:cTn id="248" restart="whenNotActive" fill="hold" evtFilter="cancelBubble" nodeType="interactiveSeq">
                <p:stCondLst>
                  <p:cond evt="onClick" delay="0">
                    <p:tgtEl>
                      <p:spTgt spid="95"/>
                    </p:tgtEl>
                  </p:cond>
                </p:stCondLst>
                <p:endSync evt="end" delay="0">
                  <p:rtn val="all"/>
                </p:endSync>
                <p:childTnLst>
                  <p:par>
                    <p:cTn id="249" fill="hold">
                      <p:stCondLst>
                        <p:cond delay="0"/>
                      </p:stCondLst>
                      <p:childTnLst>
                        <p:par>
                          <p:cTn id="250" fill="hold">
                            <p:stCondLst>
                              <p:cond delay="0"/>
                            </p:stCondLst>
                            <p:childTnLst>
                              <p:par>
                                <p:cTn id="251" presetID="1" presetClass="exit" presetSubtype="0" fill="hold" nodeType="withEffect">
                                  <p:stCondLst>
                                    <p:cond delay="0"/>
                                  </p:stCondLst>
                                  <p:childTnLst>
                                    <p:set>
                                      <p:cBhvr>
                                        <p:cTn id="252" dur="1" fill="hold">
                                          <p:stCondLst>
                                            <p:cond delay="0"/>
                                          </p:stCondLst>
                                        </p:cTn>
                                        <p:tgtEl>
                                          <p:spTgt spid="95">
                                            <p:txEl>
                                              <p:pRg st="0" end="0"/>
                                            </p:txEl>
                                          </p:spTgt>
                                        </p:tgtEl>
                                        <p:attrNameLst>
                                          <p:attrName>style.visibility</p:attrName>
                                        </p:attrNameLst>
                                      </p:cBhvr>
                                      <p:to>
                                        <p:strVal val="hidden"/>
                                      </p:to>
                                    </p:set>
                                  </p:childTnLst>
                                </p:cTn>
                              </p:par>
                              <p:par>
                                <p:cTn id="253" presetID="1" presetClass="entr" presetSubtype="0" fill="hold" nodeType="withEffect">
                                  <p:stCondLst>
                                    <p:cond delay="0"/>
                                  </p:stCondLst>
                                  <p:childTnLst>
                                    <p:set>
                                      <p:cBhvr>
                                        <p:cTn id="254" dur="1" fill="hold">
                                          <p:stCondLst>
                                            <p:cond delay="0"/>
                                          </p:stCondLst>
                                        </p:cTn>
                                        <p:tgtEl>
                                          <p:spTgt spid="96">
                                            <p:txEl>
                                              <p:pRg st="0" end="0"/>
                                            </p:txEl>
                                          </p:spTgt>
                                        </p:tgtEl>
                                        <p:attrNameLst>
                                          <p:attrName>style.visibility</p:attrName>
                                        </p:attrNameLst>
                                      </p:cBhvr>
                                      <p:to>
                                        <p:strVal val="visible"/>
                                      </p:to>
                                    </p:set>
                                  </p:childTnLst>
                                </p:cTn>
                              </p:par>
                            </p:childTnLst>
                          </p:cTn>
                        </p:par>
                      </p:childTnLst>
                    </p:cTn>
                  </p:par>
                </p:childTnLst>
              </p:cTn>
              <p:nextCondLst>
                <p:cond evt="onClick" delay="0">
                  <p:tgtEl>
                    <p:spTgt spid="95"/>
                  </p:tgtEl>
                </p:cond>
              </p:nextCondLst>
            </p:seq>
            <p:seq concurrent="1" nextAc="seek">
              <p:cTn id="255" restart="whenNotActive" fill="hold" evtFilter="cancelBubble" nodeType="interactiveSeq">
                <p:stCondLst>
                  <p:cond evt="onClick" delay="0">
                    <p:tgtEl>
                      <p:spTgt spid="97"/>
                    </p:tgtEl>
                  </p:cond>
                </p:stCondLst>
                <p:endSync evt="end" delay="0">
                  <p:rtn val="all"/>
                </p:endSync>
                <p:childTnLst>
                  <p:par>
                    <p:cTn id="256" fill="hold">
                      <p:stCondLst>
                        <p:cond delay="0"/>
                      </p:stCondLst>
                      <p:childTnLst>
                        <p:par>
                          <p:cTn id="257" fill="hold">
                            <p:stCondLst>
                              <p:cond delay="0"/>
                            </p:stCondLst>
                            <p:childTnLst>
                              <p:par>
                                <p:cTn id="258" presetID="1" presetClass="exit" presetSubtype="0" fill="hold" nodeType="withEffect">
                                  <p:stCondLst>
                                    <p:cond delay="0"/>
                                  </p:stCondLst>
                                  <p:childTnLst>
                                    <p:set>
                                      <p:cBhvr>
                                        <p:cTn id="259" dur="1" fill="hold">
                                          <p:stCondLst>
                                            <p:cond delay="0"/>
                                          </p:stCondLst>
                                        </p:cTn>
                                        <p:tgtEl>
                                          <p:spTgt spid="97">
                                            <p:txEl>
                                              <p:pRg st="0" end="0"/>
                                            </p:txEl>
                                          </p:spTgt>
                                        </p:tgtEl>
                                        <p:attrNameLst>
                                          <p:attrName>style.visibility</p:attrName>
                                        </p:attrNameLst>
                                      </p:cBhvr>
                                      <p:to>
                                        <p:strVal val="hidden"/>
                                      </p:to>
                                    </p:set>
                                  </p:childTnLst>
                                </p:cTn>
                              </p:par>
                              <p:par>
                                <p:cTn id="260" presetID="1" presetClass="entr" presetSubtype="0" fill="hold" nodeType="withEffect">
                                  <p:stCondLst>
                                    <p:cond delay="0"/>
                                  </p:stCondLst>
                                  <p:childTnLst>
                                    <p:set>
                                      <p:cBhvr>
                                        <p:cTn id="261" dur="1" fill="hold">
                                          <p:stCondLst>
                                            <p:cond delay="0"/>
                                          </p:stCondLst>
                                        </p:cTn>
                                        <p:tgtEl>
                                          <p:spTgt spid="98">
                                            <p:txEl>
                                              <p:pRg st="0" end="0"/>
                                            </p:txEl>
                                          </p:spTgt>
                                        </p:tgtEl>
                                        <p:attrNameLst>
                                          <p:attrName>style.visibility</p:attrName>
                                        </p:attrNameLst>
                                      </p:cBhvr>
                                      <p:to>
                                        <p:strVal val="visible"/>
                                      </p:to>
                                    </p:set>
                                  </p:childTnLst>
                                </p:cTn>
                              </p:par>
                            </p:childTnLst>
                          </p:cTn>
                        </p:par>
                      </p:childTnLst>
                    </p:cTn>
                  </p:par>
                </p:childTnLst>
              </p:cTn>
              <p:nextCondLst>
                <p:cond evt="onClick" delay="0">
                  <p:tgtEl>
                    <p:spTgt spid="97"/>
                  </p:tgtEl>
                </p:cond>
              </p:nextCondLst>
            </p:seq>
            <p:seq concurrent="1" nextAc="seek">
              <p:cTn id="262" restart="whenNotActive" fill="hold" evtFilter="cancelBubble" nodeType="interactiveSeq">
                <p:stCondLst>
                  <p:cond evt="onClick" delay="0">
                    <p:tgtEl>
                      <p:spTgt spid="99"/>
                    </p:tgtEl>
                  </p:cond>
                </p:stCondLst>
                <p:endSync evt="end" delay="0">
                  <p:rtn val="all"/>
                </p:endSync>
                <p:childTnLst>
                  <p:par>
                    <p:cTn id="263" fill="hold">
                      <p:stCondLst>
                        <p:cond delay="0"/>
                      </p:stCondLst>
                      <p:childTnLst>
                        <p:par>
                          <p:cTn id="264" fill="hold">
                            <p:stCondLst>
                              <p:cond delay="0"/>
                            </p:stCondLst>
                            <p:childTnLst>
                              <p:par>
                                <p:cTn id="265" presetID="1" presetClass="exit" presetSubtype="0" fill="hold" nodeType="withEffect">
                                  <p:stCondLst>
                                    <p:cond delay="0"/>
                                  </p:stCondLst>
                                  <p:childTnLst>
                                    <p:set>
                                      <p:cBhvr>
                                        <p:cTn id="266" dur="1" fill="hold">
                                          <p:stCondLst>
                                            <p:cond delay="0"/>
                                          </p:stCondLst>
                                        </p:cTn>
                                        <p:tgtEl>
                                          <p:spTgt spid="99">
                                            <p:txEl>
                                              <p:pRg st="0" end="0"/>
                                            </p:txEl>
                                          </p:spTgt>
                                        </p:tgtEl>
                                        <p:attrNameLst>
                                          <p:attrName>style.visibility</p:attrName>
                                        </p:attrNameLst>
                                      </p:cBhvr>
                                      <p:to>
                                        <p:strVal val="hidden"/>
                                      </p:to>
                                    </p:set>
                                  </p:childTnLst>
                                </p:cTn>
                              </p:par>
                              <p:par>
                                <p:cTn id="267" presetID="1" presetClass="entr" presetSubtype="0" fill="hold" nodeType="withEffect">
                                  <p:stCondLst>
                                    <p:cond delay="0"/>
                                  </p:stCondLst>
                                  <p:childTnLst>
                                    <p:set>
                                      <p:cBhvr>
                                        <p:cTn id="268" dur="1" fill="hold">
                                          <p:stCondLst>
                                            <p:cond delay="0"/>
                                          </p:stCondLst>
                                        </p:cTn>
                                        <p:tgtEl>
                                          <p:spTgt spid="100">
                                            <p:txEl>
                                              <p:pRg st="0" end="0"/>
                                            </p:txEl>
                                          </p:spTgt>
                                        </p:tgtEl>
                                        <p:attrNameLst>
                                          <p:attrName>style.visibility</p:attrName>
                                        </p:attrNameLst>
                                      </p:cBhvr>
                                      <p:to>
                                        <p:strVal val="visible"/>
                                      </p:to>
                                    </p:set>
                                  </p:childTnLst>
                                </p:cTn>
                              </p:par>
                            </p:childTnLst>
                          </p:cTn>
                        </p:par>
                      </p:childTnLst>
                    </p:cTn>
                  </p:par>
                </p:childTnLst>
              </p:cTn>
              <p:nextCondLst>
                <p:cond evt="onClick" delay="0">
                  <p:tgtEl>
                    <p:spTgt spid="99"/>
                  </p:tgtEl>
                </p:cond>
              </p:nextCondLst>
            </p:seq>
            <p:seq concurrent="1" nextAc="seek">
              <p:cTn id="269" restart="whenNotActive" fill="hold" evtFilter="cancelBubble" nodeType="interactiveSeq">
                <p:stCondLst>
                  <p:cond evt="onClick" delay="0">
                    <p:tgtEl>
                      <p:spTgt spid="101"/>
                    </p:tgtEl>
                  </p:cond>
                </p:stCondLst>
                <p:endSync evt="end" delay="0">
                  <p:rtn val="all"/>
                </p:endSync>
                <p:childTnLst>
                  <p:par>
                    <p:cTn id="270" fill="hold">
                      <p:stCondLst>
                        <p:cond delay="0"/>
                      </p:stCondLst>
                      <p:childTnLst>
                        <p:par>
                          <p:cTn id="271" fill="hold">
                            <p:stCondLst>
                              <p:cond delay="0"/>
                            </p:stCondLst>
                            <p:childTnLst>
                              <p:par>
                                <p:cTn id="272" presetID="1" presetClass="exit" presetSubtype="0" fill="hold" nodeType="withEffect">
                                  <p:stCondLst>
                                    <p:cond delay="0"/>
                                  </p:stCondLst>
                                  <p:childTnLst>
                                    <p:set>
                                      <p:cBhvr>
                                        <p:cTn id="273" dur="1" fill="hold">
                                          <p:stCondLst>
                                            <p:cond delay="0"/>
                                          </p:stCondLst>
                                        </p:cTn>
                                        <p:tgtEl>
                                          <p:spTgt spid="101">
                                            <p:txEl>
                                              <p:pRg st="0" end="0"/>
                                            </p:txEl>
                                          </p:spTgt>
                                        </p:tgtEl>
                                        <p:attrNameLst>
                                          <p:attrName>style.visibility</p:attrName>
                                        </p:attrNameLst>
                                      </p:cBhvr>
                                      <p:to>
                                        <p:strVal val="hidden"/>
                                      </p:to>
                                    </p:set>
                                  </p:childTnLst>
                                </p:cTn>
                              </p:par>
                              <p:par>
                                <p:cTn id="274" presetID="1" presetClass="entr" presetSubtype="0" fill="hold" nodeType="withEffect">
                                  <p:stCondLst>
                                    <p:cond delay="0"/>
                                  </p:stCondLst>
                                  <p:childTnLst>
                                    <p:set>
                                      <p:cBhvr>
                                        <p:cTn id="275" dur="1" fill="hold">
                                          <p:stCondLst>
                                            <p:cond delay="0"/>
                                          </p:stCondLst>
                                        </p:cTn>
                                        <p:tgtEl>
                                          <p:spTgt spid="102">
                                            <p:txEl>
                                              <p:pRg st="0" end="0"/>
                                            </p:txEl>
                                          </p:spTgt>
                                        </p:tgtEl>
                                        <p:attrNameLst>
                                          <p:attrName>style.visibility</p:attrName>
                                        </p:attrNameLst>
                                      </p:cBhvr>
                                      <p:to>
                                        <p:strVal val="visible"/>
                                      </p:to>
                                    </p:set>
                                  </p:childTnLst>
                                </p:cTn>
                              </p:par>
                            </p:childTnLst>
                          </p:cTn>
                        </p:par>
                      </p:childTnLst>
                    </p:cTn>
                  </p:par>
                </p:childTnLst>
              </p:cTn>
              <p:nextCondLst>
                <p:cond evt="onClick" delay="0">
                  <p:tgtEl>
                    <p:spTgt spid="101"/>
                  </p:tgtEl>
                </p:cond>
              </p:nextCondLst>
            </p:seq>
            <p:seq concurrent="1" nextAc="seek">
              <p:cTn id="276" restart="whenNotActive" fill="hold" evtFilter="cancelBubble" nodeType="interactiveSeq">
                <p:stCondLst>
                  <p:cond evt="onClick" delay="0">
                    <p:tgtEl>
                      <p:spTgt spid="103"/>
                    </p:tgtEl>
                  </p:cond>
                </p:stCondLst>
                <p:endSync evt="end" delay="0">
                  <p:rtn val="all"/>
                </p:endSync>
                <p:childTnLst>
                  <p:par>
                    <p:cTn id="277" fill="hold">
                      <p:stCondLst>
                        <p:cond delay="0"/>
                      </p:stCondLst>
                      <p:childTnLst>
                        <p:par>
                          <p:cTn id="278" fill="hold">
                            <p:stCondLst>
                              <p:cond delay="0"/>
                            </p:stCondLst>
                            <p:childTnLst>
                              <p:par>
                                <p:cTn id="279" presetID="1" presetClass="exit" presetSubtype="0" fill="hold" nodeType="withEffect">
                                  <p:stCondLst>
                                    <p:cond delay="0"/>
                                  </p:stCondLst>
                                  <p:childTnLst>
                                    <p:set>
                                      <p:cBhvr>
                                        <p:cTn id="280" dur="1" fill="hold">
                                          <p:stCondLst>
                                            <p:cond delay="0"/>
                                          </p:stCondLst>
                                        </p:cTn>
                                        <p:tgtEl>
                                          <p:spTgt spid="103">
                                            <p:txEl>
                                              <p:pRg st="0" end="0"/>
                                            </p:txEl>
                                          </p:spTgt>
                                        </p:tgtEl>
                                        <p:attrNameLst>
                                          <p:attrName>style.visibility</p:attrName>
                                        </p:attrNameLst>
                                      </p:cBhvr>
                                      <p:to>
                                        <p:strVal val="hidden"/>
                                      </p:to>
                                    </p:set>
                                  </p:childTnLst>
                                </p:cTn>
                              </p:par>
                              <p:par>
                                <p:cTn id="281" presetID="1" presetClass="entr" presetSubtype="0" fill="hold" nodeType="withEffect">
                                  <p:stCondLst>
                                    <p:cond delay="0"/>
                                  </p:stCondLst>
                                  <p:childTnLst>
                                    <p:set>
                                      <p:cBhvr>
                                        <p:cTn id="282" dur="1" fill="hold">
                                          <p:stCondLst>
                                            <p:cond delay="0"/>
                                          </p:stCondLst>
                                        </p:cTn>
                                        <p:tgtEl>
                                          <p:spTgt spid="104">
                                            <p:txEl>
                                              <p:pRg st="0" end="0"/>
                                            </p:txEl>
                                          </p:spTgt>
                                        </p:tgtEl>
                                        <p:attrNameLst>
                                          <p:attrName>style.visibility</p:attrName>
                                        </p:attrNameLst>
                                      </p:cBhvr>
                                      <p:to>
                                        <p:strVal val="visible"/>
                                      </p:to>
                                    </p:set>
                                  </p:childTnLst>
                                </p:cTn>
                              </p:par>
                            </p:childTnLst>
                          </p:cTn>
                        </p:par>
                      </p:childTnLst>
                    </p:cTn>
                  </p:par>
                </p:childTnLst>
              </p:cTn>
              <p:nextCondLst>
                <p:cond evt="onClick" delay="0">
                  <p:tgtEl>
                    <p:spTgt spid="103"/>
                  </p:tgtEl>
                </p:cond>
              </p:nextCondLst>
            </p:seq>
            <p:seq concurrent="1" nextAc="seek">
              <p:cTn id="283" restart="whenNotActive" fill="hold" evtFilter="cancelBubble" nodeType="interactiveSeq">
                <p:stCondLst>
                  <p:cond evt="onClick" delay="0">
                    <p:tgtEl>
                      <p:spTgt spid="105"/>
                    </p:tgtEl>
                  </p:cond>
                </p:stCondLst>
                <p:endSync evt="end" delay="0">
                  <p:rtn val="all"/>
                </p:endSync>
                <p:childTnLst>
                  <p:par>
                    <p:cTn id="284" fill="hold">
                      <p:stCondLst>
                        <p:cond delay="0"/>
                      </p:stCondLst>
                      <p:childTnLst>
                        <p:par>
                          <p:cTn id="285" fill="hold">
                            <p:stCondLst>
                              <p:cond delay="0"/>
                            </p:stCondLst>
                            <p:childTnLst>
                              <p:par>
                                <p:cTn id="286" presetID="1" presetClass="exit" presetSubtype="0" fill="hold" nodeType="withEffect">
                                  <p:stCondLst>
                                    <p:cond delay="0"/>
                                  </p:stCondLst>
                                  <p:childTnLst>
                                    <p:set>
                                      <p:cBhvr>
                                        <p:cTn id="287" dur="1" fill="hold">
                                          <p:stCondLst>
                                            <p:cond delay="0"/>
                                          </p:stCondLst>
                                        </p:cTn>
                                        <p:tgtEl>
                                          <p:spTgt spid="105">
                                            <p:txEl>
                                              <p:pRg st="0" end="0"/>
                                            </p:txEl>
                                          </p:spTgt>
                                        </p:tgtEl>
                                        <p:attrNameLst>
                                          <p:attrName>style.visibility</p:attrName>
                                        </p:attrNameLst>
                                      </p:cBhvr>
                                      <p:to>
                                        <p:strVal val="hidden"/>
                                      </p:to>
                                    </p:set>
                                  </p:childTnLst>
                                </p:cTn>
                              </p:par>
                              <p:par>
                                <p:cTn id="288" presetID="1" presetClass="entr" presetSubtype="0" fill="hold" nodeType="withEffect">
                                  <p:stCondLst>
                                    <p:cond delay="0"/>
                                  </p:stCondLst>
                                  <p:childTnLst>
                                    <p:set>
                                      <p:cBhvr>
                                        <p:cTn id="289" dur="1" fill="hold">
                                          <p:stCondLst>
                                            <p:cond delay="0"/>
                                          </p:stCondLst>
                                        </p:cTn>
                                        <p:tgtEl>
                                          <p:spTgt spid="106">
                                            <p:txEl>
                                              <p:pRg st="0" end="0"/>
                                            </p:txEl>
                                          </p:spTgt>
                                        </p:tgtEl>
                                        <p:attrNameLst>
                                          <p:attrName>style.visibility</p:attrName>
                                        </p:attrNameLst>
                                      </p:cBhvr>
                                      <p:to>
                                        <p:strVal val="visible"/>
                                      </p:to>
                                    </p:set>
                                  </p:childTnLst>
                                </p:cTn>
                              </p:par>
                            </p:childTnLst>
                          </p:cTn>
                        </p:par>
                      </p:childTnLst>
                    </p:cTn>
                  </p:par>
                </p:childTnLst>
              </p:cTn>
              <p:nextCondLst>
                <p:cond evt="onClick" delay="0">
                  <p:tgtEl>
                    <p:spTgt spid="105"/>
                  </p:tgtEl>
                </p:cond>
              </p:nextCondLst>
            </p:seq>
            <p:seq concurrent="1" nextAc="seek">
              <p:cTn id="290" restart="whenNotActive" fill="hold" evtFilter="cancelBubble" nodeType="interactiveSeq">
                <p:stCondLst>
                  <p:cond evt="onClick" delay="0">
                    <p:tgtEl>
                      <p:spTgt spid="107"/>
                    </p:tgtEl>
                  </p:cond>
                </p:stCondLst>
                <p:endSync evt="end" delay="0">
                  <p:rtn val="all"/>
                </p:endSync>
                <p:childTnLst>
                  <p:par>
                    <p:cTn id="291" fill="hold">
                      <p:stCondLst>
                        <p:cond delay="0"/>
                      </p:stCondLst>
                      <p:childTnLst>
                        <p:par>
                          <p:cTn id="292" fill="hold">
                            <p:stCondLst>
                              <p:cond delay="0"/>
                            </p:stCondLst>
                            <p:childTnLst>
                              <p:par>
                                <p:cTn id="293" presetID="1" presetClass="exit" presetSubtype="0" fill="hold" nodeType="withEffect">
                                  <p:stCondLst>
                                    <p:cond delay="0"/>
                                  </p:stCondLst>
                                  <p:childTnLst>
                                    <p:set>
                                      <p:cBhvr>
                                        <p:cTn id="294" dur="1" fill="hold">
                                          <p:stCondLst>
                                            <p:cond delay="0"/>
                                          </p:stCondLst>
                                        </p:cTn>
                                        <p:tgtEl>
                                          <p:spTgt spid="107">
                                            <p:txEl>
                                              <p:pRg st="0" end="0"/>
                                            </p:txEl>
                                          </p:spTgt>
                                        </p:tgtEl>
                                        <p:attrNameLst>
                                          <p:attrName>style.visibility</p:attrName>
                                        </p:attrNameLst>
                                      </p:cBhvr>
                                      <p:to>
                                        <p:strVal val="hidden"/>
                                      </p:to>
                                    </p:set>
                                  </p:childTnLst>
                                </p:cTn>
                              </p:par>
                              <p:par>
                                <p:cTn id="295" presetID="1" presetClass="entr" presetSubtype="0" fill="hold" nodeType="withEffect">
                                  <p:stCondLst>
                                    <p:cond delay="0"/>
                                  </p:stCondLst>
                                  <p:childTnLst>
                                    <p:set>
                                      <p:cBhvr>
                                        <p:cTn id="296" dur="1" fill="hold">
                                          <p:stCondLst>
                                            <p:cond delay="0"/>
                                          </p:stCondLst>
                                        </p:cTn>
                                        <p:tgtEl>
                                          <p:spTgt spid="108">
                                            <p:txEl>
                                              <p:pRg st="0" end="0"/>
                                            </p:txEl>
                                          </p:spTgt>
                                        </p:tgtEl>
                                        <p:attrNameLst>
                                          <p:attrName>style.visibility</p:attrName>
                                        </p:attrNameLst>
                                      </p:cBhvr>
                                      <p:to>
                                        <p:strVal val="visible"/>
                                      </p:to>
                                    </p:set>
                                  </p:childTnLst>
                                </p:cTn>
                              </p:par>
                            </p:childTnLst>
                          </p:cTn>
                        </p:par>
                      </p:childTnLst>
                    </p:cTn>
                  </p:par>
                </p:childTnLst>
              </p:cTn>
              <p:nextCondLst>
                <p:cond evt="onClick" delay="0">
                  <p:tgtEl>
                    <p:spTgt spid="107"/>
                  </p:tgtEl>
                </p:cond>
              </p:nextCondLst>
            </p:seq>
            <p:seq concurrent="1" nextAc="seek">
              <p:cTn id="297" restart="whenNotActive" fill="hold" evtFilter="cancelBubble" nodeType="interactiveSeq">
                <p:stCondLst>
                  <p:cond evt="onClick" delay="0">
                    <p:tgtEl>
                      <p:spTgt spid="109"/>
                    </p:tgtEl>
                  </p:cond>
                </p:stCondLst>
                <p:endSync evt="end" delay="0">
                  <p:rtn val="all"/>
                </p:endSync>
                <p:childTnLst>
                  <p:par>
                    <p:cTn id="298" fill="hold">
                      <p:stCondLst>
                        <p:cond delay="0"/>
                      </p:stCondLst>
                      <p:childTnLst>
                        <p:par>
                          <p:cTn id="299" fill="hold">
                            <p:stCondLst>
                              <p:cond delay="0"/>
                            </p:stCondLst>
                            <p:childTnLst>
                              <p:par>
                                <p:cTn id="300" presetID="1" presetClass="exit" presetSubtype="0" fill="hold" nodeType="withEffect">
                                  <p:stCondLst>
                                    <p:cond delay="0"/>
                                  </p:stCondLst>
                                  <p:childTnLst>
                                    <p:set>
                                      <p:cBhvr>
                                        <p:cTn id="301" dur="1" fill="hold">
                                          <p:stCondLst>
                                            <p:cond delay="0"/>
                                          </p:stCondLst>
                                        </p:cTn>
                                        <p:tgtEl>
                                          <p:spTgt spid="109">
                                            <p:txEl>
                                              <p:pRg st="0" end="0"/>
                                            </p:txEl>
                                          </p:spTgt>
                                        </p:tgtEl>
                                        <p:attrNameLst>
                                          <p:attrName>style.visibility</p:attrName>
                                        </p:attrNameLst>
                                      </p:cBhvr>
                                      <p:to>
                                        <p:strVal val="hidden"/>
                                      </p:to>
                                    </p:set>
                                  </p:childTnLst>
                                </p:cTn>
                              </p:par>
                              <p:par>
                                <p:cTn id="302" presetID="1" presetClass="entr" presetSubtype="0" fill="hold" nodeType="withEffect">
                                  <p:stCondLst>
                                    <p:cond delay="0"/>
                                  </p:stCondLst>
                                  <p:childTnLst>
                                    <p:set>
                                      <p:cBhvr>
                                        <p:cTn id="303" dur="1" fill="hold">
                                          <p:stCondLst>
                                            <p:cond delay="0"/>
                                          </p:stCondLst>
                                        </p:cTn>
                                        <p:tgtEl>
                                          <p:spTgt spid="110">
                                            <p:txEl>
                                              <p:pRg st="0" end="0"/>
                                            </p:txEl>
                                          </p:spTgt>
                                        </p:tgtEl>
                                        <p:attrNameLst>
                                          <p:attrName>style.visibility</p:attrName>
                                        </p:attrNameLst>
                                      </p:cBhvr>
                                      <p:to>
                                        <p:strVal val="visible"/>
                                      </p:to>
                                    </p:set>
                                  </p:childTnLst>
                                </p:cTn>
                              </p:par>
                            </p:childTnLst>
                          </p:cTn>
                        </p:par>
                      </p:childTnLst>
                    </p:cTn>
                  </p:par>
                </p:childTnLst>
              </p:cTn>
              <p:nextCondLst>
                <p:cond evt="onClick" delay="0">
                  <p:tgtEl>
                    <p:spTgt spid="109"/>
                  </p:tgtEl>
                </p:cond>
              </p:nextCondLst>
            </p:seq>
            <p:seq concurrent="1" nextAc="seek">
              <p:cTn id="304" restart="whenNotActive" fill="hold" evtFilter="cancelBubble" nodeType="interactiveSeq">
                <p:stCondLst>
                  <p:cond evt="onClick" delay="0">
                    <p:tgtEl>
                      <p:spTgt spid="111"/>
                    </p:tgtEl>
                  </p:cond>
                </p:stCondLst>
                <p:endSync evt="end" delay="0">
                  <p:rtn val="all"/>
                </p:endSync>
                <p:childTnLst>
                  <p:par>
                    <p:cTn id="305" fill="hold">
                      <p:stCondLst>
                        <p:cond delay="0"/>
                      </p:stCondLst>
                      <p:childTnLst>
                        <p:par>
                          <p:cTn id="306" fill="hold">
                            <p:stCondLst>
                              <p:cond delay="0"/>
                            </p:stCondLst>
                            <p:childTnLst>
                              <p:par>
                                <p:cTn id="307" presetID="1" presetClass="exit" presetSubtype="0" fill="hold" nodeType="withEffect">
                                  <p:stCondLst>
                                    <p:cond delay="0"/>
                                  </p:stCondLst>
                                  <p:childTnLst>
                                    <p:set>
                                      <p:cBhvr>
                                        <p:cTn id="308" dur="1" fill="hold">
                                          <p:stCondLst>
                                            <p:cond delay="0"/>
                                          </p:stCondLst>
                                        </p:cTn>
                                        <p:tgtEl>
                                          <p:spTgt spid="111">
                                            <p:txEl>
                                              <p:pRg st="0" end="0"/>
                                            </p:txEl>
                                          </p:spTgt>
                                        </p:tgtEl>
                                        <p:attrNameLst>
                                          <p:attrName>style.visibility</p:attrName>
                                        </p:attrNameLst>
                                      </p:cBhvr>
                                      <p:to>
                                        <p:strVal val="hidden"/>
                                      </p:to>
                                    </p:set>
                                  </p:childTnLst>
                                </p:cTn>
                              </p:par>
                              <p:par>
                                <p:cTn id="309" presetID="1" presetClass="entr" presetSubtype="0" fill="hold" nodeType="withEffect">
                                  <p:stCondLst>
                                    <p:cond delay="0"/>
                                  </p:stCondLst>
                                  <p:childTnLst>
                                    <p:set>
                                      <p:cBhvr>
                                        <p:cTn id="310" dur="1" fill="hold">
                                          <p:stCondLst>
                                            <p:cond delay="0"/>
                                          </p:stCondLst>
                                        </p:cTn>
                                        <p:tgtEl>
                                          <p:spTgt spid="112">
                                            <p:txEl>
                                              <p:pRg st="0" end="0"/>
                                            </p:txEl>
                                          </p:spTgt>
                                        </p:tgtEl>
                                        <p:attrNameLst>
                                          <p:attrName>style.visibility</p:attrName>
                                        </p:attrNameLst>
                                      </p:cBhvr>
                                      <p:to>
                                        <p:strVal val="visible"/>
                                      </p:to>
                                    </p:set>
                                  </p:childTnLst>
                                </p:cTn>
                              </p:par>
                            </p:childTnLst>
                          </p:cTn>
                        </p:par>
                      </p:childTnLst>
                    </p:cTn>
                  </p:par>
                </p:childTnLst>
              </p:cTn>
              <p:nextCondLst>
                <p:cond evt="onClick" delay="0">
                  <p:tgtEl>
                    <p:spTgt spid="111"/>
                  </p:tgtEl>
                </p:cond>
              </p:nextCondLst>
            </p:seq>
            <p:seq concurrent="1" nextAc="seek">
              <p:cTn id="311" restart="whenNotActive" fill="hold" evtFilter="cancelBubble" nodeType="interactiveSeq">
                <p:stCondLst>
                  <p:cond evt="onClick" delay="0">
                    <p:tgtEl>
                      <p:spTgt spid="235"/>
                    </p:tgtEl>
                  </p:cond>
                </p:stCondLst>
                <p:endSync evt="end" delay="0">
                  <p:rtn val="all"/>
                </p:endSync>
                <p:childTnLst>
                  <p:par>
                    <p:cTn id="312" fill="hold">
                      <p:stCondLst>
                        <p:cond delay="0"/>
                      </p:stCondLst>
                      <p:childTnLst>
                        <p:par>
                          <p:cTn id="313" fill="hold">
                            <p:stCondLst>
                              <p:cond delay="0"/>
                            </p:stCondLst>
                            <p:childTnLst>
                              <p:par>
                                <p:cTn id="314" presetID="1" presetClass="exit" presetSubtype="0" fill="hold" nodeType="withEffect">
                                  <p:stCondLst>
                                    <p:cond delay="0"/>
                                  </p:stCondLst>
                                  <p:childTnLst>
                                    <p:set>
                                      <p:cBhvr>
                                        <p:cTn id="315" dur="1" fill="hold">
                                          <p:stCondLst>
                                            <p:cond delay="0"/>
                                          </p:stCondLst>
                                        </p:cTn>
                                        <p:tgtEl>
                                          <p:spTgt spid="235">
                                            <p:txEl>
                                              <p:pRg st="0" end="0"/>
                                            </p:txEl>
                                          </p:spTgt>
                                        </p:tgtEl>
                                        <p:attrNameLst>
                                          <p:attrName>style.visibility</p:attrName>
                                        </p:attrNameLst>
                                      </p:cBhvr>
                                      <p:to>
                                        <p:strVal val="hidden"/>
                                      </p:to>
                                    </p:set>
                                  </p:childTnLst>
                                </p:cTn>
                              </p:par>
                              <p:par>
                                <p:cTn id="316" presetID="1" presetClass="entr" presetSubtype="0" fill="hold" nodeType="withEffect">
                                  <p:stCondLst>
                                    <p:cond delay="0"/>
                                  </p:stCondLst>
                                  <p:childTnLst>
                                    <p:set>
                                      <p:cBhvr>
                                        <p:cTn id="317" dur="1" fill="hold">
                                          <p:stCondLst>
                                            <p:cond delay="0"/>
                                          </p:stCondLst>
                                        </p:cTn>
                                        <p:tgtEl>
                                          <p:spTgt spid="236">
                                            <p:txEl>
                                              <p:pRg st="0" end="0"/>
                                            </p:txEl>
                                          </p:spTgt>
                                        </p:tgtEl>
                                        <p:attrNameLst>
                                          <p:attrName>style.visibility</p:attrName>
                                        </p:attrNameLst>
                                      </p:cBhvr>
                                      <p:to>
                                        <p:strVal val="visible"/>
                                      </p:to>
                                    </p:set>
                                  </p:childTnLst>
                                </p:cTn>
                              </p:par>
                            </p:childTnLst>
                          </p:cTn>
                        </p:par>
                      </p:childTnLst>
                    </p:cTn>
                  </p:par>
                </p:childTnLst>
              </p:cTn>
              <p:nextCondLst>
                <p:cond evt="onClick" delay="0">
                  <p:tgtEl>
                    <p:spTgt spid="235"/>
                  </p:tgtEl>
                </p:cond>
              </p:nextCondLst>
            </p:seq>
            <p:seq concurrent="1" nextAc="seek">
              <p:cTn id="318" restart="whenNotActive" fill="hold" evtFilter="cancelBubble" nodeType="interactiveSeq">
                <p:stCondLst>
                  <p:cond evt="onClick" delay="0">
                    <p:tgtEl>
                      <p:spTgt spid="237"/>
                    </p:tgtEl>
                  </p:cond>
                </p:stCondLst>
                <p:endSync evt="end" delay="0">
                  <p:rtn val="all"/>
                </p:endSync>
                <p:childTnLst>
                  <p:par>
                    <p:cTn id="319" fill="hold">
                      <p:stCondLst>
                        <p:cond delay="0"/>
                      </p:stCondLst>
                      <p:childTnLst>
                        <p:par>
                          <p:cTn id="320" fill="hold">
                            <p:stCondLst>
                              <p:cond delay="0"/>
                            </p:stCondLst>
                            <p:childTnLst>
                              <p:par>
                                <p:cTn id="321" presetID="1" presetClass="exit" presetSubtype="0" fill="hold" nodeType="withEffect">
                                  <p:stCondLst>
                                    <p:cond delay="0"/>
                                  </p:stCondLst>
                                  <p:childTnLst>
                                    <p:set>
                                      <p:cBhvr>
                                        <p:cTn id="322" dur="1" fill="hold">
                                          <p:stCondLst>
                                            <p:cond delay="0"/>
                                          </p:stCondLst>
                                        </p:cTn>
                                        <p:tgtEl>
                                          <p:spTgt spid="237">
                                            <p:txEl>
                                              <p:pRg st="0" end="0"/>
                                            </p:txEl>
                                          </p:spTgt>
                                        </p:tgtEl>
                                        <p:attrNameLst>
                                          <p:attrName>style.visibility</p:attrName>
                                        </p:attrNameLst>
                                      </p:cBhvr>
                                      <p:to>
                                        <p:strVal val="hidden"/>
                                      </p:to>
                                    </p:set>
                                  </p:childTnLst>
                                </p:cTn>
                              </p:par>
                              <p:par>
                                <p:cTn id="323" presetID="1" presetClass="entr" presetSubtype="0" fill="hold" nodeType="withEffect">
                                  <p:stCondLst>
                                    <p:cond delay="0"/>
                                  </p:stCondLst>
                                  <p:childTnLst>
                                    <p:set>
                                      <p:cBhvr>
                                        <p:cTn id="324" dur="1" fill="hold">
                                          <p:stCondLst>
                                            <p:cond delay="0"/>
                                          </p:stCondLst>
                                        </p:cTn>
                                        <p:tgtEl>
                                          <p:spTgt spid="238">
                                            <p:txEl>
                                              <p:pRg st="0" end="0"/>
                                            </p:txEl>
                                          </p:spTgt>
                                        </p:tgtEl>
                                        <p:attrNameLst>
                                          <p:attrName>style.visibility</p:attrName>
                                        </p:attrNameLst>
                                      </p:cBhvr>
                                      <p:to>
                                        <p:strVal val="visible"/>
                                      </p:to>
                                    </p:set>
                                  </p:childTnLst>
                                </p:cTn>
                              </p:par>
                            </p:childTnLst>
                          </p:cTn>
                        </p:par>
                      </p:childTnLst>
                    </p:cTn>
                  </p:par>
                </p:childTnLst>
              </p:cTn>
              <p:nextCondLst>
                <p:cond evt="onClick" delay="0">
                  <p:tgtEl>
                    <p:spTgt spid="237"/>
                  </p:tgtEl>
                </p:cond>
              </p:nextCondLst>
            </p:seq>
            <p:seq concurrent="1" nextAc="seek">
              <p:cTn id="325" restart="whenNotActive" fill="hold" evtFilter="cancelBubble" nodeType="interactiveSeq">
                <p:stCondLst>
                  <p:cond evt="onClick" delay="0">
                    <p:tgtEl>
                      <p:spTgt spid="239"/>
                    </p:tgtEl>
                  </p:cond>
                </p:stCondLst>
                <p:endSync evt="end" delay="0">
                  <p:rtn val="all"/>
                </p:endSync>
                <p:childTnLst>
                  <p:par>
                    <p:cTn id="326" fill="hold">
                      <p:stCondLst>
                        <p:cond delay="0"/>
                      </p:stCondLst>
                      <p:childTnLst>
                        <p:par>
                          <p:cTn id="327" fill="hold">
                            <p:stCondLst>
                              <p:cond delay="0"/>
                            </p:stCondLst>
                            <p:childTnLst>
                              <p:par>
                                <p:cTn id="328" presetID="1" presetClass="exit" presetSubtype="0" fill="hold" nodeType="withEffect">
                                  <p:stCondLst>
                                    <p:cond delay="0"/>
                                  </p:stCondLst>
                                  <p:childTnLst>
                                    <p:set>
                                      <p:cBhvr>
                                        <p:cTn id="329" dur="1" fill="hold">
                                          <p:stCondLst>
                                            <p:cond delay="0"/>
                                          </p:stCondLst>
                                        </p:cTn>
                                        <p:tgtEl>
                                          <p:spTgt spid="239">
                                            <p:txEl>
                                              <p:pRg st="0" end="0"/>
                                            </p:txEl>
                                          </p:spTgt>
                                        </p:tgtEl>
                                        <p:attrNameLst>
                                          <p:attrName>style.visibility</p:attrName>
                                        </p:attrNameLst>
                                      </p:cBhvr>
                                      <p:to>
                                        <p:strVal val="hidden"/>
                                      </p:to>
                                    </p:set>
                                  </p:childTnLst>
                                </p:cTn>
                              </p:par>
                              <p:par>
                                <p:cTn id="330" presetID="1" presetClass="entr" presetSubtype="0" fill="hold" nodeType="withEffect">
                                  <p:stCondLst>
                                    <p:cond delay="0"/>
                                  </p:stCondLst>
                                  <p:childTnLst>
                                    <p:set>
                                      <p:cBhvr>
                                        <p:cTn id="331" dur="1" fill="hold">
                                          <p:stCondLst>
                                            <p:cond delay="0"/>
                                          </p:stCondLst>
                                        </p:cTn>
                                        <p:tgtEl>
                                          <p:spTgt spid="240">
                                            <p:txEl>
                                              <p:pRg st="0" end="0"/>
                                            </p:txEl>
                                          </p:spTgt>
                                        </p:tgtEl>
                                        <p:attrNameLst>
                                          <p:attrName>style.visibility</p:attrName>
                                        </p:attrNameLst>
                                      </p:cBhvr>
                                      <p:to>
                                        <p:strVal val="visible"/>
                                      </p:to>
                                    </p:set>
                                  </p:childTnLst>
                                </p:cTn>
                              </p:par>
                            </p:childTnLst>
                          </p:cTn>
                        </p:par>
                      </p:childTnLst>
                    </p:cTn>
                  </p:par>
                </p:childTnLst>
              </p:cTn>
              <p:nextCondLst>
                <p:cond evt="onClick" delay="0">
                  <p:tgtEl>
                    <p:spTgt spid="239"/>
                  </p:tgtEl>
                </p:cond>
              </p:nextCondLst>
            </p:seq>
            <p:seq concurrent="1" nextAc="seek">
              <p:cTn id="332" restart="whenNotActive" fill="hold" evtFilter="cancelBubble" nodeType="interactiveSeq">
                <p:stCondLst>
                  <p:cond evt="onClick" delay="0">
                    <p:tgtEl>
                      <p:spTgt spid="241"/>
                    </p:tgtEl>
                  </p:cond>
                </p:stCondLst>
                <p:endSync evt="end" delay="0">
                  <p:rtn val="all"/>
                </p:endSync>
                <p:childTnLst>
                  <p:par>
                    <p:cTn id="333" fill="hold">
                      <p:stCondLst>
                        <p:cond delay="0"/>
                      </p:stCondLst>
                      <p:childTnLst>
                        <p:par>
                          <p:cTn id="334" fill="hold">
                            <p:stCondLst>
                              <p:cond delay="0"/>
                            </p:stCondLst>
                            <p:childTnLst>
                              <p:par>
                                <p:cTn id="335" presetID="1" presetClass="exit" presetSubtype="0" fill="hold" nodeType="withEffect">
                                  <p:stCondLst>
                                    <p:cond delay="0"/>
                                  </p:stCondLst>
                                  <p:childTnLst>
                                    <p:set>
                                      <p:cBhvr>
                                        <p:cTn id="336" dur="1" fill="hold">
                                          <p:stCondLst>
                                            <p:cond delay="0"/>
                                          </p:stCondLst>
                                        </p:cTn>
                                        <p:tgtEl>
                                          <p:spTgt spid="241">
                                            <p:txEl>
                                              <p:pRg st="0" end="0"/>
                                            </p:txEl>
                                          </p:spTgt>
                                        </p:tgtEl>
                                        <p:attrNameLst>
                                          <p:attrName>style.visibility</p:attrName>
                                        </p:attrNameLst>
                                      </p:cBhvr>
                                      <p:to>
                                        <p:strVal val="hidden"/>
                                      </p:to>
                                    </p:set>
                                  </p:childTnLst>
                                </p:cTn>
                              </p:par>
                              <p:par>
                                <p:cTn id="337" presetID="1" presetClass="entr" presetSubtype="0" fill="hold" nodeType="withEffect">
                                  <p:stCondLst>
                                    <p:cond delay="0"/>
                                  </p:stCondLst>
                                  <p:childTnLst>
                                    <p:set>
                                      <p:cBhvr>
                                        <p:cTn id="338" dur="1" fill="hold">
                                          <p:stCondLst>
                                            <p:cond delay="0"/>
                                          </p:stCondLst>
                                        </p:cTn>
                                        <p:tgtEl>
                                          <p:spTgt spid="242">
                                            <p:txEl>
                                              <p:pRg st="0" end="0"/>
                                            </p:txEl>
                                          </p:spTgt>
                                        </p:tgtEl>
                                        <p:attrNameLst>
                                          <p:attrName>style.visibility</p:attrName>
                                        </p:attrNameLst>
                                      </p:cBhvr>
                                      <p:to>
                                        <p:strVal val="visible"/>
                                      </p:to>
                                    </p:set>
                                  </p:childTnLst>
                                </p:cTn>
                              </p:par>
                            </p:childTnLst>
                          </p:cTn>
                        </p:par>
                      </p:childTnLst>
                    </p:cTn>
                  </p:par>
                </p:childTnLst>
              </p:cTn>
              <p:nextCondLst>
                <p:cond evt="onClick" delay="0">
                  <p:tgtEl>
                    <p:spTgt spid="241"/>
                  </p:tgtEl>
                </p:cond>
              </p:nextCondLst>
            </p:seq>
            <p:seq concurrent="1" nextAc="seek">
              <p:cTn id="339" restart="whenNotActive" fill="hold" evtFilter="cancelBubble" nodeType="interactiveSeq">
                <p:stCondLst>
                  <p:cond evt="onClick" delay="0">
                    <p:tgtEl>
                      <p:spTgt spid="243"/>
                    </p:tgtEl>
                  </p:cond>
                </p:stCondLst>
                <p:endSync evt="end" delay="0">
                  <p:rtn val="all"/>
                </p:endSync>
                <p:childTnLst>
                  <p:par>
                    <p:cTn id="340" fill="hold">
                      <p:stCondLst>
                        <p:cond delay="0"/>
                      </p:stCondLst>
                      <p:childTnLst>
                        <p:par>
                          <p:cTn id="341" fill="hold">
                            <p:stCondLst>
                              <p:cond delay="0"/>
                            </p:stCondLst>
                            <p:childTnLst>
                              <p:par>
                                <p:cTn id="342" presetID="1" presetClass="exit" presetSubtype="0" fill="hold" nodeType="withEffect">
                                  <p:stCondLst>
                                    <p:cond delay="0"/>
                                  </p:stCondLst>
                                  <p:childTnLst>
                                    <p:set>
                                      <p:cBhvr>
                                        <p:cTn id="343" dur="1" fill="hold">
                                          <p:stCondLst>
                                            <p:cond delay="0"/>
                                          </p:stCondLst>
                                        </p:cTn>
                                        <p:tgtEl>
                                          <p:spTgt spid="243">
                                            <p:txEl>
                                              <p:pRg st="0" end="0"/>
                                            </p:txEl>
                                          </p:spTgt>
                                        </p:tgtEl>
                                        <p:attrNameLst>
                                          <p:attrName>style.visibility</p:attrName>
                                        </p:attrNameLst>
                                      </p:cBhvr>
                                      <p:to>
                                        <p:strVal val="hidden"/>
                                      </p:to>
                                    </p:set>
                                  </p:childTnLst>
                                </p:cTn>
                              </p:par>
                              <p:par>
                                <p:cTn id="344" presetID="1" presetClass="entr" presetSubtype="0" fill="hold" nodeType="withEffect">
                                  <p:stCondLst>
                                    <p:cond delay="0"/>
                                  </p:stCondLst>
                                  <p:childTnLst>
                                    <p:set>
                                      <p:cBhvr>
                                        <p:cTn id="345" dur="1" fill="hold">
                                          <p:stCondLst>
                                            <p:cond delay="0"/>
                                          </p:stCondLst>
                                        </p:cTn>
                                        <p:tgtEl>
                                          <p:spTgt spid="244">
                                            <p:txEl>
                                              <p:pRg st="0" end="0"/>
                                            </p:txEl>
                                          </p:spTgt>
                                        </p:tgtEl>
                                        <p:attrNameLst>
                                          <p:attrName>style.visibility</p:attrName>
                                        </p:attrNameLst>
                                      </p:cBhvr>
                                      <p:to>
                                        <p:strVal val="visible"/>
                                      </p:to>
                                    </p:set>
                                  </p:childTnLst>
                                </p:cTn>
                              </p:par>
                            </p:childTnLst>
                          </p:cTn>
                        </p:par>
                      </p:childTnLst>
                    </p:cTn>
                  </p:par>
                </p:childTnLst>
              </p:cTn>
              <p:nextCondLst>
                <p:cond evt="onClick" delay="0">
                  <p:tgtEl>
                    <p:spTgt spid="243"/>
                  </p:tgtEl>
                </p:cond>
              </p:nextCondLst>
            </p:seq>
            <p:seq concurrent="1" nextAc="seek">
              <p:cTn id="346" restart="whenNotActive" fill="hold" evtFilter="cancelBubble" nodeType="interactiveSeq">
                <p:stCondLst>
                  <p:cond evt="onClick" delay="0">
                    <p:tgtEl>
                      <p:spTgt spid="245"/>
                    </p:tgtEl>
                  </p:cond>
                </p:stCondLst>
                <p:endSync evt="end" delay="0">
                  <p:rtn val="all"/>
                </p:endSync>
                <p:childTnLst>
                  <p:par>
                    <p:cTn id="347" fill="hold">
                      <p:stCondLst>
                        <p:cond delay="0"/>
                      </p:stCondLst>
                      <p:childTnLst>
                        <p:par>
                          <p:cTn id="348" fill="hold">
                            <p:stCondLst>
                              <p:cond delay="0"/>
                            </p:stCondLst>
                            <p:childTnLst>
                              <p:par>
                                <p:cTn id="349" presetID="1" presetClass="exit" presetSubtype="0" fill="hold" nodeType="withEffect">
                                  <p:stCondLst>
                                    <p:cond delay="0"/>
                                  </p:stCondLst>
                                  <p:childTnLst>
                                    <p:set>
                                      <p:cBhvr>
                                        <p:cTn id="350" dur="1" fill="hold">
                                          <p:stCondLst>
                                            <p:cond delay="0"/>
                                          </p:stCondLst>
                                        </p:cTn>
                                        <p:tgtEl>
                                          <p:spTgt spid="245">
                                            <p:txEl>
                                              <p:pRg st="0" end="0"/>
                                            </p:txEl>
                                          </p:spTgt>
                                        </p:tgtEl>
                                        <p:attrNameLst>
                                          <p:attrName>style.visibility</p:attrName>
                                        </p:attrNameLst>
                                      </p:cBhvr>
                                      <p:to>
                                        <p:strVal val="hidden"/>
                                      </p:to>
                                    </p:set>
                                  </p:childTnLst>
                                </p:cTn>
                              </p:par>
                              <p:par>
                                <p:cTn id="351" presetID="1" presetClass="entr" presetSubtype="0" fill="hold" nodeType="withEffect">
                                  <p:stCondLst>
                                    <p:cond delay="0"/>
                                  </p:stCondLst>
                                  <p:childTnLst>
                                    <p:set>
                                      <p:cBhvr>
                                        <p:cTn id="352" dur="1" fill="hold">
                                          <p:stCondLst>
                                            <p:cond delay="0"/>
                                          </p:stCondLst>
                                        </p:cTn>
                                        <p:tgtEl>
                                          <p:spTgt spid="246">
                                            <p:txEl>
                                              <p:pRg st="0" end="0"/>
                                            </p:txEl>
                                          </p:spTgt>
                                        </p:tgtEl>
                                        <p:attrNameLst>
                                          <p:attrName>style.visibility</p:attrName>
                                        </p:attrNameLst>
                                      </p:cBhvr>
                                      <p:to>
                                        <p:strVal val="visible"/>
                                      </p:to>
                                    </p:set>
                                  </p:childTnLst>
                                </p:cTn>
                              </p:par>
                            </p:childTnLst>
                          </p:cTn>
                        </p:par>
                      </p:childTnLst>
                    </p:cTn>
                  </p:par>
                </p:childTnLst>
              </p:cTn>
              <p:nextCondLst>
                <p:cond evt="onClick" delay="0">
                  <p:tgtEl>
                    <p:spTgt spid="245"/>
                  </p:tgtEl>
                </p:cond>
              </p:nextCondLst>
            </p:seq>
            <p:seq concurrent="1" nextAc="seek">
              <p:cTn id="353" restart="whenNotActive" fill="hold" evtFilter="cancelBubble" nodeType="interactiveSeq">
                <p:stCondLst>
                  <p:cond evt="onClick" delay="0">
                    <p:tgtEl>
                      <p:spTgt spid="247"/>
                    </p:tgtEl>
                  </p:cond>
                </p:stCondLst>
                <p:endSync evt="end" delay="0">
                  <p:rtn val="all"/>
                </p:endSync>
                <p:childTnLst>
                  <p:par>
                    <p:cTn id="354" fill="hold">
                      <p:stCondLst>
                        <p:cond delay="0"/>
                      </p:stCondLst>
                      <p:childTnLst>
                        <p:par>
                          <p:cTn id="355" fill="hold">
                            <p:stCondLst>
                              <p:cond delay="0"/>
                            </p:stCondLst>
                            <p:childTnLst>
                              <p:par>
                                <p:cTn id="356" presetID="1" presetClass="exit" presetSubtype="0" fill="hold" nodeType="withEffect">
                                  <p:stCondLst>
                                    <p:cond delay="0"/>
                                  </p:stCondLst>
                                  <p:childTnLst>
                                    <p:set>
                                      <p:cBhvr>
                                        <p:cTn id="357" dur="1" fill="hold">
                                          <p:stCondLst>
                                            <p:cond delay="0"/>
                                          </p:stCondLst>
                                        </p:cTn>
                                        <p:tgtEl>
                                          <p:spTgt spid="247">
                                            <p:txEl>
                                              <p:pRg st="0" end="0"/>
                                            </p:txEl>
                                          </p:spTgt>
                                        </p:tgtEl>
                                        <p:attrNameLst>
                                          <p:attrName>style.visibility</p:attrName>
                                        </p:attrNameLst>
                                      </p:cBhvr>
                                      <p:to>
                                        <p:strVal val="hidden"/>
                                      </p:to>
                                    </p:set>
                                  </p:childTnLst>
                                </p:cTn>
                              </p:par>
                              <p:par>
                                <p:cTn id="358" presetID="1" presetClass="entr" presetSubtype="0" fill="hold" nodeType="withEffect">
                                  <p:stCondLst>
                                    <p:cond delay="0"/>
                                  </p:stCondLst>
                                  <p:childTnLst>
                                    <p:set>
                                      <p:cBhvr>
                                        <p:cTn id="359" dur="1" fill="hold">
                                          <p:stCondLst>
                                            <p:cond delay="0"/>
                                          </p:stCondLst>
                                        </p:cTn>
                                        <p:tgtEl>
                                          <p:spTgt spid="248">
                                            <p:txEl>
                                              <p:pRg st="0" end="0"/>
                                            </p:txEl>
                                          </p:spTgt>
                                        </p:tgtEl>
                                        <p:attrNameLst>
                                          <p:attrName>style.visibility</p:attrName>
                                        </p:attrNameLst>
                                      </p:cBhvr>
                                      <p:to>
                                        <p:strVal val="visible"/>
                                      </p:to>
                                    </p:set>
                                  </p:childTnLst>
                                </p:cTn>
                              </p:par>
                            </p:childTnLst>
                          </p:cTn>
                        </p:par>
                      </p:childTnLst>
                    </p:cTn>
                  </p:par>
                </p:childTnLst>
              </p:cTn>
              <p:nextCondLst>
                <p:cond evt="onClick" delay="0">
                  <p:tgtEl>
                    <p:spTgt spid="247"/>
                  </p:tgtEl>
                </p:cond>
              </p:nextCondLst>
            </p:seq>
            <p:seq concurrent="1" nextAc="seek">
              <p:cTn id="360" restart="whenNotActive" fill="hold" evtFilter="cancelBubble" nodeType="interactiveSeq">
                <p:stCondLst>
                  <p:cond evt="onClick" delay="0">
                    <p:tgtEl>
                      <p:spTgt spid="249"/>
                    </p:tgtEl>
                  </p:cond>
                </p:stCondLst>
                <p:endSync evt="end" delay="0">
                  <p:rtn val="all"/>
                </p:endSync>
                <p:childTnLst>
                  <p:par>
                    <p:cTn id="361" fill="hold">
                      <p:stCondLst>
                        <p:cond delay="0"/>
                      </p:stCondLst>
                      <p:childTnLst>
                        <p:par>
                          <p:cTn id="362" fill="hold">
                            <p:stCondLst>
                              <p:cond delay="0"/>
                            </p:stCondLst>
                            <p:childTnLst>
                              <p:par>
                                <p:cTn id="363" presetID="1" presetClass="exit" presetSubtype="0" fill="hold" nodeType="withEffect">
                                  <p:stCondLst>
                                    <p:cond delay="0"/>
                                  </p:stCondLst>
                                  <p:childTnLst>
                                    <p:set>
                                      <p:cBhvr>
                                        <p:cTn id="364" dur="1" fill="hold">
                                          <p:stCondLst>
                                            <p:cond delay="0"/>
                                          </p:stCondLst>
                                        </p:cTn>
                                        <p:tgtEl>
                                          <p:spTgt spid="249">
                                            <p:txEl>
                                              <p:pRg st="0" end="0"/>
                                            </p:txEl>
                                          </p:spTgt>
                                        </p:tgtEl>
                                        <p:attrNameLst>
                                          <p:attrName>style.visibility</p:attrName>
                                        </p:attrNameLst>
                                      </p:cBhvr>
                                      <p:to>
                                        <p:strVal val="hidden"/>
                                      </p:to>
                                    </p:set>
                                  </p:childTnLst>
                                </p:cTn>
                              </p:par>
                              <p:par>
                                <p:cTn id="365" presetID="1" presetClass="entr" presetSubtype="0" fill="hold" nodeType="withEffect">
                                  <p:stCondLst>
                                    <p:cond delay="0"/>
                                  </p:stCondLst>
                                  <p:childTnLst>
                                    <p:set>
                                      <p:cBhvr>
                                        <p:cTn id="366" dur="1" fill="hold">
                                          <p:stCondLst>
                                            <p:cond delay="0"/>
                                          </p:stCondLst>
                                        </p:cTn>
                                        <p:tgtEl>
                                          <p:spTgt spid="250">
                                            <p:txEl>
                                              <p:pRg st="0" end="0"/>
                                            </p:txEl>
                                          </p:spTgt>
                                        </p:tgtEl>
                                        <p:attrNameLst>
                                          <p:attrName>style.visibility</p:attrName>
                                        </p:attrNameLst>
                                      </p:cBhvr>
                                      <p:to>
                                        <p:strVal val="visible"/>
                                      </p:to>
                                    </p:set>
                                  </p:childTnLst>
                                </p:cTn>
                              </p:par>
                            </p:childTnLst>
                          </p:cTn>
                        </p:par>
                      </p:childTnLst>
                    </p:cTn>
                  </p:par>
                </p:childTnLst>
              </p:cTn>
              <p:nextCondLst>
                <p:cond evt="onClick" delay="0">
                  <p:tgtEl>
                    <p:spTgt spid="249"/>
                  </p:tgtEl>
                </p:cond>
              </p:nextCondLst>
            </p:seq>
            <p:seq concurrent="1" nextAc="seek">
              <p:cTn id="367" restart="whenNotActive" fill="hold" evtFilter="cancelBubble" nodeType="interactiveSeq">
                <p:stCondLst>
                  <p:cond evt="onClick" delay="0">
                    <p:tgtEl>
                      <p:spTgt spid="253"/>
                    </p:tgtEl>
                  </p:cond>
                </p:stCondLst>
                <p:endSync evt="end" delay="0">
                  <p:rtn val="all"/>
                </p:endSync>
                <p:childTnLst>
                  <p:par>
                    <p:cTn id="368" fill="hold">
                      <p:stCondLst>
                        <p:cond delay="0"/>
                      </p:stCondLst>
                      <p:childTnLst>
                        <p:par>
                          <p:cTn id="369" fill="hold">
                            <p:stCondLst>
                              <p:cond delay="0"/>
                            </p:stCondLst>
                            <p:childTnLst>
                              <p:par>
                                <p:cTn id="370" presetID="1" presetClass="exit" presetSubtype="0" fill="hold" nodeType="withEffect">
                                  <p:stCondLst>
                                    <p:cond delay="0"/>
                                  </p:stCondLst>
                                  <p:childTnLst>
                                    <p:set>
                                      <p:cBhvr>
                                        <p:cTn id="371" dur="1" fill="hold">
                                          <p:stCondLst>
                                            <p:cond delay="0"/>
                                          </p:stCondLst>
                                        </p:cTn>
                                        <p:tgtEl>
                                          <p:spTgt spid="253">
                                            <p:txEl>
                                              <p:pRg st="0" end="0"/>
                                            </p:txEl>
                                          </p:spTgt>
                                        </p:tgtEl>
                                        <p:attrNameLst>
                                          <p:attrName>style.visibility</p:attrName>
                                        </p:attrNameLst>
                                      </p:cBhvr>
                                      <p:to>
                                        <p:strVal val="hidden"/>
                                      </p:to>
                                    </p:set>
                                  </p:childTnLst>
                                </p:cTn>
                              </p:par>
                              <p:par>
                                <p:cTn id="372" presetID="1" presetClass="entr" presetSubtype="0" fill="hold" nodeType="withEffect">
                                  <p:stCondLst>
                                    <p:cond delay="0"/>
                                  </p:stCondLst>
                                  <p:childTnLst>
                                    <p:set>
                                      <p:cBhvr>
                                        <p:cTn id="373" dur="1" fill="hold">
                                          <p:stCondLst>
                                            <p:cond delay="0"/>
                                          </p:stCondLst>
                                        </p:cTn>
                                        <p:tgtEl>
                                          <p:spTgt spid="254">
                                            <p:txEl>
                                              <p:pRg st="0" end="0"/>
                                            </p:txEl>
                                          </p:spTgt>
                                        </p:tgtEl>
                                        <p:attrNameLst>
                                          <p:attrName>style.visibility</p:attrName>
                                        </p:attrNameLst>
                                      </p:cBhvr>
                                      <p:to>
                                        <p:strVal val="visible"/>
                                      </p:to>
                                    </p:set>
                                  </p:childTnLst>
                                </p:cTn>
                              </p:par>
                            </p:childTnLst>
                          </p:cTn>
                        </p:par>
                      </p:childTnLst>
                    </p:cTn>
                  </p:par>
                </p:childTnLst>
              </p:cTn>
              <p:nextCondLst>
                <p:cond evt="onClick" delay="0">
                  <p:tgtEl>
                    <p:spTgt spid="253"/>
                  </p:tgtEl>
                </p:cond>
              </p:nextCondLst>
            </p:seq>
            <p:seq concurrent="1" nextAc="seek">
              <p:cTn id="374" restart="whenNotActive" fill="hold" evtFilter="cancelBubble" nodeType="interactiveSeq">
                <p:stCondLst>
                  <p:cond evt="onClick" delay="0">
                    <p:tgtEl>
                      <p:spTgt spid="255"/>
                    </p:tgtEl>
                  </p:cond>
                </p:stCondLst>
                <p:endSync evt="end" delay="0">
                  <p:rtn val="all"/>
                </p:endSync>
                <p:childTnLst>
                  <p:par>
                    <p:cTn id="375" fill="hold">
                      <p:stCondLst>
                        <p:cond delay="0"/>
                      </p:stCondLst>
                      <p:childTnLst>
                        <p:par>
                          <p:cTn id="376" fill="hold">
                            <p:stCondLst>
                              <p:cond delay="0"/>
                            </p:stCondLst>
                            <p:childTnLst>
                              <p:par>
                                <p:cTn id="377" presetID="1" presetClass="exit" presetSubtype="0" fill="hold" nodeType="withEffect">
                                  <p:stCondLst>
                                    <p:cond delay="0"/>
                                  </p:stCondLst>
                                  <p:childTnLst>
                                    <p:set>
                                      <p:cBhvr>
                                        <p:cTn id="378" dur="1" fill="hold">
                                          <p:stCondLst>
                                            <p:cond delay="0"/>
                                          </p:stCondLst>
                                        </p:cTn>
                                        <p:tgtEl>
                                          <p:spTgt spid="255">
                                            <p:txEl>
                                              <p:pRg st="0" end="0"/>
                                            </p:txEl>
                                          </p:spTgt>
                                        </p:tgtEl>
                                        <p:attrNameLst>
                                          <p:attrName>style.visibility</p:attrName>
                                        </p:attrNameLst>
                                      </p:cBhvr>
                                      <p:to>
                                        <p:strVal val="hidden"/>
                                      </p:to>
                                    </p:set>
                                  </p:childTnLst>
                                </p:cTn>
                              </p:par>
                              <p:par>
                                <p:cTn id="379" presetID="1" presetClass="entr" presetSubtype="0" fill="hold" nodeType="withEffect">
                                  <p:stCondLst>
                                    <p:cond delay="0"/>
                                  </p:stCondLst>
                                  <p:childTnLst>
                                    <p:set>
                                      <p:cBhvr>
                                        <p:cTn id="380" dur="1" fill="hold">
                                          <p:stCondLst>
                                            <p:cond delay="0"/>
                                          </p:stCondLst>
                                        </p:cTn>
                                        <p:tgtEl>
                                          <p:spTgt spid="256">
                                            <p:txEl>
                                              <p:pRg st="0" end="0"/>
                                            </p:txEl>
                                          </p:spTgt>
                                        </p:tgtEl>
                                        <p:attrNameLst>
                                          <p:attrName>style.visibility</p:attrName>
                                        </p:attrNameLst>
                                      </p:cBhvr>
                                      <p:to>
                                        <p:strVal val="visible"/>
                                      </p:to>
                                    </p:set>
                                  </p:childTnLst>
                                </p:cTn>
                              </p:par>
                            </p:childTnLst>
                          </p:cTn>
                        </p:par>
                      </p:childTnLst>
                    </p:cTn>
                  </p:par>
                </p:childTnLst>
              </p:cTn>
              <p:nextCondLst>
                <p:cond evt="onClick" delay="0">
                  <p:tgtEl>
                    <p:spTgt spid="255"/>
                  </p:tgtEl>
                </p:cond>
              </p:nextCondLst>
            </p:seq>
            <p:seq concurrent="1" nextAc="seek">
              <p:cTn id="381" restart="whenNotActive" fill="hold" evtFilter="cancelBubble" nodeType="interactiveSeq">
                <p:stCondLst>
                  <p:cond evt="onClick" delay="0">
                    <p:tgtEl>
                      <p:spTgt spid="257"/>
                    </p:tgtEl>
                  </p:cond>
                </p:stCondLst>
                <p:endSync evt="end" delay="0">
                  <p:rtn val="all"/>
                </p:endSync>
                <p:childTnLst>
                  <p:par>
                    <p:cTn id="382" fill="hold">
                      <p:stCondLst>
                        <p:cond delay="0"/>
                      </p:stCondLst>
                      <p:childTnLst>
                        <p:par>
                          <p:cTn id="383" fill="hold">
                            <p:stCondLst>
                              <p:cond delay="0"/>
                            </p:stCondLst>
                            <p:childTnLst>
                              <p:par>
                                <p:cTn id="384" presetID="1" presetClass="exit" presetSubtype="0" fill="hold" nodeType="withEffect">
                                  <p:stCondLst>
                                    <p:cond delay="0"/>
                                  </p:stCondLst>
                                  <p:childTnLst>
                                    <p:set>
                                      <p:cBhvr>
                                        <p:cTn id="385" dur="1" fill="hold">
                                          <p:stCondLst>
                                            <p:cond delay="0"/>
                                          </p:stCondLst>
                                        </p:cTn>
                                        <p:tgtEl>
                                          <p:spTgt spid="257">
                                            <p:txEl>
                                              <p:pRg st="0" end="0"/>
                                            </p:txEl>
                                          </p:spTgt>
                                        </p:tgtEl>
                                        <p:attrNameLst>
                                          <p:attrName>style.visibility</p:attrName>
                                        </p:attrNameLst>
                                      </p:cBhvr>
                                      <p:to>
                                        <p:strVal val="hidden"/>
                                      </p:to>
                                    </p:set>
                                  </p:childTnLst>
                                </p:cTn>
                              </p:par>
                              <p:par>
                                <p:cTn id="386" presetID="1" presetClass="entr" presetSubtype="0" fill="hold" nodeType="withEffect">
                                  <p:stCondLst>
                                    <p:cond delay="0"/>
                                  </p:stCondLst>
                                  <p:childTnLst>
                                    <p:set>
                                      <p:cBhvr>
                                        <p:cTn id="387" dur="1" fill="hold">
                                          <p:stCondLst>
                                            <p:cond delay="0"/>
                                          </p:stCondLst>
                                        </p:cTn>
                                        <p:tgtEl>
                                          <p:spTgt spid="258">
                                            <p:txEl>
                                              <p:pRg st="0" end="0"/>
                                            </p:txEl>
                                          </p:spTgt>
                                        </p:tgtEl>
                                        <p:attrNameLst>
                                          <p:attrName>style.visibility</p:attrName>
                                        </p:attrNameLst>
                                      </p:cBhvr>
                                      <p:to>
                                        <p:strVal val="visible"/>
                                      </p:to>
                                    </p:set>
                                  </p:childTnLst>
                                </p:cTn>
                              </p:par>
                            </p:childTnLst>
                          </p:cTn>
                        </p:par>
                      </p:childTnLst>
                    </p:cTn>
                  </p:par>
                </p:childTnLst>
              </p:cTn>
              <p:nextCondLst>
                <p:cond evt="onClick" delay="0">
                  <p:tgtEl>
                    <p:spTgt spid="257"/>
                  </p:tgtEl>
                </p:cond>
              </p:nextCondLst>
            </p:seq>
            <p:seq concurrent="1" nextAc="seek">
              <p:cTn id="388" restart="whenNotActive" fill="hold" evtFilter="cancelBubble" nodeType="interactiveSeq">
                <p:stCondLst>
                  <p:cond evt="onClick" delay="0">
                    <p:tgtEl>
                      <p:spTgt spid="259"/>
                    </p:tgtEl>
                  </p:cond>
                </p:stCondLst>
                <p:endSync evt="end" delay="0">
                  <p:rtn val="all"/>
                </p:endSync>
                <p:childTnLst>
                  <p:par>
                    <p:cTn id="389" fill="hold">
                      <p:stCondLst>
                        <p:cond delay="0"/>
                      </p:stCondLst>
                      <p:childTnLst>
                        <p:par>
                          <p:cTn id="390" fill="hold">
                            <p:stCondLst>
                              <p:cond delay="0"/>
                            </p:stCondLst>
                            <p:childTnLst>
                              <p:par>
                                <p:cTn id="391" presetID="1" presetClass="exit" presetSubtype="0" fill="hold" nodeType="withEffect">
                                  <p:stCondLst>
                                    <p:cond delay="0"/>
                                  </p:stCondLst>
                                  <p:childTnLst>
                                    <p:set>
                                      <p:cBhvr>
                                        <p:cTn id="392" dur="1" fill="hold">
                                          <p:stCondLst>
                                            <p:cond delay="0"/>
                                          </p:stCondLst>
                                        </p:cTn>
                                        <p:tgtEl>
                                          <p:spTgt spid="259">
                                            <p:txEl>
                                              <p:pRg st="0" end="0"/>
                                            </p:txEl>
                                          </p:spTgt>
                                        </p:tgtEl>
                                        <p:attrNameLst>
                                          <p:attrName>style.visibility</p:attrName>
                                        </p:attrNameLst>
                                      </p:cBhvr>
                                      <p:to>
                                        <p:strVal val="hidden"/>
                                      </p:to>
                                    </p:set>
                                  </p:childTnLst>
                                </p:cTn>
                              </p:par>
                              <p:par>
                                <p:cTn id="393" presetID="1" presetClass="entr" presetSubtype="0" fill="hold" nodeType="withEffect">
                                  <p:stCondLst>
                                    <p:cond delay="0"/>
                                  </p:stCondLst>
                                  <p:childTnLst>
                                    <p:set>
                                      <p:cBhvr>
                                        <p:cTn id="394" dur="1" fill="hold">
                                          <p:stCondLst>
                                            <p:cond delay="0"/>
                                          </p:stCondLst>
                                        </p:cTn>
                                        <p:tgtEl>
                                          <p:spTgt spid="260">
                                            <p:txEl>
                                              <p:pRg st="0" end="0"/>
                                            </p:txEl>
                                          </p:spTgt>
                                        </p:tgtEl>
                                        <p:attrNameLst>
                                          <p:attrName>style.visibility</p:attrName>
                                        </p:attrNameLst>
                                      </p:cBhvr>
                                      <p:to>
                                        <p:strVal val="visible"/>
                                      </p:to>
                                    </p:set>
                                  </p:childTnLst>
                                </p:cTn>
                              </p:par>
                            </p:childTnLst>
                          </p:cTn>
                        </p:par>
                      </p:childTnLst>
                    </p:cTn>
                  </p:par>
                </p:childTnLst>
              </p:cTn>
              <p:nextCondLst>
                <p:cond evt="onClick" delay="0">
                  <p:tgtEl>
                    <p:spTgt spid="259"/>
                  </p:tgtEl>
                </p:cond>
              </p:nextCondLst>
            </p:seq>
            <p:seq concurrent="1" nextAc="seek">
              <p:cTn id="395" restart="whenNotActive" fill="hold" evtFilter="cancelBubble" nodeType="interactiveSeq">
                <p:stCondLst>
                  <p:cond evt="onClick" delay="0">
                    <p:tgtEl>
                      <p:spTgt spid="261"/>
                    </p:tgtEl>
                  </p:cond>
                </p:stCondLst>
                <p:endSync evt="end" delay="0">
                  <p:rtn val="all"/>
                </p:endSync>
                <p:childTnLst>
                  <p:par>
                    <p:cTn id="396" fill="hold">
                      <p:stCondLst>
                        <p:cond delay="0"/>
                      </p:stCondLst>
                      <p:childTnLst>
                        <p:par>
                          <p:cTn id="397" fill="hold">
                            <p:stCondLst>
                              <p:cond delay="0"/>
                            </p:stCondLst>
                            <p:childTnLst>
                              <p:par>
                                <p:cTn id="398" presetID="1" presetClass="exit" presetSubtype="0" fill="hold" nodeType="withEffect">
                                  <p:stCondLst>
                                    <p:cond delay="0"/>
                                  </p:stCondLst>
                                  <p:childTnLst>
                                    <p:set>
                                      <p:cBhvr>
                                        <p:cTn id="399" dur="1" fill="hold">
                                          <p:stCondLst>
                                            <p:cond delay="0"/>
                                          </p:stCondLst>
                                        </p:cTn>
                                        <p:tgtEl>
                                          <p:spTgt spid="261">
                                            <p:txEl>
                                              <p:pRg st="0" end="0"/>
                                            </p:txEl>
                                          </p:spTgt>
                                        </p:tgtEl>
                                        <p:attrNameLst>
                                          <p:attrName>style.visibility</p:attrName>
                                        </p:attrNameLst>
                                      </p:cBhvr>
                                      <p:to>
                                        <p:strVal val="hidden"/>
                                      </p:to>
                                    </p:set>
                                  </p:childTnLst>
                                </p:cTn>
                              </p:par>
                              <p:par>
                                <p:cTn id="400" presetID="1" presetClass="entr" presetSubtype="0" fill="hold" nodeType="withEffect">
                                  <p:stCondLst>
                                    <p:cond delay="0"/>
                                  </p:stCondLst>
                                  <p:childTnLst>
                                    <p:set>
                                      <p:cBhvr>
                                        <p:cTn id="401" dur="1" fill="hold">
                                          <p:stCondLst>
                                            <p:cond delay="0"/>
                                          </p:stCondLst>
                                        </p:cTn>
                                        <p:tgtEl>
                                          <p:spTgt spid="262">
                                            <p:txEl>
                                              <p:pRg st="0" end="0"/>
                                            </p:txEl>
                                          </p:spTgt>
                                        </p:tgtEl>
                                        <p:attrNameLst>
                                          <p:attrName>style.visibility</p:attrName>
                                        </p:attrNameLst>
                                      </p:cBhvr>
                                      <p:to>
                                        <p:strVal val="visible"/>
                                      </p:to>
                                    </p:set>
                                  </p:childTnLst>
                                </p:cTn>
                              </p:par>
                            </p:childTnLst>
                          </p:cTn>
                        </p:par>
                      </p:childTnLst>
                    </p:cTn>
                  </p:par>
                </p:childTnLst>
              </p:cTn>
              <p:nextCondLst>
                <p:cond evt="onClick" delay="0">
                  <p:tgtEl>
                    <p:spTgt spid="261"/>
                  </p:tgtEl>
                </p:cond>
              </p:nextCondLst>
            </p:seq>
            <p:seq concurrent="1" nextAc="seek">
              <p:cTn id="402" restart="whenNotActive" fill="hold" evtFilter="cancelBubble" nodeType="interactiveSeq">
                <p:stCondLst>
                  <p:cond evt="onClick" delay="0">
                    <p:tgtEl>
                      <p:spTgt spid="263"/>
                    </p:tgtEl>
                  </p:cond>
                </p:stCondLst>
                <p:endSync evt="end" delay="0">
                  <p:rtn val="all"/>
                </p:endSync>
                <p:childTnLst>
                  <p:par>
                    <p:cTn id="403" fill="hold">
                      <p:stCondLst>
                        <p:cond delay="0"/>
                      </p:stCondLst>
                      <p:childTnLst>
                        <p:par>
                          <p:cTn id="404" fill="hold">
                            <p:stCondLst>
                              <p:cond delay="0"/>
                            </p:stCondLst>
                            <p:childTnLst>
                              <p:par>
                                <p:cTn id="405" presetID="1" presetClass="exit" presetSubtype="0" fill="hold" nodeType="withEffect">
                                  <p:stCondLst>
                                    <p:cond delay="0"/>
                                  </p:stCondLst>
                                  <p:childTnLst>
                                    <p:set>
                                      <p:cBhvr>
                                        <p:cTn id="406" dur="1" fill="hold">
                                          <p:stCondLst>
                                            <p:cond delay="0"/>
                                          </p:stCondLst>
                                        </p:cTn>
                                        <p:tgtEl>
                                          <p:spTgt spid="263">
                                            <p:txEl>
                                              <p:pRg st="0" end="0"/>
                                            </p:txEl>
                                          </p:spTgt>
                                        </p:tgtEl>
                                        <p:attrNameLst>
                                          <p:attrName>style.visibility</p:attrName>
                                        </p:attrNameLst>
                                      </p:cBhvr>
                                      <p:to>
                                        <p:strVal val="hidden"/>
                                      </p:to>
                                    </p:set>
                                  </p:childTnLst>
                                </p:cTn>
                              </p:par>
                              <p:par>
                                <p:cTn id="407" presetID="1" presetClass="entr" presetSubtype="0" fill="hold" nodeType="withEffect">
                                  <p:stCondLst>
                                    <p:cond delay="0"/>
                                  </p:stCondLst>
                                  <p:childTnLst>
                                    <p:set>
                                      <p:cBhvr>
                                        <p:cTn id="408" dur="1" fill="hold">
                                          <p:stCondLst>
                                            <p:cond delay="0"/>
                                          </p:stCondLst>
                                        </p:cTn>
                                        <p:tgtEl>
                                          <p:spTgt spid="264">
                                            <p:txEl>
                                              <p:pRg st="0" end="0"/>
                                            </p:txEl>
                                          </p:spTgt>
                                        </p:tgtEl>
                                        <p:attrNameLst>
                                          <p:attrName>style.visibility</p:attrName>
                                        </p:attrNameLst>
                                      </p:cBhvr>
                                      <p:to>
                                        <p:strVal val="visible"/>
                                      </p:to>
                                    </p:set>
                                  </p:childTnLst>
                                </p:cTn>
                              </p:par>
                            </p:childTnLst>
                          </p:cTn>
                        </p:par>
                      </p:childTnLst>
                    </p:cTn>
                  </p:par>
                </p:childTnLst>
              </p:cTn>
              <p:nextCondLst>
                <p:cond evt="onClick" delay="0">
                  <p:tgtEl>
                    <p:spTgt spid="263"/>
                  </p:tgtEl>
                </p:cond>
              </p:nextCondLst>
            </p:seq>
            <p:seq concurrent="1" nextAc="seek">
              <p:cTn id="409" restart="whenNotActive" fill="hold" evtFilter="cancelBubble" nodeType="interactiveSeq">
                <p:stCondLst>
                  <p:cond evt="onClick" delay="0">
                    <p:tgtEl>
                      <p:spTgt spid="265"/>
                    </p:tgtEl>
                  </p:cond>
                </p:stCondLst>
                <p:endSync evt="end" delay="0">
                  <p:rtn val="all"/>
                </p:endSync>
                <p:childTnLst>
                  <p:par>
                    <p:cTn id="410" fill="hold">
                      <p:stCondLst>
                        <p:cond delay="0"/>
                      </p:stCondLst>
                      <p:childTnLst>
                        <p:par>
                          <p:cTn id="411" fill="hold">
                            <p:stCondLst>
                              <p:cond delay="0"/>
                            </p:stCondLst>
                            <p:childTnLst>
                              <p:par>
                                <p:cTn id="412" presetID="1" presetClass="exit" presetSubtype="0" fill="hold" nodeType="withEffect">
                                  <p:stCondLst>
                                    <p:cond delay="0"/>
                                  </p:stCondLst>
                                  <p:childTnLst>
                                    <p:set>
                                      <p:cBhvr>
                                        <p:cTn id="413" dur="1" fill="hold">
                                          <p:stCondLst>
                                            <p:cond delay="0"/>
                                          </p:stCondLst>
                                        </p:cTn>
                                        <p:tgtEl>
                                          <p:spTgt spid="265">
                                            <p:txEl>
                                              <p:pRg st="0" end="0"/>
                                            </p:txEl>
                                          </p:spTgt>
                                        </p:tgtEl>
                                        <p:attrNameLst>
                                          <p:attrName>style.visibility</p:attrName>
                                        </p:attrNameLst>
                                      </p:cBhvr>
                                      <p:to>
                                        <p:strVal val="hidden"/>
                                      </p:to>
                                    </p:set>
                                  </p:childTnLst>
                                </p:cTn>
                              </p:par>
                              <p:par>
                                <p:cTn id="414" presetID="1" presetClass="entr" presetSubtype="0" fill="hold" nodeType="withEffect">
                                  <p:stCondLst>
                                    <p:cond delay="0"/>
                                  </p:stCondLst>
                                  <p:childTnLst>
                                    <p:set>
                                      <p:cBhvr>
                                        <p:cTn id="415" dur="1" fill="hold">
                                          <p:stCondLst>
                                            <p:cond delay="0"/>
                                          </p:stCondLst>
                                        </p:cTn>
                                        <p:tgtEl>
                                          <p:spTgt spid="266">
                                            <p:txEl>
                                              <p:pRg st="0" end="0"/>
                                            </p:txEl>
                                          </p:spTgt>
                                        </p:tgtEl>
                                        <p:attrNameLst>
                                          <p:attrName>style.visibility</p:attrName>
                                        </p:attrNameLst>
                                      </p:cBhvr>
                                      <p:to>
                                        <p:strVal val="visible"/>
                                      </p:to>
                                    </p:set>
                                  </p:childTnLst>
                                </p:cTn>
                              </p:par>
                            </p:childTnLst>
                          </p:cTn>
                        </p:par>
                      </p:childTnLst>
                    </p:cTn>
                  </p:par>
                </p:childTnLst>
              </p:cTn>
              <p:nextCondLst>
                <p:cond evt="onClick" delay="0">
                  <p:tgtEl>
                    <p:spTgt spid="265"/>
                  </p:tgtEl>
                </p:cond>
              </p:nextCondLst>
            </p:seq>
            <p:seq concurrent="1" nextAc="seek">
              <p:cTn id="416" restart="whenNotActive" fill="hold" evtFilter="cancelBubble" nodeType="interactiveSeq">
                <p:stCondLst>
                  <p:cond evt="onClick" delay="0">
                    <p:tgtEl>
                      <p:spTgt spid="267"/>
                    </p:tgtEl>
                  </p:cond>
                </p:stCondLst>
                <p:endSync evt="end" delay="0">
                  <p:rtn val="all"/>
                </p:endSync>
                <p:childTnLst>
                  <p:par>
                    <p:cTn id="417" fill="hold">
                      <p:stCondLst>
                        <p:cond delay="0"/>
                      </p:stCondLst>
                      <p:childTnLst>
                        <p:par>
                          <p:cTn id="418" fill="hold">
                            <p:stCondLst>
                              <p:cond delay="0"/>
                            </p:stCondLst>
                            <p:childTnLst>
                              <p:par>
                                <p:cTn id="419" presetID="1" presetClass="exit" presetSubtype="0" fill="hold" nodeType="withEffect">
                                  <p:stCondLst>
                                    <p:cond delay="0"/>
                                  </p:stCondLst>
                                  <p:childTnLst>
                                    <p:set>
                                      <p:cBhvr>
                                        <p:cTn id="420" dur="1" fill="hold">
                                          <p:stCondLst>
                                            <p:cond delay="0"/>
                                          </p:stCondLst>
                                        </p:cTn>
                                        <p:tgtEl>
                                          <p:spTgt spid="267">
                                            <p:txEl>
                                              <p:pRg st="0" end="0"/>
                                            </p:txEl>
                                          </p:spTgt>
                                        </p:tgtEl>
                                        <p:attrNameLst>
                                          <p:attrName>style.visibility</p:attrName>
                                        </p:attrNameLst>
                                      </p:cBhvr>
                                      <p:to>
                                        <p:strVal val="hidden"/>
                                      </p:to>
                                    </p:set>
                                  </p:childTnLst>
                                </p:cTn>
                              </p:par>
                              <p:par>
                                <p:cTn id="421" presetID="1" presetClass="entr" presetSubtype="0" fill="hold" nodeType="withEffect">
                                  <p:stCondLst>
                                    <p:cond delay="0"/>
                                  </p:stCondLst>
                                  <p:childTnLst>
                                    <p:set>
                                      <p:cBhvr>
                                        <p:cTn id="422" dur="1" fill="hold">
                                          <p:stCondLst>
                                            <p:cond delay="0"/>
                                          </p:stCondLst>
                                        </p:cTn>
                                        <p:tgtEl>
                                          <p:spTgt spid="268">
                                            <p:txEl>
                                              <p:pRg st="0" end="0"/>
                                            </p:txEl>
                                          </p:spTgt>
                                        </p:tgtEl>
                                        <p:attrNameLst>
                                          <p:attrName>style.visibility</p:attrName>
                                        </p:attrNameLst>
                                      </p:cBhvr>
                                      <p:to>
                                        <p:strVal val="visible"/>
                                      </p:to>
                                    </p:set>
                                  </p:childTnLst>
                                </p:cTn>
                              </p:par>
                            </p:childTnLst>
                          </p:cTn>
                        </p:par>
                      </p:childTnLst>
                    </p:cTn>
                  </p:par>
                </p:childTnLst>
              </p:cTn>
              <p:nextCondLst>
                <p:cond evt="onClick" delay="0">
                  <p:tgtEl>
                    <p:spTgt spid="267"/>
                  </p:tgtEl>
                </p:cond>
              </p:nextCondLst>
            </p:seq>
            <p:seq concurrent="1" nextAc="seek">
              <p:cTn id="423" restart="whenNotActive" fill="hold" evtFilter="cancelBubble" nodeType="interactiveSeq">
                <p:stCondLst>
                  <p:cond evt="onClick" delay="0">
                    <p:tgtEl>
                      <p:spTgt spid="269"/>
                    </p:tgtEl>
                  </p:cond>
                </p:stCondLst>
                <p:endSync evt="end" delay="0">
                  <p:rtn val="all"/>
                </p:endSync>
                <p:childTnLst>
                  <p:par>
                    <p:cTn id="424" fill="hold">
                      <p:stCondLst>
                        <p:cond delay="0"/>
                      </p:stCondLst>
                      <p:childTnLst>
                        <p:par>
                          <p:cTn id="425" fill="hold">
                            <p:stCondLst>
                              <p:cond delay="0"/>
                            </p:stCondLst>
                            <p:childTnLst>
                              <p:par>
                                <p:cTn id="426" presetID="1" presetClass="exit" presetSubtype="0" fill="hold" nodeType="withEffect">
                                  <p:stCondLst>
                                    <p:cond delay="0"/>
                                  </p:stCondLst>
                                  <p:childTnLst>
                                    <p:set>
                                      <p:cBhvr>
                                        <p:cTn id="427" dur="1" fill="hold">
                                          <p:stCondLst>
                                            <p:cond delay="0"/>
                                          </p:stCondLst>
                                        </p:cTn>
                                        <p:tgtEl>
                                          <p:spTgt spid="269">
                                            <p:txEl>
                                              <p:pRg st="0" end="0"/>
                                            </p:txEl>
                                          </p:spTgt>
                                        </p:tgtEl>
                                        <p:attrNameLst>
                                          <p:attrName>style.visibility</p:attrName>
                                        </p:attrNameLst>
                                      </p:cBhvr>
                                      <p:to>
                                        <p:strVal val="hidden"/>
                                      </p:to>
                                    </p:set>
                                  </p:childTnLst>
                                </p:cTn>
                              </p:par>
                              <p:par>
                                <p:cTn id="428" presetID="1" presetClass="entr" presetSubtype="0" fill="hold" nodeType="withEffect">
                                  <p:stCondLst>
                                    <p:cond delay="0"/>
                                  </p:stCondLst>
                                  <p:childTnLst>
                                    <p:set>
                                      <p:cBhvr>
                                        <p:cTn id="429" dur="1" fill="hold">
                                          <p:stCondLst>
                                            <p:cond delay="0"/>
                                          </p:stCondLst>
                                        </p:cTn>
                                        <p:tgtEl>
                                          <p:spTgt spid="270">
                                            <p:txEl>
                                              <p:pRg st="0" end="0"/>
                                            </p:txEl>
                                          </p:spTgt>
                                        </p:tgtEl>
                                        <p:attrNameLst>
                                          <p:attrName>style.visibility</p:attrName>
                                        </p:attrNameLst>
                                      </p:cBhvr>
                                      <p:to>
                                        <p:strVal val="visible"/>
                                      </p:to>
                                    </p:set>
                                  </p:childTnLst>
                                </p:cTn>
                              </p:par>
                            </p:childTnLst>
                          </p:cTn>
                        </p:par>
                      </p:childTnLst>
                    </p:cTn>
                  </p:par>
                </p:childTnLst>
              </p:cTn>
              <p:nextCondLst>
                <p:cond evt="onClick" delay="0">
                  <p:tgtEl>
                    <p:spTgt spid="269"/>
                  </p:tgtEl>
                </p:cond>
              </p:nextCondLst>
            </p:seq>
            <p:seq concurrent="1" nextAc="seek">
              <p:cTn id="430" restart="whenNotActive" fill="hold" evtFilter="cancelBubble" nodeType="interactiveSeq">
                <p:stCondLst>
                  <p:cond evt="onClick" delay="0">
                    <p:tgtEl>
                      <p:spTgt spid="271"/>
                    </p:tgtEl>
                  </p:cond>
                </p:stCondLst>
                <p:endSync evt="end" delay="0">
                  <p:rtn val="all"/>
                </p:endSync>
                <p:childTnLst>
                  <p:par>
                    <p:cTn id="431" fill="hold">
                      <p:stCondLst>
                        <p:cond delay="0"/>
                      </p:stCondLst>
                      <p:childTnLst>
                        <p:par>
                          <p:cTn id="432" fill="hold">
                            <p:stCondLst>
                              <p:cond delay="0"/>
                            </p:stCondLst>
                            <p:childTnLst>
                              <p:par>
                                <p:cTn id="433" presetID="1" presetClass="exit" presetSubtype="0" fill="hold" nodeType="withEffect">
                                  <p:stCondLst>
                                    <p:cond delay="0"/>
                                  </p:stCondLst>
                                  <p:childTnLst>
                                    <p:set>
                                      <p:cBhvr>
                                        <p:cTn id="434" dur="1" fill="hold">
                                          <p:stCondLst>
                                            <p:cond delay="0"/>
                                          </p:stCondLst>
                                        </p:cTn>
                                        <p:tgtEl>
                                          <p:spTgt spid="271">
                                            <p:txEl>
                                              <p:pRg st="0" end="0"/>
                                            </p:txEl>
                                          </p:spTgt>
                                        </p:tgtEl>
                                        <p:attrNameLst>
                                          <p:attrName>style.visibility</p:attrName>
                                        </p:attrNameLst>
                                      </p:cBhvr>
                                      <p:to>
                                        <p:strVal val="hidden"/>
                                      </p:to>
                                    </p:set>
                                  </p:childTnLst>
                                </p:cTn>
                              </p:par>
                              <p:par>
                                <p:cTn id="435" presetID="1" presetClass="entr" presetSubtype="0" fill="hold" nodeType="withEffect">
                                  <p:stCondLst>
                                    <p:cond delay="0"/>
                                  </p:stCondLst>
                                  <p:childTnLst>
                                    <p:set>
                                      <p:cBhvr>
                                        <p:cTn id="436" dur="1" fill="hold">
                                          <p:stCondLst>
                                            <p:cond delay="0"/>
                                          </p:stCondLst>
                                        </p:cTn>
                                        <p:tgtEl>
                                          <p:spTgt spid="272">
                                            <p:txEl>
                                              <p:pRg st="0" end="0"/>
                                            </p:txEl>
                                          </p:spTgt>
                                        </p:tgtEl>
                                        <p:attrNameLst>
                                          <p:attrName>style.visibility</p:attrName>
                                        </p:attrNameLst>
                                      </p:cBhvr>
                                      <p:to>
                                        <p:strVal val="visible"/>
                                      </p:to>
                                    </p:set>
                                  </p:childTnLst>
                                </p:cTn>
                              </p:par>
                            </p:childTnLst>
                          </p:cTn>
                        </p:par>
                      </p:childTnLst>
                    </p:cTn>
                  </p:par>
                </p:childTnLst>
              </p:cTn>
              <p:nextCondLst>
                <p:cond evt="onClick" delay="0">
                  <p:tgtEl>
                    <p:spTgt spid="271"/>
                  </p:tgtEl>
                </p:cond>
              </p:nextCondLst>
            </p:seq>
            <p:seq concurrent="1" nextAc="seek">
              <p:cTn id="437" restart="whenNotActive" fill="hold" evtFilter="cancelBubble" nodeType="interactiveSeq">
                <p:stCondLst>
                  <p:cond evt="onClick" delay="0">
                    <p:tgtEl>
                      <p:spTgt spid="273"/>
                    </p:tgtEl>
                  </p:cond>
                </p:stCondLst>
                <p:endSync evt="end" delay="0">
                  <p:rtn val="all"/>
                </p:endSync>
                <p:childTnLst>
                  <p:par>
                    <p:cTn id="438" fill="hold">
                      <p:stCondLst>
                        <p:cond delay="0"/>
                      </p:stCondLst>
                      <p:childTnLst>
                        <p:par>
                          <p:cTn id="439" fill="hold">
                            <p:stCondLst>
                              <p:cond delay="0"/>
                            </p:stCondLst>
                            <p:childTnLst>
                              <p:par>
                                <p:cTn id="440" presetID="1" presetClass="exit" presetSubtype="0" fill="hold" nodeType="withEffect">
                                  <p:stCondLst>
                                    <p:cond delay="0"/>
                                  </p:stCondLst>
                                  <p:childTnLst>
                                    <p:set>
                                      <p:cBhvr>
                                        <p:cTn id="441" dur="1" fill="hold">
                                          <p:stCondLst>
                                            <p:cond delay="0"/>
                                          </p:stCondLst>
                                        </p:cTn>
                                        <p:tgtEl>
                                          <p:spTgt spid="273">
                                            <p:txEl>
                                              <p:pRg st="0" end="0"/>
                                            </p:txEl>
                                          </p:spTgt>
                                        </p:tgtEl>
                                        <p:attrNameLst>
                                          <p:attrName>style.visibility</p:attrName>
                                        </p:attrNameLst>
                                      </p:cBhvr>
                                      <p:to>
                                        <p:strVal val="hidden"/>
                                      </p:to>
                                    </p:set>
                                  </p:childTnLst>
                                </p:cTn>
                              </p:par>
                              <p:par>
                                <p:cTn id="442" presetID="1" presetClass="entr" presetSubtype="0" fill="hold" nodeType="withEffect">
                                  <p:stCondLst>
                                    <p:cond delay="0"/>
                                  </p:stCondLst>
                                  <p:childTnLst>
                                    <p:set>
                                      <p:cBhvr>
                                        <p:cTn id="443" dur="1" fill="hold">
                                          <p:stCondLst>
                                            <p:cond delay="0"/>
                                          </p:stCondLst>
                                        </p:cTn>
                                        <p:tgtEl>
                                          <p:spTgt spid="274">
                                            <p:txEl>
                                              <p:pRg st="0" end="0"/>
                                            </p:txEl>
                                          </p:spTgt>
                                        </p:tgtEl>
                                        <p:attrNameLst>
                                          <p:attrName>style.visibility</p:attrName>
                                        </p:attrNameLst>
                                      </p:cBhvr>
                                      <p:to>
                                        <p:strVal val="visible"/>
                                      </p:to>
                                    </p:set>
                                  </p:childTnLst>
                                </p:cTn>
                              </p:par>
                            </p:childTnLst>
                          </p:cTn>
                        </p:par>
                      </p:childTnLst>
                    </p:cTn>
                  </p:par>
                </p:childTnLst>
              </p:cTn>
              <p:nextCondLst>
                <p:cond evt="onClick" delay="0">
                  <p:tgtEl>
                    <p:spTgt spid="273"/>
                  </p:tgtEl>
                </p:cond>
              </p:nextCondLst>
            </p:seq>
            <p:seq concurrent="1" nextAc="seek">
              <p:cTn id="444" restart="whenNotActive" fill="hold" evtFilter="cancelBubble" nodeType="interactiveSeq">
                <p:stCondLst>
                  <p:cond evt="onClick" delay="0">
                    <p:tgtEl>
                      <p:spTgt spid="275"/>
                    </p:tgtEl>
                  </p:cond>
                </p:stCondLst>
                <p:endSync evt="end" delay="0">
                  <p:rtn val="all"/>
                </p:endSync>
                <p:childTnLst>
                  <p:par>
                    <p:cTn id="445" fill="hold">
                      <p:stCondLst>
                        <p:cond delay="0"/>
                      </p:stCondLst>
                      <p:childTnLst>
                        <p:par>
                          <p:cTn id="446" fill="hold">
                            <p:stCondLst>
                              <p:cond delay="0"/>
                            </p:stCondLst>
                            <p:childTnLst>
                              <p:par>
                                <p:cTn id="447" presetID="1" presetClass="emph" presetSubtype="2" fill="hold" nodeType="withEffect">
                                  <p:stCondLst>
                                    <p:cond delay="0"/>
                                  </p:stCondLst>
                                  <p:childTnLst>
                                    <p:animClr clrSpc="rgb" dir="cw">
                                      <p:cBhvr>
                                        <p:cTn id="448" dur="2000" fill="hold"/>
                                        <p:tgtEl>
                                          <p:spTgt spid="275"/>
                                        </p:tgtEl>
                                        <p:attrNameLst>
                                          <p:attrName>fillcolor</p:attrName>
                                        </p:attrNameLst>
                                      </p:cBhvr>
                                      <p:to>
                                        <a:srgbClr val="C5E0B3"/>
                                      </p:to>
                                    </p:animClr>
                                    <p:set>
                                      <p:cBhvr>
                                        <p:cTn id="449" dur="2000" fill="hold"/>
                                        <p:tgtEl>
                                          <p:spTgt spid="275"/>
                                        </p:tgtEl>
                                        <p:attrNameLst>
                                          <p:attrName>fill.type</p:attrName>
                                        </p:attrNameLst>
                                      </p:cBhvr>
                                      <p:to>
                                        <p:strVal val="solid"/>
                                      </p:to>
                                    </p:set>
                                    <p:set>
                                      <p:cBhvr>
                                        <p:cTn id="450" dur="2000" fill="hold"/>
                                        <p:tgtEl>
                                          <p:spTgt spid="275"/>
                                        </p:tgtEl>
                                        <p:attrNameLst>
                                          <p:attrName>fill.on</p:attrName>
                                        </p:attrNameLst>
                                      </p:cBhvr>
                                      <p:to>
                                        <p:strVal val="true"/>
                                      </p:to>
                                    </p:set>
                                  </p:childTnLst>
                                </p:cTn>
                              </p:par>
                            </p:childTnLst>
                          </p:cTn>
                        </p:par>
                      </p:childTnLst>
                    </p:cTn>
                  </p:par>
                </p:childTnLst>
              </p:cTn>
              <p:nextCondLst>
                <p:cond evt="onClick" delay="0">
                  <p:tgtEl>
                    <p:spTgt spid="275"/>
                  </p:tgtEl>
                </p:cond>
              </p:nextCondLst>
            </p:seq>
            <p:seq concurrent="1" nextAc="seek">
              <p:cTn id="451" restart="whenNotActive" fill="hold" evtFilter="cancelBubble" nodeType="interactiveSeq">
                <p:stCondLst>
                  <p:cond evt="onClick" delay="0">
                    <p:tgtEl>
                      <p:spTgt spid="276"/>
                    </p:tgtEl>
                  </p:cond>
                </p:stCondLst>
                <p:endSync evt="end" delay="0">
                  <p:rtn val="all"/>
                </p:endSync>
                <p:childTnLst>
                  <p:par>
                    <p:cTn id="452" fill="hold">
                      <p:stCondLst>
                        <p:cond delay="0"/>
                      </p:stCondLst>
                      <p:childTnLst>
                        <p:par>
                          <p:cTn id="453" fill="hold">
                            <p:stCondLst>
                              <p:cond delay="0"/>
                            </p:stCondLst>
                            <p:childTnLst>
                              <p:par>
                                <p:cTn id="454" presetID="1" presetClass="exit" presetSubtype="0" fill="hold" nodeType="withEffect">
                                  <p:stCondLst>
                                    <p:cond delay="0"/>
                                  </p:stCondLst>
                                  <p:childTnLst>
                                    <p:set>
                                      <p:cBhvr>
                                        <p:cTn id="455" dur="1" fill="hold">
                                          <p:stCondLst>
                                            <p:cond delay="0"/>
                                          </p:stCondLst>
                                        </p:cTn>
                                        <p:tgtEl>
                                          <p:spTgt spid="276">
                                            <p:txEl>
                                              <p:pRg st="0" end="0"/>
                                            </p:txEl>
                                          </p:spTgt>
                                        </p:tgtEl>
                                        <p:attrNameLst>
                                          <p:attrName>style.visibility</p:attrName>
                                        </p:attrNameLst>
                                      </p:cBhvr>
                                      <p:to>
                                        <p:strVal val="hidden"/>
                                      </p:to>
                                    </p:set>
                                  </p:childTnLst>
                                </p:cTn>
                              </p:par>
                              <p:par>
                                <p:cTn id="456" presetID="1" presetClass="entr" presetSubtype="0" fill="hold" nodeType="withEffect">
                                  <p:stCondLst>
                                    <p:cond delay="0"/>
                                  </p:stCondLst>
                                  <p:childTnLst>
                                    <p:set>
                                      <p:cBhvr>
                                        <p:cTn id="457" dur="1" fill="hold">
                                          <p:stCondLst>
                                            <p:cond delay="0"/>
                                          </p:stCondLst>
                                        </p:cTn>
                                        <p:tgtEl>
                                          <p:spTgt spid="277">
                                            <p:txEl>
                                              <p:pRg st="0" end="0"/>
                                            </p:txEl>
                                          </p:spTgt>
                                        </p:tgtEl>
                                        <p:attrNameLst>
                                          <p:attrName>style.visibility</p:attrName>
                                        </p:attrNameLst>
                                      </p:cBhvr>
                                      <p:to>
                                        <p:strVal val="visible"/>
                                      </p:to>
                                    </p:set>
                                  </p:childTnLst>
                                </p:cTn>
                              </p:par>
                            </p:childTnLst>
                          </p:cTn>
                        </p:par>
                      </p:childTnLst>
                    </p:cTn>
                  </p:par>
                </p:childTnLst>
              </p:cTn>
              <p:nextCondLst>
                <p:cond evt="onClick" delay="0">
                  <p:tgtEl>
                    <p:spTgt spid="276"/>
                  </p:tgtEl>
                </p:cond>
              </p:nextCondLst>
            </p:seq>
            <p:seq concurrent="1" nextAc="seek">
              <p:cTn id="458" restart="whenNotActive" fill="hold" evtFilter="cancelBubble" nodeType="interactiveSeq">
                <p:stCondLst>
                  <p:cond evt="onClick" delay="0">
                    <p:tgtEl>
                      <p:spTgt spid="278"/>
                    </p:tgtEl>
                  </p:cond>
                </p:stCondLst>
                <p:endSync evt="end" delay="0">
                  <p:rtn val="all"/>
                </p:endSync>
                <p:childTnLst>
                  <p:par>
                    <p:cTn id="459" fill="hold">
                      <p:stCondLst>
                        <p:cond delay="0"/>
                      </p:stCondLst>
                      <p:childTnLst>
                        <p:par>
                          <p:cTn id="460" fill="hold">
                            <p:stCondLst>
                              <p:cond delay="0"/>
                            </p:stCondLst>
                            <p:childTnLst>
                              <p:par>
                                <p:cTn id="461" presetID="1" presetClass="exit" presetSubtype="0" fill="hold" nodeType="withEffect">
                                  <p:stCondLst>
                                    <p:cond delay="0"/>
                                  </p:stCondLst>
                                  <p:childTnLst>
                                    <p:set>
                                      <p:cBhvr>
                                        <p:cTn id="462" dur="1" fill="hold">
                                          <p:stCondLst>
                                            <p:cond delay="0"/>
                                          </p:stCondLst>
                                        </p:cTn>
                                        <p:tgtEl>
                                          <p:spTgt spid="278">
                                            <p:txEl>
                                              <p:pRg st="0" end="0"/>
                                            </p:txEl>
                                          </p:spTgt>
                                        </p:tgtEl>
                                        <p:attrNameLst>
                                          <p:attrName>style.visibility</p:attrName>
                                        </p:attrNameLst>
                                      </p:cBhvr>
                                      <p:to>
                                        <p:strVal val="hidden"/>
                                      </p:to>
                                    </p:set>
                                  </p:childTnLst>
                                </p:cTn>
                              </p:par>
                              <p:par>
                                <p:cTn id="463" presetID="1" presetClass="entr" presetSubtype="0" fill="hold" nodeType="withEffect">
                                  <p:stCondLst>
                                    <p:cond delay="0"/>
                                  </p:stCondLst>
                                  <p:childTnLst>
                                    <p:set>
                                      <p:cBhvr>
                                        <p:cTn id="464" dur="1" fill="hold">
                                          <p:stCondLst>
                                            <p:cond delay="0"/>
                                          </p:stCondLst>
                                        </p:cTn>
                                        <p:tgtEl>
                                          <p:spTgt spid="279">
                                            <p:txEl>
                                              <p:pRg st="0" end="0"/>
                                            </p:txEl>
                                          </p:spTgt>
                                        </p:tgtEl>
                                        <p:attrNameLst>
                                          <p:attrName>style.visibility</p:attrName>
                                        </p:attrNameLst>
                                      </p:cBhvr>
                                      <p:to>
                                        <p:strVal val="visible"/>
                                      </p:to>
                                    </p:set>
                                  </p:childTnLst>
                                </p:cTn>
                              </p:par>
                            </p:childTnLst>
                          </p:cTn>
                        </p:par>
                      </p:childTnLst>
                    </p:cTn>
                  </p:par>
                </p:childTnLst>
              </p:cTn>
              <p:nextCondLst>
                <p:cond evt="onClick" delay="0">
                  <p:tgtEl>
                    <p:spTgt spid="278"/>
                  </p:tgtEl>
                </p:cond>
              </p:nextCondLst>
            </p:seq>
            <p:seq concurrent="1" nextAc="seek">
              <p:cTn id="465" restart="whenNotActive" fill="hold" evtFilter="cancelBubble" nodeType="interactiveSeq">
                <p:stCondLst>
                  <p:cond evt="onClick" delay="0">
                    <p:tgtEl>
                      <p:spTgt spid="280"/>
                    </p:tgtEl>
                  </p:cond>
                </p:stCondLst>
                <p:endSync evt="end" delay="0">
                  <p:rtn val="all"/>
                </p:endSync>
                <p:childTnLst>
                  <p:par>
                    <p:cTn id="466" fill="hold">
                      <p:stCondLst>
                        <p:cond delay="0"/>
                      </p:stCondLst>
                      <p:childTnLst>
                        <p:par>
                          <p:cTn id="467" fill="hold">
                            <p:stCondLst>
                              <p:cond delay="0"/>
                            </p:stCondLst>
                            <p:childTnLst>
                              <p:par>
                                <p:cTn id="468" presetID="1" presetClass="exit" presetSubtype="0" fill="hold" nodeType="withEffect">
                                  <p:stCondLst>
                                    <p:cond delay="0"/>
                                  </p:stCondLst>
                                  <p:childTnLst>
                                    <p:set>
                                      <p:cBhvr>
                                        <p:cTn id="469" dur="1" fill="hold">
                                          <p:stCondLst>
                                            <p:cond delay="0"/>
                                          </p:stCondLst>
                                        </p:cTn>
                                        <p:tgtEl>
                                          <p:spTgt spid="280">
                                            <p:txEl>
                                              <p:pRg st="0" end="0"/>
                                            </p:txEl>
                                          </p:spTgt>
                                        </p:tgtEl>
                                        <p:attrNameLst>
                                          <p:attrName>style.visibility</p:attrName>
                                        </p:attrNameLst>
                                      </p:cBhvr>
                                      <p:to>
                                        <p:strVal val="hidden"/>
                                      </p:to>
                                    </p:set>
                                  </p:childTnLst>
                                </p:cTn>
                              </p:par>
                              <p:par>
                                <p:cTn id="470" presetID="1" presetClass="entr" presetSubtype="0" fill="hold" nodeType="withEffect">
                                  <p:stCondLst>
                                    <p:cond delay="0"/>
                                  </p:stCondLst>
                                  <p:childTnLst>
                                    <p:set>
                                      <p:cBhvr>
                                        <p:cTn id="471" dur="1" fill="hold">
                                          <p:stCondLst>
                                            <p:cond delay="0"/>
                                          </p:stCondLst>
                                        </p:cTn>
                                        <p:tgtEl>
                                          <p:spTgt spid="281">
                                            <p:txEl>
                                              <p:pRg st="0" end="0"/>
                                            </p:txEl>
                                          </p:spTgt>
                                        </p:tgtEl>
                                        <p:attrNameLst>
                                          <p:attrName>style.visibility</p:attrName>
                                        </p:attrNameLst>
                                      </p:cBhvr>
                                      <p:to>
                                        <p:strVal val="visible"/>
                                      </p:to>
                                    </p:set>
                                  </p:childTnLst>
                                </p:cTn>
                              </p:par>
                            </p:childTnLst>
                          </p:cTn>
                        </p:par>
                      </p:childTnLst>
                    </p:cTn>
                  </p:par>
                </p:childTnLst>
              </p:cTn>
              <p:nextCondLst>
                <p:cond evt="onClick" delay="0">
                  <p:tgtEl>
                    <p:spTgt spid="280"/>
                  </p:tgtEl>
                </p:cond>
              </p:nextCondLst>
            </p:seq>
            <p:seq concurrent="1" nextAc="seek">
              <p:cTn id="472" restart="whenNotActive" fill="hold" evtFilter="cancelBubble" nodeType="interactiveSeq">
                <p:stCondLst>
                  <p:cond evt="onClick" delay="0">
                    <p:tgtEl>
                      <p:spTgt spid="282"/>
                    </p:tgtEl>
                  </p:cond>
                </p:stCondLst>
                <p:endSync evt="end" delay="0">
                  <p:rtn val="all"/>
                </p:endSync>
                <p:childTnLst>
                  <p:par>
                    <p:cTn id="473" fill="hold">
                      <p:stCondLst>
                        <p:cond delay="0"/>
                      </p:stCondLst>
                      <p:childTnLst>
                        <p:par>
                          <p:cTn id="474" fill="hold">
                            <p:stCondLst>
                              <p:cond delay="0"/>
                            </p:stCondLst>
                            <p:childTnLst>
                              <p:par>
                                <p:cTn id="475" presetID="1" presetClass="exit" presetSubtype="0" fill="hold" nodeType="withEffect">
                                  <p:stCondLst>
                                    <p:cond delay="0"/>
                                  </p:stCondLst>
                                  <p:childTnLst>
                                    <p:set>
                                      <p:cBhvr>
                                        <p:cTn id="476" dur="1" fill="hold">
                                          <p:stCondLst>
                                            <p:cond delay="0"/>
                                          </p:stCondLst>
                                        </p:cTn>
                                        <p:tgtEl>
                                          <p:spTgt spid="282">
                                            <p:txEl>
                                              <p:pRg st="0" end="0"/>
                                            </p:txEl>
                                          </p:spTgt>
                                        </p:tgtEl>
                                        <p:attrNameLst>
                                          <p:attrName>style.visibility</p:attrName>
                                        </p:attrNameLst>
                                      </p:cBhvr>
                                      <p:to>
                                        <p:strVal val="hidden"/>
                                      </p:to>
                                    </p:set>
                                  </p:childTnLst>
                                </p:cTn>
                              </p:par>
                              <p:par>
                                <p:cTn id="477" presetID="1" presetClass="entr" presetSubtype="0" fill="hold" nodeType="withEffect">
                                  <p:stCondLst>
                                    <p:cond delay="0"/>
                                  </p:stCondLst>
                                  <p:childTnLst>
                                    <p:set>
                                      <p:cBhvr>
                                        <p:cTn id="478" dur="1" fill="hold">
                                          <p:stCondLst>
                                            <p:cond delay="0"/>
                                          </p:stCondLst>
                                        </p:cTn>
                                        <p:tgtEl>
                                          <p:spTgt spid="283">
                                            <p:txEl>
                                              <p:pRg st="0" end="0"/>
                                            </p:txEl>
                                          </p:spTgt>
                                        </p:tgtEl>
                                        <p:attrNameLst>
                                          <p:attrName>style.visibility</p:attrName>
                                        </p:attrNameLst>
                                      </p:cBhvr>
                                      <p:to>
                                        <p:strVal val="visible"/>
                                      </p:to>
                                    </p:set>
                                  </p:childTnLst>
                                </p:cTn>
                              </p:par>
                            </p:childTnLst>
                          </p:cTn>
                        </p:par>
                      </p:childTnLst>
                    </p:cTn>
                  </p:par>
                </p:childTnLst>
              </p:cTn>
              <p:nextCondLst>
                <p:cond evt="onClick" delay="0">
                  <p:tgtEl>
                    <p:spTgt spid="282"/>
                  </p:tgtEl>
                </p:cond>
              </p:nextCondLst>
            </p:seq>
            <p:seq concurrent="1" nextAc="seek">
              <p:cTn id="479" restart="whenNotActive" fill="hold" evtFilter="cancelBubble" nodeType="interactiveSeq">
                <p:stCondLst>
                  <p:cond evt="onClick" delay="0">
                    <p:tgtEl>
                      <p:spTgt spid="284"/>
                    </p:tgtEl>
                  </p:cond>
                </p:stCondLst>
                <p:endSync evt="end" delay="0">
                  <p:rtn val="all"/>
                </p:endSync>
                <p:childTnLst>
                  <p:par>
                    <p:cTn id="480" fill="hold">
                      <p:stCondLst>
                        <p:cond delay="0"/>
                      </p:stCondLst>
                      <p:childTnLst>
                        <p:par>
                          <p:cTn id="481" fill="hold">
                            <p:stCondLst>
                              <p:cond delay="0"/>
                            </p:stCondLst>
                            <p:childTnLst>
                              <p:par>
                                <p:cTn id="482" presetID="1" presetClass="exit" presetSubtype="0" fill="hold" nodeType="withEffect">
                                  <p:stCondLst>
                                    <p:cond delay="0"/>
                                  </p:stCondLst>
                                  <p:childTnLst>
                                    <p:set>
                                      <p:cBhvr>
                                        <p:cTn id="483" dur="1" fill="hold">
                                          <p:stCondLst>
                                            <p:cond delay="0"/>
                                          </p:stCondLst>
                                        </p:cTn>
                                        <p:tgtEl>
                                          <p:spTgt spid="284">
                                            <p:txEl>
                                              <p:pRg st="0" end="0"/>
                                            </p:txEl>
                                          </p:spTgt>
                                        </p:tgtEl>
                                        <p:attrNameLst>
                                          <p:attrName>style.visibility</p:attrName>
                                        </p:attrNameLst>
                                      </p:cBhvr>
                                      <p:to>
                                        <p:strVal val="hidden"/>
                                      </p:to>
                                    </p:set>
                                  </p:childTnLst>
                                </p:cTn>
                              </p:par>
                              <p:par>
                                <p:cTn id="484" presetID="1" presetClass="entr" presetSubtype="0" fill="hold" nodeType="withEffect">
                                  <p:stCondLst>
                                    <p:cond delay="0"/>
                                  </p:stCondLst>
                                  <p:childTnLst>
                                    <p:set>
                                      <p:cBhvr>
                                        <p:cTn id="485" dur="1" fill="hold">
                                          <p:stCondLst>
                                            <p:cond delay="0"/>
                                          </p:stCondLst>
                                        </p:cTn>
                                        <p:tgtEl>
                                          <p:spTgt spid="285">
                                            <p:txEl>
                                              <p:pRg st="0" end="0"/>
                                            </p:txEl>
                                          </p:spTgt>
                                        </p:tgtEl>
                                        <p:attrNameLst>
                                          <p:attrName>style.visibility</p:attrName>
                                        </p:attrNameLst>
                                      </p:cBhvr>
                                      <p:to>
                                        <p:strVal val="visible"/>
                                      </p:to>
                                    </p:set>
                                  </p:childTnLst>
                                </p:cTn>
                              </p:par>
                            </p:childTnLst>
                          </p:cTn>
                        </p:par>
                      </p:childTnLst>
                    </p:cTn>
                  </p:par>
                </p:childTnLst>
              </p:cTn>
              <p:nextCondLst>
                <p:cond evt="onClick" delay="0">
                  <p:tgtEl>
                    <p:spTgt spid="284"/>
                  </p:tgtEl>
                </p:cond>
              </p:nextCondLst>
            </p:seq>
            <p:seq concurrent="1" nextAc="seek">
              <p:cTn id="486" restart="whenNotActive" fill="hold" evtFilter="cancelBubble" nodeType="interactiveSeq">
                <p:stCondLst>
                  <p:cond evt="onClick" delay="0">
                    <p:tgtEl>
                      <p:spTgt spid="288"/>
                    </p:tgtEl>
                  </p:cond>
                </p:stCondLst>
                <p:endSync evt="end" delay="0">
                  <p:rtn val="all"/>
                </p:endSync>
                <p:childTnLst>
                  <p:par>
                    <p:cTn id="487" fill="hold">
                      <p:stCondLst>
                        <p:cond delay="0"/>
                      </p:stCondLst>
                      <p:childTnLst>
                        <p:par>
                          <p:cTn id="488" fill="hold">
                            <p:stCondLst>
                              <p:cond delay="0"/>
                            </p:stCondLst>
                            <p:childTnLst>
                              <p:par>
                                <p:cTn id="489" presetID="1" presetClass="exit" presetSubtype="0" fill="hold" nodeType="withEffect">
                                  <p:stCondLst>
                                    <p:cond delay="0"/>
                                  </p:stCondLst>
                                  <p:childTnLst>
                                    <p:set>
                                      <p:cBhvr>
                                        <p:cTn id="490" dur="1" fill="hold">
                                          <p:stCondLst>
                                            <p:cond delay="0"/>
                                          </p:stCondLst>
                                        </p:cTn>
                                        <p:tgtEl>
                                          <p:spTgt spid="288">
                                            <p:txEl>
                                              <p:pRg st="0" end="0"/>
                                            </p:txEl>
                                          </p:spTgt>
                                        </p:tgtEl>
                                        <p:attrNameLst>
                                          <p:attrName>style.visibility</p:attrName>
                                        </p:attrNameLst>
                                      </p:cBhvr>
                                      <p:to>
                                        <p:strVal val="hidden"/>
                                      </p:to>
                                    </p:set>
                                  </p:childTnLst>
                                </p:cTn>
                              </p:par>
                              <p:par>
                                <p:cTn id="491" presetID="1" presetClass="entr" presetSubtype="0" fill="hold" nodeType="withEffect">
                                  <p:stCondLst>
                                    <p:cond delay="0"/>
                                  </p:stCondLst>
                                  <p:childTnLst>
                                    <p:set>
                                      <p:cBhvr>
                                        <p:cTn id="492" dur="1" fill="hold">
                                          <p:stCondLst>
                                            <p:cond delay="0"/>
                                          </p:stCondLst>
                                        </p:cTn>
                                        <p:tgtEl>
                                          <p:spTgt spid="289">
                                            <p:txEl>
                                              <p:pRg st="0" end="0"/>
                                            </p:txEl>
                                          </p:spTgt>
                                        </p:tgtEl>
                                        <p:attrNameLst>
                                          <p:attrName>style.visibility</p:attrName>
                                        </p:attrNameLst>
                                      </p:cBhvr>
                                      <p:to>
                                        <p:strVal val="visible"/>
                                      </p:to>
                                    </p:set>
                                  </p:childTnLst>
                                </p:cTn>
                              </p:par>
                            </p:childTnLst>
                          </p:cTn>
                        </p:par>
                      </p:childTnLst>
                    </p:cTn>
                  </p:par>
                </p:childTnLst>
              </p:cTn>
              <p:nextCondLst>
                <p:cond evt="onClick" delay="0">
                  <p:tgtEl>
                    <p:spTgt spid="288"/>
                  </p:tgtEl>
                </p:cond>
              </p:nextCondLst>
            </p:seq>
            <p:seq concurrent="1" nextAc="seek">
              <p:cTn id="493" restart="whenNotActive" fill="hold" evtFilter="cancelBubble" nodeType="interactiveSeq">
                <p:stCondLst>
                  <p:cond evt="onClick" delay="0">
                    <p:tgtEl>
                      <p:spTgt spid="290"/>
                    </p:tgtEl>
                  </p:cond>
                </p:stCondLst>
                <p:endSync evt="end" delay="0">
                  <p:rtn val="all"/>
                </p:endSync>
                <p:childTnLst>
                  <p:par>
                    <p:cTn id="494" fill="hold">
                      <p:stCondLst>
                        <p:cond delay="0"/>
                      </p:stCondLst>
                      <p:childTnLst>
                        <p:par>
                          <p:cTn id="495" fill="hold">
                            <p:stCondLst>
                              <p:cond delay="0"/>
                            </p:stCondLst>
                            <p:childTnLst>
                              <p:par>
                                <p:cTn id="496" presetID="1" presetClass="exit" presetSubtype="0" fill="hold" nodeType="withEffect">
                                  <p:stCondLst>
                                    <p:cond delay="0"/>
                                  </p:stCondLst>
                                  <p:childTnLst>
                                    <p:set>
                                      <p:cBhvr>
                                        <p:cTn id="497" dur="1" fill="hold">
                                          <p:stCondLst>
                                            <p:cond delay="0"/>
                                          </p:stCondLst>
                                        </p:cTn>
                                        <p:tgtEl>
                                          <p:spTgt spid="290">
                                            <p:txEl>
                                              <p:pRg st="0" end="0"/>
                                            </p:txEl>
                                          </p:spTgt>
                                        </p:tgtEl>
                                        <p:attrNameLst>
                                          <p:attrName>style.visibility</p:attrName>
                                        </p:attrNameLst>
                                      </p:cBhvr>
                                      <p:to>
                                        <p:strVal val="hidden"/>
                                      </p:to>
                                    </p:set>
                                  </p:childTnLst>
                                </p:cTn>
                              </p:par>
                              <p:par>
                                <p:cTn id="498" presetID="1" presetClass="entr" presetSubtype="0" fill="hold" nodeType="withEffect">
                                  <p:stCondLst>
                                    <p:cond delay="0"/>
                                  </p:stCondLst>
                                  <p:childTnLst>
                                    <p:set>
                                      <p:cBhvr>
                                        <p:cTn id="499" dur="1" fill="hold">
                                          <p:stCondLst>
                                            <p:cond delay="0"/>
                                          </p:stCondLst>
                                        </p:cTn>
                                        <p:tgtEl>
                                          <p:spTgt spid="291">
                                            <p:txEl>
                                              <p:pRg st="0" end="0"/>
                                            </p:txEl>
                                          </p:spTgt>
                                        </p:tgtEl>
                                        <p:attrNameLst>
                                          <p:attrName>style.visibility</p:attrName>
                                        </p:attrNameLst>
                                      </p:cBhvr>
                                      <p:to>
                                        <p:strVal val="visible"/>
                                      </p:to>
                                    </p:set>
                                  </p:childTnLst>
                                </p:cTn>
                              </p:par>
                            </p:childTnLst>
                          </p:cTn>
                        </p:par>
                      </p:childTnLst>
                    </p:cTn>
                  </p:par>
                </p:childTnLst>
              </p:cTn>
              <p:nextCondLst>
                <p:cond evt="onClick" delay="0">
                  <p:tgtEl>
                    <p:spTgt spid="290"/>
                  </p:tgtEl>
                </p:cond>
              </p:nextCondLst>
            </p:seq>
            <p:seq concurrent="1" nextAc="seek">
              <p:cTn id="500" restart="whenNotActive" fill="hold" evtFilter="cancelBubble" nodeType="interactiveSeq">
                <p:stCondLst>
                  <p:cond evt="onClick" delay="0">
                    <p:tgtEl>
                      <p:spTgt spid="292"/>
                    </p:tgtEl>
                  </p:cond>
                </p:stCondLst>
                <p:endSync evt="end" delay="0">
                  <p:rtn val="all"/>
                </p:endSync>
                <p:childTnLst>
                  <p:par>
                    <p:cTn id="501" fill="hold">
                      <p:stCondLst>
                        <p:cond delay="0"/>
                      </p:stCondLst>
                      <p:childTnLst>
                        <p:par>
                          <p:cTn id="502" fill="hold">
                            <p:stCondLst>
                              <p:cond delay="0"/>
                            </p:stCondLst>
                            <p:childTnLst>
                              <p:par>
                                <p:cTn id="503" presetID="1" presetClass="exit" presetSubtype="0" fill="hold" nodeType="withEffect">
                                  <p:stCondLst>
                                    <p:cond delay="0"/>
                                  </p:stCondLst>
                                  <p:childTnLst>
                                    <p:set>
                                      <p:cBhvr>
                                        <p:cTn id="504" dur="1" fill="hold">
                                          <p:stCondLst>
                                            <p:cond delay="0"/>
                                          </p:stCondLst>
                                        </p:cTn>
                                        <p:tgtEl>
                                          <p:spTgt spid="292">
                                            <p:txEl>
                                              <p:pRg st="0" end="0"/>
                                            </p:txEl>
                                          </p:spTgt>
                                        </p:tgtEl>
                                        <p:attrNameLst>
                                          <p:attrName>style.visibility</p:attrName>
                                        </p:attrNameLst>
                                      </p:cBhvr>
                                      <p:to>
                                        <p:strVal val="hidden"/>
                                      </p:to>
                                    </p:set>
                                  </p:childTnLst>
                                </p:cTn>
                              </p:par>
                              <p:par>
                                <p:cTn id="505" presetID="1" presetClass="entr" presetSubtype="0" fill="hold" nodeType="withEffect">
                                  <p:stCondLst>
                                    <p:cond delay="0"/>
                                  </p:stCondLst>
                                  <p:childTnLst>
                                    <p:set>
                                      <p:cBhvr>
                                        <p:cTn id="506" dur="1" fill="hold">
                                          <p:stCondLst>
                                            <p:cond delay="0"/>
                                          </p:stCondLst>
                                        </p:cTn>
                                        <p:tgtEl>
                                          <p:spTgt spid="293">
                                            <p:txEl>
                                              <p:pRg st="0" end="0"/>
                                            </p:txEl>
                                          </p:spTgt>
                                        </p:tgtEl>
                                        <p:attrNameLst>
                                          <p:attrName>style.visibility</p:attrName>
                                        </p:attrNameLst>
                                      </p:cBhvr>
                                      <p:to>
                                        <p:strVal val="visible"/>
                                      </p:to>
                                    </p:set>
                                  </p:childTnLst>
                                </p:cTn>
                              </p:par>
                            </p:childTnLst>
                          </p:cTn>
                        </p:par>
                      </p:childTnLst>
                    </p:cTn>
                  </p:par>
                </p:childTnLst>
              </p:cTn>
              <p:nextCondLst>
                <p:cond evt="onClick" delay="0">
                  <p:tgtEl>
                    <p:spTgt spid="292"/>
                  </p:tgtEl>
                </p:cond>
              </p:nextCondLst>
            </p:seq>
            <p:seq concurrent="1" nextAc="seek">
              <p:cTn id="507" restart="whenNotActive" fill="hold" evtFilter="cancelBubble" nodeType="interactiveSeq">
                <p:stCondLst>
                  <p:cond evt="onClick" delay="0">
                    <p:tgtEl>
                      <p:spTgt spid="294"/>
                    </p:tgtEl>
                  </p:cond>
                </p:stCondLst>
                <p:endSync evt="end" delay="0">
                  <p:rtn val="all"/>
                </p:endSync>
                <p:childTnLst>
                  <p:par>
                    <p:cTn id="508" fill="hold">
                      <p:stCondLst>
                        <p:cond delay="0"/>
                      </p:stCondLst>
                      <p:childTnLst>
                        <p:par>
                          <p:cTn id="509" fill="hold">
                            <p:stCondLst>
                              <p:cond delay="0"/>
                            </p:stCondLst>
                            <p:childTnLst>
                              <p:par>
                                <p:cTn id="510" presetID="1" presetClass="exit" presetSubtype="0" fill="hold" nodeType="withEffect">
                                  <p:stCondLst>
                                    <p:cond delay="0"/>
                                  </p:stCondLst>
                                  <p:childTnLst>
                                    <p:set>
                                      <p:cBhvr>
                                        <p:cTn id="511" dur="1" fill="hold">
                                          <p:stCondLst>
                                            <p:cond delay="0"/>
                                          </p:stCondLst>
                                        </p:cTn>
                                        <p:tgtEl>
                                          <p:spTgt spid="294">
                                            <p:txEl>
                                              <p:pRg st="0" end="0"/>
                                            </p:txEl>
                                          </p:spTgt>
                                        </p:tgtEl>
                                        <p:attrNameLst>
                                          <p:attrName>style.visibility</p:attrName>
                                        </p:attrNameLst>
                                      </p:cBhvr>
                                      <p:to>
                                        <p:strVal val="hidden"/>
                                      </p:to>
                                    </p:set>
                                  </p:childTnLst>
                                </p:cTn>
                              </p:par>
                              <p:par>
                                <p:cTn id="512" presetID="1" presetClass="entr" presetSubtype="0" fill="hold" nodeType="withEffect">
                                  <p:stCondLst>
                                    <p:cond delay="0"/>
                                  </p:stCondLst>
                                  <p:childTnLst>
                                    <p:set>
                                      <p:cBhvr>
                                        <p:cTn id="513" dur="1" fill="hold">
                                          <p:stCondLst>
                                            <p:cond delay="0"/>
                                          </p:stCondLst>
                                        </p:cTn>
                                        <p:tgtEl>
                                          <p:spTgt spid="295">
                                            <p:txEl>
                                              <p:pRg st="0" end="0"/>
                                            </p:txEl>
                                          </p:spTgt>
                                        </p:tgtEl>
                                        <p:attrNameLst>
                                          <p:attrName>style.visibility</p:attrName>
                                        </p:attrNameLst>
                                      </p:cBhvr>
                                      <p:to>
                                        <p:strVal val="visible"/>
                                      </p:to>
                                    </p:set>
                                  </p:childTnLst>
                                </p:cTn>
                              </p:par>
                            </p:childTnLst>
                          </p:cTn>
                        </p:par>
                      </p:childTnLst>
                    </p:cTn>
                  </p:par>
                </p:childTnLst>
              </p:cTn>
              <p:nextCondLst>
                <p:cond evt="onClick" delay="0">
                  <p:tgtEl>
                    <p:spTgt spid="294"/>
                  </p:tgtEl>
                </p:cond>
              </p:nextCondLst>
            </p:seq>
            <p:seq concurrent="1" nextAc="seek">
              <p:cTn id="514" restart="whenNotActive" fill="hold" evtFilter="cancelBubble" nodeType="interactiveSeq">
                <p:stCondLst>
                  <p:cond evt="onClick" delay="0">
                    <p:tgtEl>
                      <p:spTgt spid="296"/>
                    </p:tgtEl>
                  </p:cond>
                </p:stCondLst>
                <p:endSync evt="end" delay="0">
                  <p:rtn val="all"/>
                </p:endSync>
                <p:childTnLst>
                  <p:par>
                    <p:cTn id="515" fill="hold">
                      <p:stCondLst>
                        <p:cond delay="0"/>
                      </p:stCondLst>
                      <p:childTnLst>
                        <p:par>
                          <p:cTn id="516" fill="hold">
                            <p:stCondLst>
                              <p:cond delay="0"/>
                            </p:stCondLst>
                            <p:childTnLst>
                              <p:par>
                                <p:cTn id="517" presetID="1" presetClass="exit" presetSubtype="0" fill="hold" nodeType="withEffect">
                                  <p:stCondLst>
                                    <p:cond delay="0"/>
                                  </p:stCondLst>
                                  <p:childTnLst>
                                    <p:set>
                                      <p:cBhvr>
                                        <p:cTn id="518" dur="1" fill="hold">
                                          <p:stCondLst>
                                            <p:cond delay="0"/>
                                          </p:stCondLst>
                                        </p:cTn>
                                        <p:tgtEl>
                                          <p:spTgt spid="296">
                                            <p:txEl>
                                              <p:pRg st="0" end="0"/>
                                            </p:txEl>
                                          </p:spTgt>
                                        </p:tgtEl>
                                        <p:attrNameLst>
                                          <p:attrName>style.visibility</p:attrName>
                                        </p:attrNameLst>
                                      </p:cBhvr>
                                      <p:to>
                                        <p:strVal val="hidden"/>
                                      </p:to>
                                    </p:set>
                                  </p:childTnLst>
                                </p:cTn>
                              </p:par>
                              <p:par>
                                <p:cTn id="519" presetID="1" presetClass="entr" presetSubtype="0" fill="hold" nodeType="withEffect">
                                  <p:stCondLst>
                                    <p:cond delay="0"/>
                                  </p:stCondLst>
                                  <p:childTnLst>
                                    <p:set>
                                      <p:cBhvr>
                                        <p:cTn id="520" dur="1" fill="hold">
                                          <p:stCondLst>
                                            <p:cond delay="0"/>
                                          </p:stCondLst>
                                        </p:cTn>
                                        <p:tgtEl>
                                          <p:spTgt spid="297">
                                            <p:txEl>
                                              <p:pRg st="0" end="0"/>
                                            </p:txEl>
                                          </p:spTgt>
                                        </p:tgtEl>
                                        <p:attrNameLst>
                                          <p:attrName>style.visibility</p:attrName>
                                        </p:attrNameLst>
                                      </p:cBhvr>
                                      <p:to>
                                        <p:strVal val="visible"/>
                                      </p:to>
                                    </p:set>
                                  </p:childTnLst>
                                </p:cTn>
                              </p:par>
                            </p:childTnLst>
                          </p:cTn>
                        </p:par>
                      </p:childTnLst>
                    </p:cTn>
                  </p:par>
                </p:childTnLst>
              </p:cTn>
              <p:nextCondLst>
                <p:cond evt="onClick" delay="0">
                  <p:tgtEl>
                    <p:spTgt spid="296"/>
                  </p:tgtEl>
                </p:cond>
              </p:nextCondLst>
            </p:seq>
            <p:seq concurrent="1" nextAc="seek">
              <p:cTn id="521" restart="whenNotActive" fill="hold" evtFilter="cancelBubble" nodeType="interactiveSeq">
                <p:stCondLst>
                  <p:cond evt="onClick" delay="0">
                    <p:tgtEl>
                      <p:spTgt spid="298"/>
                    </p:tgtEl>
                  </p:cond>
                </p:stCondLst>
                <p:endSync evt="end" delay="0">
                  <p:rtn val="all"/>
                </p:endSync>
                <p:childTnLst>
                  <p:par>
                    <p:cTn id="522" fill="hold">
                      <p:stCondLst>
                        <p:cond delay="0"/>
                      </p:stCondLst>
                      <p:childTnLst>
                        <p:par>
                          <p:cTn id="523" fill="hold">
                            <p:stCondLst>
                              <p:cond delay="0"/>
                            </p:stCondLst>
                            <p:childTnLst>
                              <p:par>
                                <p:cTn id="524" presetID="1" presetClass="exit" presetSubtype="0" fill="hold" nodeType="withEffect">
                                  <p:stCondLst>
                                    <p:cond delay="0"/>
                                  </p:stCondLst>
                                  <p:childTnLst>
                                    <p:set>
                                      <p:cBhvr>
                                        <p:cTn id="525" dur="1" fill="hold">
                                          <p:stCondLst>
                                            <p:cond delay="0"/>
                                          </p:stCondLst>
                                        </p:cTn>
                                        <p:tgtEl>
                                          <p:spTgt spid="298">
                                            <p:txEl>
                                              <p:pRg st="0" end="0"/>
                                            </p:txEl>
                                          </p:spTgt>
                                        </p:tgtEl>
                                        <p:attrNameLst>
                                          <p:attrName>style.visibility</p:attrName>
                                        </p:attrNameLst>
                                      </p:cBhvr>
                                      <p:to>
                                        <p:strVal val="hidden"/>
                                      </p:to>
                                    </p:set>
                                  </p:childTnLst>
                                </p:cTn>
                              </p:par>
                              <p:par>
                                <p:cTn id="526" presetID="1" presetClass="entr" presetSubtype="0" fill="hold" nodeType="withEffect">
                                  <p:stCondLst>
                                    <p:cond delay="0"/>
                                  </p:stCondLst>
                                  <p:childTnLst>
                                    <p:set>
                                      <p:cBhvr>
                                        <p:cTn id="527" dur="1" fill="hold">
                                          <p:stCondLst>
                                            <p:cond delay="0"/>
                                          </p:stCondLst>
                                        </p:cTn>
                                        <p:tgtEl>
                                          <p:spTgt spid="299">
                                            <p:txEl>
                                              <p:pRg st="0" end="0"/>
                                            </p:txEl>
                                          </p:spTgt>
                                        </p:tgtEl>
                                        <p:attrNameLst>
                                          <p:attrName>style.visibility</p:attrName>
                                        </p:attrNameLst>
                                      </p:cBhvr>
                                      <p:to>
                                        <p:strVal val="visible"/>
                                      </p:to>
                                    </p:set>
                                  </p:childTnLst>
                                </p:cTn>
                              </p:par>
                            </p:childTnLst>
                          </p:cTn>
                        </p:par>
                      </p:childTnLst>
                    </p:cTn>
                  </p:par>
                </p:childTnLst>
              </p:cTn>
              <p:nextCondLst>
                <p:cond evt="onClick" delay="0">
                  <p:tgtEl>
                    <p:spTgt spid="298"/>
                  </p:tgtEl>
                </p:cond>
              </p:nextCondLst>
            </p:seq>
            <p:seq concurrent="1" nextAc="seek">
              <p:cTn id="528" restart="whenNotActive" fill="hold" evtFilter="cancelBubble" nodeType="interactiveSeq">
                <p:stCondLst>
                  <p:cond evt="onClick" delay="0">
                    <p:tgtEl>
                      <p:spTgt spid="300"/>
                    </p:tgtEl>
                  </p:cond>
                </p:stCondLst>
                <p:endSync evt="end" delay="0">
                  <p:rtn val="all"/>
                </p:endSync>
                <p:childTnLst>
                  <p:par>
                    <p:cTn id="529" fill="hold">
                      <p:stCondLst>
                        <p:cond delay="0"/>
                      </p:stCondLst>
                      <p:childTnLst>
                        <p:par>
                          <p:cTn id="530" fill="hold">
                            <p:stCondLst>
                              <p:cond delay="0"/>
                            </p:stCondLst>
                            <p:childTnLst>
                              <p:par>
                                <p:cTn id="531" presetID="1" presetClass="exit" presetSubtype="0" fill="hold" nodeType="withEffect">
                                  <p:stCondLst>
                                    <p:cond delay="0"/>
                                  </p:stCondLst>
                                  <p:childTnLst>
                                    <p:set>
                                      <p:cBhvr>
                                        <p:cTn id="532" dur="1" fill="hold">
                                          <p:stCondLst>
                                            <p:cond delay="0"/>
                                          </p:stCondLst>
                                        </p:cTn>
                                        <p:tgtEl>
                                          <p:spTgt spid="300">
                                            <p:txEl>
                                              <p:pRg st="0" end="0"/>
                                            </p:txEl>
                                          </p:spTgt>
                                        </p:tgtEl>
                                        <p:attrNameLst>
                                          <p:attrName>style.visibility</p:attrName>
                                        </p:attrNameLst>
                                      </p:cBhvr>
                                      <p:to>
                                        <p:strVal val="hidden"/>
                                      </p:to>
                                    </p:set>
                                  </p:childTnLst>
                                </p:cTn>
                              </p:par>
                              <p:par>
                                <p:cTn id="533" presetID="1" presetClass="entr" presetSubtype="0" fill="hold" nodeType="withEffect">
                                  <p:stCondLst>
                                    <p:cond delay="0"/>
                                  </p:stCondLst>
                                  <p:childTnLst>
                                    <p:set>
                                      <p:cBhvr>
                                        <p:cTn id="534" dur="1" fill="hold">
                                          <p:stCondLst>
                                            <p:cond delay="0"/>
                                          </p:stCondLst>
                                        </p:cTn>
                                        <p:tgtEl>
                                          <p:spTgt spid="301">
                                            <p:txEl>
                                              <p:pRg st="0" end="0"/>
                                            </p:txEl>
                                          </p:spTgt>
                                        </p:tgtEl>
                                        <p:attrNameLst>
                                          <p:attrName>style.visibility</p:attrName>
                                        </p:attrNameLst>
                                      </p:cBhvr>
                                      <p:to>
                                        <p:strVal val="visible"/>
                                      </p:to>
                                    </p:set>
                                  </p:childTnLst>
                                </p:cTn>
                              </p:par>
                            </p:childTnLst>
                          </p:cTn>
                        </p:par>
                      </p:childTnLst>
                    </p:cTn>
                  </p:par>
                </p:childTnLst>
              </p:cTn>
              <p:nextCondLst>
                <p:cond evt="onClick" delay="0">
                  <p:tgtEl>
                    <p:spTgt spid="300"/>
                  </p:tgtEl>
                </p:cond>
              </p:nextCondLst>
            </p:seq>
            <p:seq concurrent="1" nextAc="seek">
              <p:cTn id="535" restart="whenNotActive" fill="hold" evtFilter="cancelBubble" nodeType="interactiveSeq">
                <p:stCondLst>
                  <p:cond evt="onClick" delay="0">
                    <p:tgtEl>
                      <p:spTgt spid="302"/>
                    </p:tgtEl>
                  </p:cond>
                </p:stCondLst>
                <p:endSync evt="end" delay="0">
                  <p:rtn val="all"/>
                </p:endSync>
                <p:childTnLst>
                  <p:par>
                    <p:cTn id="536" fill="hold">
                      <p:stCondLst>
                        <p:cond delay="0"/>
                      </p:stCondLst>
                      <p:childTnLst>
                        <p:par>
                          <p:cTn id="537" fill="hold">
                            <p:stCondLst>
                              <p:cond delay="0"/>
                            </p:stCondLst>
                            <p:childTnLst>
                              <p:par>
                                <p:cTn id="538" presetID="1" presetClass="exit" presetSubtype="0" fill="hold" nodeType="withEffect">
                                  <p:stCondLst>
                                    <p:cond delay="0"/>
                                  </p:stCondLst>
                                  <p:childTnLst>
                                    <p:set>
                                      <p:cBhvr>
                                        <p:cTn id="539" dur="1" fill="hold">
                                          <p:stCondLst>
                                            <p:cond delay="0"/>
                                          </p:stCondLst>
                                        </p:cTn>
                                        <p:tgtEl>
                                          <p:spTgt spid="302">
                                            <p:txEl>
                                              <p:pRg st="0" end="0"/>
                                            </p:txEl>
                                          </p:spTgt>
                                        </p:tgtEl>
                                        <p:attrNameLst>
                                          <p:attrName>style.visibility</p:attrName>
                                        </p:attrNameLst>
                                      </p:cBhvr>
                                      <p:to>
                                        <p:strVal val="hidden"/>
                                      </p:to>
                                    </p:set>
                                  </p:childTnLst>
                                </p:cTn>
                              </p:par>
                              <p:par>
                                <p:cTn id="540" presetID="1" presetClass="entr" presetSubtype="0" fill="hold" nodeType="withEffect">
                                  <p:stCondLst>
                                    <p:cond delay="0"/>
                                  </p:stCondLst>
                                  <p:childTnLst>
                                    <p:set>
                                      <p:cBhvr>
                                        <p:cTn id="541" dur="1" fill="hold">
                                          <p:stCondLst>
                                            <p:cond delay="0"/>
                                          </p:stCondLst>
                                        </p:cTn>
                                        <p:tgtEl>
                                          <p:spTgt spid="303">
                                            <p:txEl>
                                              <p:pRg st="0" end="0"/>
                                            </p:txEl>
                                          </p:spTgt>
                                        </p:tgtEl>
                                        <p:attrNameLst>
                                          <p:attrName>style.visibility</p:attrName>
                                        </p:attrNameLst>
                                      </p:cBhvr>
                                      <p:to>
                                        <p:strVal val="visible"/>
                                      </p:to>
                                    </p:set>
                                  </p:childTnLst>
                                </p:cTn>
                              </p:par>
                            </p:childTnLst>
                          </p:cTn>
                        </p:par>
                      </p:childTnLst>
                    </p:cTn>
                  </p:par>
                </p:childTnLst>
              </p:cTn>
              <p:nextCondLst>
                <p:cond evt="onClick" delay="0">
                  <p:tgtEl>
                    <p:spTgt spid="302"/>
                  </p:tgtEl>
                </p:cond>
              </p:nextCondLst>
            </p:seq>
            <p:seq concurrent="1" nextAc="seek">
              <p:cTn id="542" restart="whenNotActive" fill="hold" evtFilter="cancelBubble" nodeType="interactiveSeq">
                <p:stCondLst>
                  <p:cond evt="onClick" delay="0">
                    <p:tgtEl>
                      <p:spTgt spid="304"/>
                    </p:tgtEl>
                  </p:cond>
                </p:stCondLst>
                <p:endSync evt="end" delay="0">
                  <p:rtn val="all"/>
                </p:endSync>
                <p:childTnLst>
                  <p:par>
                    <p:cTn id="543" fill="hold">
                      <p:stCondLst>
                        <p:cond delay="0"/>
                      </p:stCondLst>
                      <p:childTnLst>
                        <p:par>
                          <p:cTn id="544" fill="hold">
                            <p:stCondLst>
                              <p:cond delay="0"/>
                            </p:stCondLst>
                            <p:childTnLst>
                              <p:par>
                                <p:cTn id="545" presetID="1" presetClass="exit" presetSubtype="0" fill="hold" nodeType="withEffect">
                                  <p:stCondLst>
                                    <p:cond delay="0"/>
                                  </p:stCondLst>
                                  <p:childTnLst>
                                    <p:set>
                                      <p:cBhvr>
                                        <p:cTn id="546" dur="1" fill="hold">
                                          <p:stCondLst>
                                            <p:cond delay="0"/>
                                          </p:stCondLst>
                                        </p:cTn>
                                        <p:tgtEl>
                                          <p:spTgt spid="304">
                                            <p:txEl>
                                              <p:pRg st="0" end="0"/>
                                            </p:txEl>
                                          </p:spTgt>
                                        </p:tgtEl>
                                        <p:attrNameLst>
                                          <p:attrName>style.visibility</p:attrName>
                                        </p:attrNameLst>
                                      </p:cBhvr>
                                      <p:to>
                                        <p:strVal val="hidden"/>
                                      </p:to>
                                    </p:set>
                                  </p:childTnLst>
                                </p:cTn>
                              </p:par>
                              <p:par>
                                <p:cTn id="547" presetID="1" presetClass="entr" presetSubtype="0" fill="hold" nodeType="withEffect">
                                  <p:stCondLst>
                                    <p:cond delay="0"/>
                                  </p:stCondLst>
                                  <p:childTnLst>
                                    <p:set>
                                      <p:cBhvr>
                                        <p:cTn id="548" dur="1" fill="hold">
                                          <p:stCondLst>
                                            <p:cond delay="0"/>
                                          </p:stCondLst>
                                        </p:cTn>
                                        <p:tgtEl>
                                          <p:spTgt spid="305">
                                            <p:txEl>
                                              <p:pRg st="0" end="0"/>
                                            </p:txEl>
                                          </p:spTgt>
                                        </p:tgtEl>
                                        <p:attrNameLst>
                                          <p:attrName>style.visibility</p:attrName>
                                        </p:attrNameLst>
                                      </p:cBhvr>
                                      <p:to>
                                        <p:strVal val="visible"/>
                                      </p:to>
                                    </p:set>
                                  </p:childTnLst>
                                </p:cTn>
                              </p:par>
                            </p:childTnLst>
                          </p:cTn>
                        </p:par>
                      </p:childTnLst>
                    </p:cTn>
                  </p:par>
                </p:childTnLst>
              </p:cTn>
              <p:nextCondLst>
                <p:cond evt="onClick" delay="0">
                  <p:tgtEl>
                    <p:spTgt spid="304"/>
                  </p:tgtEl>
                </p:cond>
              </p:nextCondLst>
            </p:seq>
            <p:seq concurrent="1" nextAc="seek">
              <p:cTn id="549" restart="whenNotActive" fill="hold" evtFilter="cancelBubble" nodeType="interactiveSeq">
                <p:stCondLst>
                  <p:cond evt="onClick" delay="0">
                    <p:tgtEl>
                      <p:spTgt spid="306"/>
                    </p:tgtEl>
                  </p:cond>
                </p:stCondLst>
                <p:endSync evt="end" delay="0">
                  <p:rtn val="all"/>
                </p:endSync>
                <p:childTnLst>
                  <p:par>
                    <p:cTn id="550" fill="hold">
                      <p:stCondLst>
                        <p:cond delay="0"/>
                      </p:stCondLst>
                      <p:childTnLst>
                        <p:par>
                          <p:cTn id="551" fill="hold">
                            <p:stCondLst>
                              <p:cond delay="0"/>
                            </p:stCondLst>
                            <p:childTnLst>
                              <p:par>
                                <p:cTn id="552" presetID="1" presetClass="exit" presetSubtype="0" fill="hold" nodeType="withEffect">
                                  <p:stCondLst>
                                    <p:cond delay="0"/>
                                  </p:stCondLst>
                                  <p:childTnLst>
                                    <p:set>
                                      <p:cBhvr>
                                        <p:cTn id="553" dur="1" fill="hold">
                                          <p:stCondLst>
                                            <p:cond delay="0"/>
                                          </p:stCondLst>
                                        </p:cTn>
                                        <p:tgtEl>
                                          <p:spTgt spid="306">
                                            <p:txEl>
                                              <p:pRg st="0" end="0"/>
                                            </p:txEl>
                                          </p:spTgt>
                                        </p:tgtEl>
                                        <p:attrNameLst>
                                          <p:attrName>style.visibility</p:attrName>
                                        </p:attrNameLst>
                                      </p:cBhvr>
                                      <p:to>
                                        <p:strVal val="hidden"/>
                                      </p:to>
                                    </p:set>
                                  </p:childTnLst>
                                </p:cTn>
                              </p:par>
                              <p:par>
                                <p:cTn id="554" presetID="1" presetClass="entr" presetSubtype="0" fill="hold" nodeType="withEffect">
                                  <p:stCondLst>
                                    <p:cond delay="0"/>
                                  </p:stCondLst>
                                  <p:childTnLst>
                                    <p:set>
                                      <p:cBhvr>
                                        <p:cTn id="555" dur="1" fill="hold">
                                          <p:stCondLst>
                                            <p:cond delay="0"/>
                                          </p:stCondLst>
                                        </p:cTn>
                                        <p:tgtEl>
                                          <p:spTgt spid="307">
                                            <p:txEl>
                                              <p:pRg st="0" end="0"/>
                                            </p:txEl>
                                          </p:spTgt>
                                        </p:tgtEl>
                                        <p:attrNameLst>
                                          <p:attrName>style.visibility</p:attrName>
                                        </p:attrNameLst>
                                      </p:cBhvr>
                                      <p:to>
                                        <p:strVal val="visible"/>
                                      </p:to>
                                    </p:set>
                                  </p:childTnLst>
                                </p:cTn>
                              </p:par>
                            </p:childTnLst>
                          </p:cTn>
                        </p:par>
                      </p:childTnLst>
                    </p:cTn>
                  </p:par>
                </p:childTnLst>
              </p:cTn>
              <p:nextCondLst>
                <p:cond evt="onClick" delay="0">
                  <p:tgtEl>
                    <p:spTgt spid="306"/>
                  </p:tgtEl>
                </p:cond>
              </p:nextCondLst>
            </p:seq>
            <p:seq concurrent="1" nextAc="seek">
              <p:cTn id="556" restart="whenNotActive" fill="hold" evtFilter="cancelBubble" nodeType="interactiveSeq">
                <p:stCondLst>
                  <p:cond evt="onClick" delay="0">
                    <p:tgtEl>
                      <p:spTgt spid="308"/>
                    </p:tgtEl>
                  </p:cond>
                </p:stCondLst>
                <p:endSync evt="end" delay="0">
                  <p:rtn val="all"/>
                </p:endSync>
                <p:childTnLst>
                  <p:par>
                    <p:cTn id="557" fill="hold">
                      <p:stCondLst>
                        <p:cond delay="0"/>
                      </p:stCondLst>
                      <p:childTnLst>
                        <p:par>
                          <p:cTn id="558" fill="hold">
                            <p:stCondLst>
                              <p:cond delay="0"/>
                            </p:stCondLst>
                            <p:childTnLst>
                              <p:par>
                                <p:cTn id="559" presetID="1" presetClass="exit" presetSubtype="0" fill="hold" nodeType="withEffect">
                                  <p:stCondLst>
                                    <p:cond delay="0"/>
                                  </p:stCondLst>
                                  <p:childTnLst>
                                    <p:set>
                                      <p:cBhvr>
                                        <p:cTn id="560" dur="1" fill="hold">
                                          <p:stCondLst>
                                            <p:cond delay="0"/>
                                          </p:stCondLst>
                                        </p:cTn>
                                        <p:tgtEl>
                                          <p:spTgt spid="308">
                                            <p:txEl>
                                              <p:pRg st="0" end="0"/>
                                            </p:txEl>
                                          </p:spTgt>
                                        </p:tgtEl>
                                        <p:attrNameLst>
                                          <p:attrName>style.visibility</p:attrName>
                                        </p:attrNameLst>
                                      </p:cBhvr>
                                      <p:to>
                                        <p:strVal val="hidden"/>
                                      </p:to>
                                    </p:set>
                                  </p:childTnLst>
                                </p:cTn>
                              </p:par>
                              <p:par>
                                <p:cTn id="561" presetID="1" presetClass="entr" presetSubtype="0" fill="hold" nodeType="withEffect">
                                  <p:stCondLst>
                                    <p:cond delay="0"/>
                                  </p:stCondLst>
                                  <p:childTnLst>
                                    <p:set>
                                      <p:cBhvr>
                                        <p:cTn id="562" dur="1" fill="hold">
                                          <p:stCondLst>
                                            <p:cond delay="0"/>
                                          </p:stCondLst>
                                        </p:cTn>
                                        <p:tgtEl>
                                          <p:spTgt spid="309">
                                            <p:txEl>
                                              <p:pRg st="0" end="0"/>
                                            </p:txEl>
                                          </p:spTgt>
                                        </p:tgtEl>
                                        <p:attrNameLst>
                                          <p:attrName>style.visibility</p:attrName>
                                        </p:attrNameLst>
                                      </p:cBhvr>
                                      <p:to>
                                        <p:strVal val="visible"/>
                                      </p:to>
                                    </p:set>
                                  </p:childTnLst>
                                </p:cTn>
                              </p:par>
                            </p:childTnLst>
                          </p:cTn>
                        </p:par>
                      </p:childTnLst>
                    </p:cTn>
                  </p:par>
                </p:childTnLst>
              </p:cTn>
              <p:nextCondLst>
                <p:cond evt="onClick" delay="0">
                  <p:tgtEl>
                    <p:spTgt spid="308"/>
                  </p:tgtEl>
                </p:cond>
              </p:nextCondLst>
            </p:seq>
            <p:seq concurrent="1" nextAc="seek">
              <p:cTn id="563" restart="whenNotActive" fill="hold" evtFilter="cancelBubble" nodeType="interactiveSeq">
                <p:stCondLst>
                  <p:cond evt="onClick" delay="0">
                    <p:tgtEl>
                      <p:spTgt spid="310"/>
                    </p:tgtEl>
                  </p:cond>
                </p:stCondLst>
                <p:endSync evt="end" delay="0">
                  <p:rtn val="all"/>
                </p:endSync>
                <p:childTnLst>
                  <p:par>
                    <p:cTn id="564" fill="hold">
                      <p:stCondLst>
                        <p:cond delay="0"/>
                      </p:stCondLst>
                      <p:childTnLst>
                        <p:par>
                          <p:cTn id="565" fill="hold">
                            <p:stCondLst>
                              <p:cond delay="0"/>
                            </p:stCondLst>
                            <p:childTnLst>
                              <p:par>
                                <p:cTn id="566" presetID="1" presetClass="exit" presetSubtype="0" fill="hold" nodeType="withEffect">
                                  <p:stCondLst>
                                    <p:cond delay="0"/>
                                  </p:stCondLst>
                                  <p:childTnLst>
                                    <p:set>
                                      <p:cBhvr>
                                        <p:cTn id="567" dur="1" fill="hold">
                                          <p:stCondLst>
                                            <p:cond delay="0"/>
                                          </p:stCondLst>
                                        </p:cTn>
                                        <p:tgtEl>
                                          <p:spTgt spid="310">
                                            <p:txEl>
                                              <p:pRg st="0" end="0"/>
                                            </p:txEl>
                                          </p:spTgt>
                                        </p:tgtEl>
                                        <p:attrNameLst>
                                          <p:attrName>style.visibility</p:attrName>
                                        </p:attrNameLst>
                                      </p:cBhvr>
                                      <p:to>
                                        <p:strVal val="hidden"/>
                                      </p:to>
                                    </p:set>
                                  </p:childTnLst>
                                </p:cTn>
                              </p:par>
                              <p:par>
                                <p:cTn id="568" presetID="1" presetClass="entr" presetSubtype="0" fill="hold" nodeType="withEffect">
                                  <p:stCondLst>
                                    <p:cond delay="0"/>
                                  </p:stCondLst>
                                  <p:childTnLst>
                                    <p:set>
                                      <p:cBhvr>
                                        <p:cTn id="569" dur="1" fill="hold">
                                          <p:stCondLst>
                                            <p:cond delay="0"/>
                                          </p:stCondLst>
                                        </p:cTn>
                                        <p:tgtEl>
                                          <p:spTgt spid="311">
                                            <p:txEl>
                                              <p:pRg st="0" end="0"/>
                                            </p:txEl>
                                          </p:spTgt>
                                        </p:tgtEl>
                                        <p:attrNameLst>
                                          <p:attrName>style.visibility</p:attrName>
                                        </p:attrNameLst>
                                      </p:cBhvr>
                                      <p:to>
                                        <p:strVal val="visible"/>
                                      </p:to>
                                    </p:set>
                                  </p:childTnLst>
                                </p:cTn>
                              </p:par>
                            </p:childTnLst>
                          </p:cTn>
                        </p:par>
                      </p:childTnLst>
                    </p:cTn>
                  </p:par>
                </p:childTnLst>
              </p:cTn>
              <p:nextCondLst>
                <p:cond evt="onClick" delay="0">
                  <p:tgtEl>
                    <p:spTgt spid="310"/>
                  </p:tgtEl>
                </p:cond>
              </p:nextCondLst>
            </p:seq>
            <p:seq concurrent="1" nextAc="seek">
              <p:cTn id="570" restart="whenNotActive" fill="hold" evtFilter="cancelBubble" nodeType="interactiveSeq">
                <p:stCondLst>
                  <p:cond evt="onClick" delay="0">
                    <p:tgtEl>
                      <p:spTgt spid="312"/>
                    </p:tgtEl>
                  </p:cond>
                </p:stCondLst>
                <p:endSync evt="end" delay="0">
                  <p:rtn val="all"/>
                </p:endSync>
                <p:childTnLst>
                  <p:par>
                    <p:cTn id="571" fill="hold">
                      <p:stCondLst>
                        <p:cond delay="0"/>
                      </p:stCondLst>
                      <p:childTnLst>
                        <p:par>
                          <p:cTn id="572" fill="hold">
                            <p:stCondLst>
                              <p:cond delay="0"/>
                            </p:stCondLst>
                            <p:childTnLst>
                              <p:par>
                                <p:cTn id="573" presetID="1" presetClass="exit" presetSubtype="0" fill="hold" nodeType="withEffect">
                                  <p:stCondLst>
                                    <p:cond delay="0"/>
                                  </p:stCondLst>
                                  <p:childTnLst>
                                    <p:set>
                                      <p:cBhvr>
                                        <p:cTn id="574" dur="1" fill="hold">
                                          <p:stCondLst>
                                            <p:cond delay="0"/>
                                          </p:stCondLst>
                                        </p:cTn>
                                        <p:tgtEl>
                                          <p:spTgt spid="312">
                                            <p:txEl>
                                              <p:pRg st="0" end="0"/>
                                            </p:txEl>
                                          </p:spTgt>
                                        </p:tgtEl>
                                        <p:attrNameLst>
                                          <p:attrName>style.visibility</p:attrName>
                                        </p:attrNameLst>
                                      </p:cBhvr>
                                      <p:to>
                                        <p:strVal val="hidden"/>
                                      </p:to>
                                    </p:set>
                                  </p:childTnLst>
                                </p:cTn>
                              </p:par>
                              <p:par>
                                <p:cTn id="575" presetID="1" presetClass="entr" presetSubtype="0" fill="hold" nodeType="withEffect">
                                  <p:stCondLst>
                                    <p:cond delay="0"/>
                                  </p:stCondLst>
                                  <p:childTnLst>
                                    <p:set>
                                      <p:cBhvr>
                                        <p:cTn id="576" dur="1" fill="hold">
                                          <p:stCondLst>
                                            <p:cond delay="0"/>
                                          </p:stCondLst>
                                        </p:cTn>
                                        <p:tgtEl>
                                          <p:spTgt spid="313">
                                            <p:txEl>
                                              <p:pRg st="0" end="0"/>
                                            </p:txEl>
                                          </p:spTgt>
                                        </p:tgtEl>
                                        <p:attrNameLst>
                                          <p:attrName>style.visibility</p:attrName>
                                        </p:attrNameLst>
                                      </p:cBhvr>
                                      <p:to>
                                        <p:strVal val="visible"/>
                                      </p:to>
                                    </p:set>
                                  </p:childTnLst>
                                </p:cTn>
                              </p:par>
                            </p:childTnLst>
                          </p:cTn>
                        </p:par>
                      </p:childTnLst>
                    </p:cTn>
                  </p:par>
                </p:childTnLst>
              </p:cTn>
              <p:nextCondLst>
                <p:cond evt="onClick" delay="0">
                  <p:tgtEl>
                    <p:spTgt spid="312"/>
                  </p:tgtEl>
                </p:cond>
              </p:nextCondLst>
            </p:seq>
            <p:seq concurrent="1" nextAc="seek">
              <p:cTn id="577" restart="whenNotActive" fill="hold" evtFilter="cancelBubble" nodeType="interactiveSeq">
                <p:stCondLst>
                  <p:cond evt="onClick" delay="0">
                    <p:tgtEl>
                      <p:spTgt spid="314"/>
                    </p:tgtEl>
                  </p:cond>
                </p:stCondLst>
                <p:endSync evt="end" delay="0">
                  <p:rtn val="all"/>
                </p:endSync>
                <p:childTnLst>
                  <p:par>
                    <p:cTn id="578" fill="hold">
                      <p:stCondLst>
                        <p:cond delay="0"/>
                      </p:stCondLst>
                      <p:childTnLst>
                        <p:par>
                          <p:cTn id="579" fill="hold">
                            <p:stCondLst>
                              <p:cond delay="0"/>
                            </p:stCondLst>
                            <p:childTnLst>
                              <p:par>
                                <p:cTn id="580" presetID="1" presetClass="exit" presetSubtype="0" fill="hold" nodeType="withEffect">
                                  <p:stCondLst>
                                    <p:cond delay="0"/>
                                  </p:stCondLst>
                                  <p:childTnLst>
                                    <p:set>
                                      <p:cBhvr>
                                        <p:cTn id="581" dur="1" fill="hold">
                                          <p:stCondLst>
                                            <p:cond delay="0"/>
                                          </p:stCondLst>
                                        </p:cTn>
                                        <p:tgtEl>
                                          <p:spTgt spid="314">
                                            <p:txEl>
                                              <p:pRg st="0" end="0"/>
                                            </p:txEl>
                                          </p:spTgt>
                                        </p:tgtEl>
                                        <p:attrNameLst>
                                          <p:attrName>style.visibility</p:attrName>
                                        </p:attrNameLst>
                                      </p:cBhvr>
                                      <p:to>
                                        <p:strVal val="hidden"/>
                                      </p:to>
                                    </p:set>
                                  </p:childTnLst>
                                </p:cTn>
                              </p:par>
                              <p:par>
                                <p:cTn id="582" presetID="1" presetClass="entr" presetSubtype="0" fill="hold" nodeType="withEffect">
                                  <p:stCondLst>
                                    <p:cond delay="0"/>
                                  </p:stCondLst>
                                  <p:childTnLst>
                                    <p:set>
                                      <p:cBhvr>
                                        <p:cTn id="583" dur="1" fill="hold">
                                          <p:stCondLst>
                                            <p:cond delay="0"/>
                                          </p:stCondLst>
                                        </p:cTn>
                                        <p:tgtEl>
                                          <p:spTgt spid="315">
                                            <p:txEl>
                                              <p:pRg st="0" end="0"/>
                                            </p:txEl>
                                          </p:spTgt>
                                        </p:tgtEl>
                                        <p:attrNameLst>
                                          <p:attrName>style.visibility</p:attrName>
                                        </p:attrNameLst>
                                      </p:cBhvr>
                                      <p:to>
                                        <p:strVal val="visible"/>
                                      </p:to>
                                    </p:set>
                                  </p:childTnLst>
                                </p:cTn>
                              </p:par>
                            </p:childTnLst>
                          </p:cTn>
                        </p:par>
                      </p:childTnLst>
                    </p:cTn>
                  </p:par>
                </p:childTnLst>
              </p:cTn>
              <p:nextCondLst>
                <p:cond evt="onClick" delay="0">
                  <p:tgtEl>
                    <p:spTgt spid="314"/>
                  </p:tgtEl>
                </p:cond>
              </p:nextCondLst>
            </p:seq>
            <p:seq concurrent="1" nextAc="seek">
              <p:cTn id="584" restart="whenNotActive" fill="hold" evtFilter="cancelBubble" nodeType="interactiveSeq">
                <p:stCondLst>
                  <p:cond evt="onClick" delay="0">
                    <p:tgtEl>
                      <p:spTgt spid="316"/>
                    </p:tgtEl>
                  </p:cond>
                </p:stCondLst>
                <p:endSync evt="end" delay="0">
                  <p:rtn val="all"/>
                </p:endSync>
                <p:childTnLst>
                  <p:par>
                    <p:cTn id="585" fill="hold">
                      <p:stCondLst>
                        <p:cond delay="0"/>
                      </p:stCondLst>
                      <p:childTnLst>
                        <p:par>
                          <p:cTn id="586" fill="hold">
                            <p:stCondLst>
                              <p:cond delay="0"/>
                            </p:stCondLst>
                            <p:childTnLst>
                              <p:par>
                                <p:cTn id="587" presetID="1" presetClass="emph" presetSubtype="2" fill="hold" nodeType="withEffect">
                                  <p:stCondLst>
                                    <p:cond delay="0"/>
                                  </p:stCondLst>
                                  <p:childTnLst>
                                    <p:animClr clrSpc="rgb" dir="cw">
                                      <p:cBhvr>
                                        <p:cTn id="588" dur="2000" fill="hold"/>
                                        <p:tgtEl>
                                          <p:spTgt spid="316"/>
                                        </p:tgtEl>
                                        <p:attrNameLst>
                                          <p:attrName>fillcolor</p:attrName>
                                        </p:attrNameLst>
                                      </p:cBhvr>
                                      <p:to>
                                        <a:srgbClr val="C5E0B3"/>
                                      </p:to>
                                    </p:animClr>
                                    <p:set>
                                      <p:cBhvr>
                                        <p:cTn id="589" dur="2000" fill="hold"/>
                                        <p:tgtEl>
                                          <p:spTgt spid="316"/>
                                        </p:tgtEl>
                                        <p:attrNameLst>
                                          <p:attrName>fill.type</p:attrName>
                                        </p:attrNameLst>
                                      </p:cBhvr>
                                      <p:to>
                                        <p:strVal val="solid"/>
                                      </p:to>
                                    </p:set>
                                    <p:set>
                                      <p:cBhvr>
                                        <p:cTn id="590" dur="2000" fill="hold"/>
                                        <p:tgtEl>
                                          <p:spTgt spid="316"/>
                                        </p:tgtEl>
                                        <p:attrNameLst>
                                          <p:attrName>fill.on</p:attrName>
                                        </p:attrNameLst>
                                      </p:cBhvr>
                                      <p:to>
                                        <p:strVal val="true"/>
                                      </p:to>
                                    </p:set>
                                  </p:childTnLst>
                                </p:cTn>
                              </p:par>
                            </p:childTnLst>
                          </p:cTn>
                        </p:par>
                      </p:childTnLst>
                    </p:cTn>
                  </p:par>
                </p:childTnLst>
              </p:cTn>
              <p:nextCondLst>
                <p:cond evt="onClick" delay="0">
                  <p:tgtEl>
                    <p:spTgt spid="316"/>
                  </p:tgtEl>
                </p:cond>
              </p:nextCondLst>
            </p:seq>
            <p:seq concurrent="1" nextAc="seek">
              <p:cTn id="591" restart="whenNotActive" fill="hold" evtFilter="cancelBubble" nodeType="interactiveSeq">
                <p:stCondLst>
                  <p:cond evt="onClick" delay="0">
                    <p:tgtEl>
                      <p:spTgt spid="317"/>
                    </p:tgtEl>
                  </p:cond>
                </p:stCondLst>
                <p:endSync evt="end" delay="0">
                  <p:rtn val="all"/>
                </p:endSync>
                <p:childTnLst>
                  <p:par>
                    <p:cTn id="592" fill="hold">
                      <p:stCondLst>
                        <p:cond delay="0"/>
                      </p:stCondLst>
                      <p:childTnLst>
                        <p:par>
                          <p:cTn id="593" fill="hold">
                            <p:stCondLst>
                              <p:cond delay="0"/>
                            </p:stCondLst>
                            <p:childTnLst>
                              <p:par>
                                <p:cTn id="594" presetID="1" presetClass="exit" presetSubtype="0" fill="hold" nodeType="withEffect">
                                  <p:stCondLst>
                                    <p:cond delay="0"/>
                                  </p:stCondLst>
                                  <p:childTnLst>
                                    <p:set>
                                      <p:cBhvr>
                                        <p:cTn id="595" dur="1" fill="hold">
                                          <p:stCondLst>
                                            <p:cond delay="0"/>
                                          </p:stCondLst>
                                        </p:cTn>
                                        <p:tgtEl>
                                          <p:spTgt spid="317">
                                            <p:txEl>
                                              <p:pRg st="0" end="0"/>
                                            </p:txEl>
                                          </p:spTgt>
                                        </p:tgtEl>
                                        <p:attrNameLst>
                                          <p:attrName>style.visibility</p:attrName>
                                        </p:attrNameLst>
                                      </p:cBhvr>
                                      <p:to>
                                        <p:strVal val="hidden"/>
                                      </p:to>
                                    </p:set>
                                  </p:childTnLst>
                                </p:cTn>
                              </p:par>
                              <p:par>
                                <p:cTn id="596" presetID="1" presetClass="entr" presetSubtype="0" fill="hold" nodeType="withEffect">
                                  <p:stCondLst>
                                    <p:cond delay="0"/>
                                  </p:stCondLst>
                                  <p:childTnLst>
                                    <p:set>
                                      <p:cBhvr>
                                        <p:cTn id="597" dur="1" fill="hold">
                                          <p:stCondLst>
                                            <p:cond delay="0"/>
                                          </p:stCondLst>
                                        </p:cTn>
                                        <p:tgtEl>
                                          <p:spTgt spid="318">
                                            <p:txEl>
                                              <p:pRg st="0" end="0"/>
                                            </p:txEl>
                                          </p:spTgt>
                                        </p:tgtEl>
                                        <p:attrNameLst>
                                          <p:attrName>style.visibility</p:attrName>
                                        </p:attrNameLst>
                                      </p:cBhvr>
                                      <p:to>
                                        <p:strVal val="visible"/>
                                      </p:to>
                                    </p:set>
                                  </p:childTnLst>
                                </p:cTn>
                              </p:par>
                            </p:childTnLst>
                          </p:cTn>
                        </p:par>
                      </p:childTnLst>
                    </p:cTn>
                  </p:par>
                </p:childTnLst>
              </p:cTn>
              <p:nextCondLst>
                <p:cond evt="onClick" delay="0">
                  <p:tgtEl>
                    <p:spTgt spid="317"/>
                  </p:tgtEl>
                </p:cond>
              </p:nextCondLst>
            </p:seq>
            <p:seq concurrent="1" nextAc="seek">
              <p:cTn id="598" restart="whenNotActive" fill="hold" evtFilter="cancelBubble" nodeType="interactiveSeq">
                <p:stCondLst>
                  <p:cond evt="onClick" delay="0">
                    <p:tgtEl>
                      <p:spTgt spid="319"/>
                    </p:tgtEl>
                  </p:cond>
                </p:stCondLst>
                <p:endSync evt="end" delay="0">
                  <p:rtn val="all"/>
                </p:endSync>
                <p:childTnLst>
                  <p:par>
                    <p:cTn id="599" fill="hold">
                      <p:stCondLst>
                        <p:cond delay="0"/>
                      </p:stCondLst>
                      <p:childTnLst>
                        <p:par>
                          <p:cTn id="600" fill="hold">
                            <p:stCondLst>
                              <p:cond delay="0"/>
                            </p:stCondLst>
                            <p:childTnLst>
                              <p:par>
                                <p:cTn id="601" presetID="1" presetClass="exit" presetSubtype="0" fill="hold" nodeType="withEffect">
                                  <p:stCondLst>
                                    <p:cond delay="0"/>
                                  </p:stCondLst>
                                  <p:childTnLst>
                                    <p:set>
                                      <p:cBhvr>
                                        <p:cTn id="602" dur="1" fill="hold">
                                          <p:stCondLst>
                                            <p:cond delay="0"/>
                                          </p:stCondLst>
                                        </p:cTn>
                                        <p:tgtEl>
                                          <p:spTgt spid="319">
                                            <p:txEl>
                                              <p:pRg st="0" end="0"/>
                                            </p:txEl>
                                          </p:spTgt>
                                        </p:tgtEl>
                                        <p:attrNameLst>
                                          <p:attrName>style.visibility</p:attrName>
                                        </p:attrNameLst>
                                      </p:cBhvr>
                                      <p:to>
                                        <p:strVal val="hidden"/>
                                      </p:to>
                                    </p:set>
                                  </p:childTnLst>
                                </p:cTn>
                              </p:par>
                              <p:par>
                                <p:cTn id="603" presetID="1" presetClass="entr" presetSubtype="0" fill="hold" nodeType="withEffect">
                                  <p:stCondLst>
                                    <p:cond delay="0"/>
                                  </p:stCondLst>
                                  <p:childTnLst>
                                    <p:set>
                                      <p:cBhvr>
                                        <p:cTn id="604" dur="1" fill="hold">
                                          <p:stCondLst>
                                            <p:cond delay="0"/>
                                          </p:stCondLst>
                                        </p:cTn>
                                        <p:tgtEl>
                                          <p:spTgt spid="320">
                                            <p:txEl>
                                              <p:pRg st="0" end="0"/>
                                            </p:txEl>
                                          </p:spTgt>
                                        </p:tgtEl>
                                        <p:attrNameLst>
                                          <p:attrName>style.visibility</p:attrName>
                                        </p:attrNameLst>
                                      </p:cBhvr>
                                      <p:to>
                                        <p:strVal val="visible"/>
                                      </p:to>
                                    </p:set>
                                  </p:childTnLst>
                                </p:cTn>
                              </p:par>
                            </p:childTnLst>
                          </p:cTn>
                        </p:par>
                      </p:childTnLst>
                    </p:cTn>
                  </p:par>
                </p:childTnLst>
              </p:cTn>
              <p:nextCondLst>
                <p:cond evt="onClick" delay="0">
                  <p:tgtEl>
                    <p:spTgt spid="319"/>
                  </p:tgtEl>
                </p:cond>
              </p:nextCondLst>
            </p:seq>
            <p:seq concurrent="1" nextAc="seek">
              <p:cTn id="605" restart="whenNotActive" fill="hold" evtFilter="cancelBubble" nodeType="interactiveSeq">
                <p:stCondLst>
                  <p:cond evt="onClick" delay="0">
                    <p:tgtEl>
                      <p:spTgt spid="321"/>
                    </p:tgtEl>
                  </p:cond>
                </p:stCondLst>
                <p:endSync evt="end" delay="0">
                  <p:rtn val="all"/>
                </p:endSync>
                <p:childTnLst>
                  <p:par>
                    <p:cTn id="606" fill="hold">
                      <p:stCondLst>
                        <p:cond delay="0"/>
                      </p:stCondLst>
                      <p:childTnLst>
                        <p:par>
                          <p:cTn id="607" fill="hold">
                            <p:stCondLst>
                              <p:cond delay="0"/>
                            </p:stCondLst>
                            <p:childTnLst>
                              <p:par>
                                <p:cTn id="608" presetID="1" presetClass="exit" presetSubtype="0" fill="hold" nodeType="withEffect">
                                  <p:stCondLst>
                                    <p:cond delay="0"/>
                                  </p:stCondLst>
                                  <p:childTnLst>
                                    <p:set>
                                      <p:cBhvr>
                                        <p:cTn id="609" dur="1" fill="hold">
                                          <p:stCondLst>
                                            <p:cond delay="0"/>
                                          </p:stCondLst>
                                        </p:cTn>
                                        <p:tgtEl>
                                          <p:spTgt spid="321">
                                            <p:txEl>
                                              <p:pRg st="0" end="0"/>
                                            </p:txEl>
                                          </p:spTgt>
                                        </p:tgtEl>
                                        <p:attrNameLst>
                                          <p:attrName>style.visibility</p:attrName>
                                        </p:attrNameLst>
                                      </p:cBhvr>
                                      <p:to>
                                        <p:strVal val="hidden"/>
                                      </p:to>
                                    </p:set>
                                  </p:childTnLst>
                                </p:cTn>
                              </p:par>
                              <p:par>
                                <p:cTn id="610" presetID="1" presetClass="entr" presetSubtype="0" fill="hold" nodeType="withEffect">
                                  <p:stCondLst>
                                    <p:cond delay="0"/>
                                  </p:stCondLst>
                                  <p:childTnLst>
                                    <p:set>
                                      <p:cBhvr>
                                        <p:cTn id="611" dur="1" fill="hold">
                                          <p:stCondLst>
                                            <p:cond delay="0"/>
                                          </p:stCondLst>
                                        </p:cTn>
                                        <p:tgtEl>
                                          <p:spTgt spid="322">
                                            <p:txEl>
                                              <p:pRg st="0" end="0"/>
                                            </p:txEl>
                                          </p:spTgt>
                                        </p:tgtEl>
                                        <p:attrNameLst>
                                          <p:attrName>style.visibility</p:attrName>
                                        </p:attrNameLst>
                                      </p:cBhvr>
                                      <p:to>
                                        <p:strVal val="visible"/>
                                      </p:to>
                                    </p:set>
                                  </p:childTnLst>
                                </p:cTn>
                              </p:par>
                            </p:childTnLst>
                          </p:cTn>
                        </p:par>
                      </p:childTnLst>
                    </p:cTn>
                  </p:par>
                </p:childTnLst>
              </p:cTn>
              <p:nextCondLst>
                <p:cond evt="onClick" delay="0">
                  <p:tgtEl>
                    <p:spTgt spid="321"/>
                  </p:tgtEl>
                </p:cond>
              </p:nextCondLst>
            </p:seq>
            <p:seq concurrent="1" nextAc="seek">
              <p:cTn id="612" restart="whenNotActive" fill="hold" evtFilter="cancelBubble" nodeType="interactiveSeq">
                <p:stCondLst>
                  <p:cond evt="onClick" delay="0">
                    <p:tgtEl>
                      <p:spTgt spid="323"/>
                    </p:tgtEl>
                  </p:cond>
                </p:stCondLst>
                <p:endSync evt="end" delay="0">
                  <p:rtn val="all"/>
                </p:endSync>
                <p:childTnLst>
                  <p:par>
                    <p:cTn id="613" fill="hold">
                      <p:stCondLst>
                        <p:cond delay="0"/>
                      </p:stCondLst>
                      <p:childTnLst>
                        <p:par>
                          <p:cTn id="614" fill="hold">
                            <p:stCondLst>
                              <p:cond delay="0"/>
                            </p:stCondLst>
                            <p:childTnLst>
                              <p:par>
                                <p:cTn id="615" presetID="1" presetClass="exit" presetSubtype="0" fill="hold" nodeType="withEffect">
                                  <p:stCondLst>
                                    <p:cond delay="0"/>
                                  </p:stCondLst>
                                  <p:childTnLst>
                                    <p:set>
                                      <p:cBhvr>
                                        <p:cTn id="616" dur="1" fill="hold">
                                          <p:stCondLst>
                                            <p:cond delay="0"/>
                                          </p:stCondLst>
                                        </p:cTn>
                                        <p:tgtEl>
                                          <p:spTgt spid="323">
                                            <p:txEl>
                                              <p:pRg st="0" end="0"/>
                                            </p:txEl>
                                          </p:spTgt>
                                        </p:tgtEl>
                                        <p:attrNameLst>
                                          <p:attrName>style.visibility</p:attrName>
                                        </p:attrNameLst>
                                      </p:cBhvr>
                                      <p:to>
                                        <p:strVal val="hidden"/>
                                      </p:to>
                                    </p:set>
                                  </p:childTnLst>
                                </p:cTn>
                              </p:par>
                              <p:par>
                                <p:cTn id="617" presetID="1" presetClass="entr" presetSubtype="0" fill="hold" nodeType="withEffect">
                                  <p:stCondLst>
                                    <p:cond delay="0"/>
                                  </p:stCondLst>
                                  <p:childTnLst>
                                    <p:set>
                                      <p:cBhvr>
                                        <p:cTn id="618" dur="1" fill="hold">
                                          <p:stCondLst>
                                            <p:cond delay="0"/>
                                          </p:stCondLst>
                                        </p:cTn>
                                        <p:tgtEl>
                                          <p:spTgt spid="324">
                                            <p:txEl>
                                              <p:pRg st="0" end="0"/>
                                            </p:txEl>
                                          </p:spTgt>
                                        </p:tgtEl>
                                        <p:attrNameLst>
                                          <p:attrName>style.visibility</p:attrName>
                                        </p:attrNameLst>
                                      </p:cBhvr>
                                      <p:to>
                                        <p:strVal val="visible"/>
                                      </p:to>
                                    </p:set>
                                  </p:childTnLst>
                                </p:cTn>
                              </p:par>
                            </p:childTnLst>
                          </p:cTn>
                        </p:par>
                      </p:childTnLst>
                    </p:cTn>
                  </p:par>
                </p:childTnLst>
              </p:cTn>
              <p:nextCondLst>
                <p:cond evt="onClick" delay="0">
                  <p:tgtEl>
                    <p:spTgt spid="323"/>
                  </p:tgtEl>
                </p:cond>
              </p:nextCondLst>
            </p:seq>
            <p:seq concurrent="1" nextAc="seek">
              <p:cTn id="619" restart="whenNotActive" fill="hold" evtFilter="cancelBubble" nodeType="interactiveSeq">
                <p:stCondLst>
                  <p:cond evt="onClick" delay="0">
                    <p:tgtEl>
                      <p:spTgt spid="325"/>
                    </p:tgtEl>
                  </p:cond>
                </p:stCondLst>
                <p:endSync evt="end" delay="0">
                  <p:rtn val="all"/>
                </p:endSync>
                <p:childTnLst>
                  <p:par>
                    <p:cTn id="620" fill="hold">
                      <p:stCondLst>
                        <p:cond delay="0"/>
                      </p:stCondLst>
                      <p:childTnLst>
                        <p:par>
                          <p:cTn id="621" fill="hold">
                            <p:stCondLst>
                              <p:cond delay="0"/>
                            </p:stCondLst>
                            <p:childTnLst>
                              <p:par>
                                <p:cTn id="622" presetID="1" presetClass="exit" presetSubtype="0" fill="hold" nodeType="withEffect">
                                  <p:stCondLst>
                                    <p:cond delay="0"/>
                                  </p:stCondLst>
                                  <p:childTnLst>
                                    <p:set>
                                      <p:cBhvr>
                                        <p:cTn id="623" dur="1" fill="hold">
                                          <p:stCondLst>
                                            <p:cond delay="0"/>
                                          </p:stCondLst>
                                        </p:cTn>
                                        <p:tgtEl>
                                          <p:spTgt spid="325">
                                            <p:txEl>
                                              <p:pRg st="0" end="0"/>
                                            </p:txEl>
                                          </p:spTgt>
                                        </p:tgtEl>
                                        <p:attrNameLst>
                                          <p:attrName>style.visibility</p:attrName>
                                        </p:attrNameLst>
                                      </p:cBhvr>
                                      <p:to>
                                        <p:strVal val="hidden"/>
                                      </p:to>
                                    </p:set>
                                  </p:childTnLst>
                                </p:cTn>
                              </p:par>
                              <p:par>
                                <p:cTn id="624" presetID="1" presetClass="entr" presetSubtype="0" fill="hold" nodeType="withEffect">
                                  <p:stCondLst>
                                    <p:cond delay="0"/>
                                  </p:stCondLst>
                                  <p:childTnLst>
                                    <p:set>
                                      <p:cBhvr>
                                        <p:cTn id="625" dur="1" fill="hold">
                                          <p:stCondLst>
                                            <p:cond delay="0"/>
                                          </p:stCondLst>
                                        </p:cTn>
                                        <p:tgtEl>
                                          <p:spTgt spid="326">
                                            <p:txEl>
                                              <p:pRg st="0" end="0"/>
                                            </p:txEl>
                                          </p:spTgt>
                                        </p:tgtEl>
                                        <p:attrNameLst>
                                          <p:attrName>style.visibility</p:attrName>
                                        </p:attrNameLst>
                                      </p:cBhvr>
                                      <p:to>
                                        <p:strVal val="visible"/>
                                      </p:to>
                                    </p:set>
                                  </p:childTnLst>
                                </p:cTn>
                              </p:par>
                            </p:childTnLst>
                          </p:cTn>
                        </p:par>
                      </p:childTnLst>
                    </p:cTn>
                  </p:par>
                </p:childTnLst>
              </p:cTn>
              <p:nextCondLst>
                <p:cond evt="onClick" delay="0">
                  <p:tgtEl>
                    <p:spTgt spid="325"/>
                  </p:tgtEl>
                </p:cond>
              </p:nextCondLst>
            </p:seq>
            <p:seq concurrent="1" nextAc="seek">
              <p:cTn id="626" restart="whenNotActive" fill="hold" evtFilter="cancelBubble" nodeType="interactiveSeq">
                <p:stCondLst>
                  <p:cond evt="onClick" delay="0">
                    <p:tgtEl>
                      <p:spTgt spid="327"/>
                    </p:tgtEl>
                  </p:cond>
                </p:stCondLst>
                <p:endSync evt="end" delay="0">
                  <p:rtn val="all"/>
                </p:endSync>
                <p:childTnLst>
                  <p:par>
                    <p:cTn id="627" fill="hold">
                      <p:stCondLst>
                        <p:cond delay="0"/>
                      </p:stCondLst>
                      <p:childTnLst>
                        <p:par>
                          <p:cTn id="628" fill="hold">
                            <p:stCondLst>
                              <p:cond delay="0"/>
                            </p:stCondLst>
                            <p:childTnLst>
                              <p:par>
                                <p:cTn id="629" presetID="1" presetClass="exit" presetSubtype="0" fill="hold" nodeType="withEffect">
                                  <p:stCondLst>
                                    <p:cond delay="0"/>
                                  </p:stCondLst>
                                  <p:childTnLst>
                                    <p:set>
                                      <p:cBhvr>
                                        <p:cTn id="630" dur="1" fill="hold">
                                          <p:stCondLst>
                                            <p:cond delay="0"/>
                                          </p:stCondLst>
                                        </p:cTn>
                                        <p:tgtEl>
                                          <p:spTgt spid="327">
                                            <p:txEl>
                                              <p:pRg st="0" end="0"/>
                                            </p:txEl>
                                          </p:spTgt>
                                        </p:tgtEl>
                                        <p:attrNameLst>
                                          <p:attrName>style.visibility</p:attrName>
                                        </p:attrNameLst>
                                      </p:cBhvr>
                                      <p:to>
                                        <p:strVal val="hidden"/>
                                      </p:to>
                                    </p:set>
                                  </p:childTnLst>
                                </p:cTn>
                              </p:par>
                              <p:par>
                                <p:cTn id="631" presetID="1" presetClass="entr" presetSubtype="0" fill="hold" nodeType="withEffect">
                                  <p:stCondLst>
                                    <p:cond delay="0"/>
                                  </p:stCondLst>
                                  <p:childTnLst>
                                    <p:set>
                                      <p:cBhvr>
                                        <p:cTn id="632" dur="1" fill="hold">
                                          <p:stCondLst>
                                            <p:cond delay="0"/>
                                          </p:stCondLst>
                                        </p:cTn>
                                        <p:tgtEl>
                                          <p:spTgt spid="328">
                                            <p:txEl>
                                              <p:pRg st="0" end="0"/>
                                            </p:txEl>
                                          </p:spTgt>
                                        </p:tgtEl>
                                        <p:attrNameLst>
                                          <p:attrName>style.visibility</p:attrName>
                                        </p:attrNameLst>
                                      </p:cBhvr>
                                      <p:to>
                                        <p:strVal val="visible"/>
                                      </p:to>
                                    </p:set>
                                  </p:childTnLst>
                                </p:cTn>
                              </p:par>
                            </p:childTnLst>
                          </p:cTn>
                        </p:par>
                      </p:childTnLst>
                    </p:cTn>
                  </p:par>
                </p:childTnLst>
              </p:cTn>
              <p:nextCondLst>
                <p:cond evt="onClick" delay="0">
                  <p:tgtEl>
                    <p:spTgt spid="327"/>
                  </p:tgtEl>
                </p:cond>
              </p:nextCondLst>
            </p:seq>
            <p:seq concurrent="1" nextAc="seek">
              <p:cTn id="633" restart="whenNotActive" fill="hold" evtFilter="cancelBubble" nodeType="interactiveSeq">
                <p:stCondLst>
                  <p:cond evt="onClick" delay="0">
                    <p:tgtEl>
                      <p:spTgt spid="329"/>
                    </p:tgtEl>
                  </p:cond>
                </p:stCondLst>
                <p:endSync evt="end" delay="0">
                  <p:rtn val="all"/>
                </p:endSync>
                <p:childTnLst>
                  <p:par>
                    <p:cTn id="634" fill="hold">
                      <p:stCondLst>
                        <p:cond delay="0"/>
                      </p:stCondLst>
                      <p:childTnLst>
                        <p:par>
                          <p:cTn id="635" fill="hold">
                            <p:stCondLst>
                              <p:cond delay="0"/>
                            </p:stCondLst>
                            <p:childTnLst>
                              <p:par>
                                <p:cTn id="636" presetID="1" presetClass="exit" presetSubtype="0" fill="hold" nodeType="withEffect">
                                  <p:stCondLst>
                                    <p:cond delay="0"/>
                                  </p:stCondLst>
                                  <p:childTnLst>
                                    <p:set>
                                      <p:cBhvr>
                                        <p:cTn id="637" dur="1" fill="hold">
                                          <p:stCondLst>
                                            <p:cond delay="0"/>
                                          </p:stCondLst>
                                        </p:cTn>
                                        <p:tgtEl>
                                          <p:spTgt spid="329">
                                            <p:txEl>
                                              <p:pRg st="0" end="0"/>
                                            </p:txEl>
                                          </p:spTgt>
                                        </p:tgtEl>
                                        <p:attrNameLst>
                                          <p:attrName>style.visibility</p:attrName>
                                        </p:attrNameLst>
                                      </p:cBhvr>
                                      <p:to>
                                        <p:strVal val="hidden"/>
                                      </p:to>
                                    </p:set>
                                  </p:childTnLst>
                                </p:cTn>
                              </p:par>
                              <p:par>
                                <p:cTn id="638" presetID="1" presetClass="entr" presetSubtype="0" fill="hold" nodeType="withEffect">
                                  <p:stCondLst>
                                    <p:cond delay="0"/>
                                  </p:stCondLst>
                                  <p:childTnLst>
                                    <p:set>
                                      <p:cBhvr>
                                        <p:cTn id="639" dur="1" fill="hold">
                                          <p:stCondLst>
                                            <p:cond delay="0"/>
                                          </p:stCondLst>
                                        </p:cTn>
                                        <p:tgtEl>
                                          <p:spTgt spid="330">
                                            <p:txEl>
                                              <p:pRg st="0" end="0"/>
                                            </p:txEl>
                                          </p:spTgt>
                                        </p:tgtEl>
                                        <p:attrNameLst>
                                          <p:attrName>style.visibility</p:attrName>
                                        </p:attrNameLst>
                                      </p:cBhvr>
                                      <p:to>
                                        <p:strVal val="visible"/>
                                      </p:to>
                                    </p:set>
                                  </p:childTnLst>
                                </p:cTn>
                              </p:par>
                            </p:childTnLst>
                          </p:cTn>
                        </p:par>
                      </p:childTnLst>
                    </p:cTn>
                  </p:par>
                </p:childTnLst>
              </p:cTn>
              <p:nextCondLst>
                <p:cond evt="onClick" delay="0">
                  <p:tgtEl>
                    <p:spTgt spid="329"/>
                  </p:tgtEl>
                </p:cond>
              </p:nextCondLst>
            </p:seq>
            <p:seq concurrent="1" nextAc="seek">
              <p:cTn id="640" restart="whenNotActive" fill="hold" evtFilter="cancelBubble" nodeType="interactiveSeq">
                <p:stCondLst>
                  <p:cond evt="onClick" delay="0">
                    <p:tgtEl>
                      <p:spTgt spid="331"/>
                    </p:tgtEl>
                  </p:cond>
                </p:stCondLst>
                <p:endSync evt="end" delay="0">
                  <p:rtn val="all"/>
                </p:endSync>
                <p:childTnLst>
                  <p:par>
                    <p:cTn id="641" fill="hold">
                      <p:stCondLst>
                        <p:cond delay="0"/>
                      </p:stCondLst>
                      <p:childTnLst>
                        <p:par>
                          <p:cTn id="642" fill="hold">
                            <p:stCondLst>
                              <p:cond delay="0"/>
                            </p:stCondLst>
                            <p:childTnLst>
                              <p:par>
                                <p:cTn id="643" presetID="1" presetClass="exit" presetSubtype="0" fill="hold" nodeType="withEffect">
                                  <p:stCondLst>
                                    <p:cond delay="0"/>
                                  </p:stCondLst>
                                  <p:childTnLst>
                                    <p:set>
                                      <p:cBhvr>
                                        <p:cTn id="644" dur="1" fill="hold">
                                          <p:stCondLst>
                                            <p:cond delay="0"/>
                                          </p:stCondLst>
                                        </p:cTn>
                                        <p:tgtEl>
                                          <p:spTgt spid="331">
                                            <p:txEl>
                                              <p:pRg st="0" end="0"/>
                                            </p:txEl>
                                          </p:spTgt>
                                        </p:tgtEl>
                                        <p:attrNameLst>
                                          <p:attrName>style.visibility</p:attrName>
                                        </p:attrNameLst>
                                      </p:cBhvr>
                                      <p:to>
                                        <p:strVal val="hidden"/>
                                      </p:to>
                                    </p:set>
                                  </p:childTnLst>
                                </p:cTn>
                              </p:par>
                              <p:par>
                                <p:cTn id="645" presetID="1" presetClass="entr" presetSubtype="0" fill="hold" nodeType="withEffect">
                                  <p:stCondLst>
                                    <p:cond delay="0"/>
                                  </p:stCondLst>
                                  <p:childTnLst>
                                    <p:set>
                                      <p:cBhvr>
                                        <p:cTn id="646" dur="1" fill="hold">
                                          <p:stCondLst>
                                            <p:cond delay="0"/>
                                          </p:stCondLst>
                                        </p:cTn>
                                        <p:tgtEl>
                                          <p:spTgt spid="332">
                                            <p:txEl>
                                              <p:pRg st="0" end="0"/>
                                            </p:txEl>
                                          </p:spTgt>
                                        </p:tgtEl>
                                        <p:attrNameLst>
                                          <p:attrName>style.visibility</p:attrName>
                                        </p:attrNameLst>
                                      </p:cBhvr>
                                      <p:to>
                                        <p:strVal val="visible"/>
                                      </p:to>
                                    </p:set>
                                  </p:childTnLst>
                                </p:cTn>
                              </p:par>
                            </p:childTnLst>
                          </p:cTn>
                        </p:par>
                      </p:childTnLst>
                    </p:cTn>
                  </p:par>
                </p:childTnLst>
              </p:cTn>
              <p:nextCondLst>
                <p:cond evt="onClick" delay="0">
                  <p:tgtEl>
                    <p:spTgt spid="331"/>
                  </p:tgtEl>
                </p:cond>
              </p:nextCondLst>
            </p:seq>
            <p:seq concurrent="1" nextAc="seek">
              <p:cTn id="647" restart="whenNotActive" fill="hold" evtFilter="cancelBubble" nodeType="interactiveSeq">
                <p:stCondLst>
                  <p:cond evt="onClick" delay="0">
                    <p:tgtEl>
                      <p:spTgt spid="333"/>
                    </p:tgtEl>
                  </p:cond>
                </p:stCondLst>
                <p:endSync evt="end" delay="0">
                  <p:rtn val="all"/>
                </p:endSync>
                <p:childTnLst>
                  <p:par>
                    <p:cTn id="648" fill="hold">
                      <p:stCondLst>
                        <p:cond delay="0"/>
                      </p:stCondLst>
                      <p:childTnLst>
                        <p:par>
                          <p:cTn id="649" fill="hold">
                            <p:stCondLst>
                              <p:cond delay="0"/>
                            </p:stCondLst>
                            <p:childTnLst>
                              <p:par>
                                <p:cTn id="650" presetID="1" presetClass="exit" presetSubtype="0" fill="hold" nodeType="withEffect">
                                  <p:stCondLst>
                                    <p:cond delay="0"/>
                                  </p:stCondLst>
                                  <p:childTnLst>
                                    <p:set>
                                      <p:cBhvr>
                                        <p:cTn id="651" dur="1" fill="hold">
                                          <p:stCondLst>
                                            <p:cond delay="0"/>
                                          </p:stCondLst>
                                        </p:cTn>
                                        <p:tgtEl>
                                          <p:spTgt spid="333">
                                            <p:txEl>
                                              <p:pRg st="0" end="0"/>
                                            </p:txEl>
                                          </p:spTgt>
                                        </p:tgtEl>
                                        <p:attrNameLst>
                                          <p:attrName>style.visibility</p:attrName>
                                        </p:attrNameLst>
                                      </p:cBhvr>
                                      <p:to>
                                        <p:strVal val="hidden"/>
                                      </p:to>
                                    </p:set>
                                  </p:childTnLst>
                                </p:cTn>
                              </p:par>
                              <p:par>
                                <p:cTn id="652" presetID="1" presetClass="entr" presetSubtype="0" fill="hold" nodeType="withEffect">
                                  <p:stCondLst>
                                    <p:cond delay="0"/>
                                  </p:stCondLst>
                                  <p:childTnLst>
                                    <p:set>
                                      <p:cBhvr>
                                        <p:cTn id="653" dur="1" fill="hold">
                                          <p:stCondLst>
                                            <p:cond delay="0"/>
                                          </p:stCondLst>
                                        </p:cTn>
                                        <p:tgtEl>
                                          <p:spTgt spid="334">
                                            <p:txEl>
                                              <p:pRg st="0" end="0"/>
                                            </p:txEl>
                                          </p:spTgt>
                                        </p:tgtEl>
                                        <p:attrNameLst>
                                          <p:attrName>style.visibility</p:attrName>
                                        </p:attrNameLst>
                                      </p:cBhvr>
                                      <p:to>
                                        <p:strVal val="visible"/>
                                      </p:to>
                                    </p:set>
                                  </p:childTnLst>
                                </p:cTn>
                              </p:par>
                            </p:childTnLst>
                          </p:cTn>
                        </p:par>
                      </p:childTnLst>
                    </p:cTn>
                  </p:par>
                </p:childTnLst>
              </p:cTn>
              <p:nextCondLst>
                <p:cond evt="onClick" delay="0">
                  <p:tgtEl>
                    <p:spTgt spid="333"/>
                  </p:tgtEl>
                </p:cond>
              </p:nextCondLst>
            </p:seq>
            <p:seq concurrent="1" nextAc="seek">
              <p:cTn id="654" restart="whenNotActive" fill="hold" evtFilter="cancelBubble" nodeType="interactiveSeq">
                <p:stCondLst>
                  <p:cond evt="onClick" delay="0">
                    <p:tgtEl>
                      <p:spTgt spid="335"/>
                    </p:tgtEl>
                  </p:cond>
                </p:stCondLst>
                <p:endSync evt="end" delay="0">
                  <p:rtn val="all"/>
                </p:endSync>
                <p:childTnLst>
                  <p:par>
                    <p:cTn id="655" fill="hold">
                      <p:stCondLst>
                        <p:cond delay="0"/>
                      </p:stCondLst>
                      <p:childTnLst>
                        <p:par>
                          <p:cTn id="656" fill="hold">
                            <p:stCondLst>
                              <p:cond delay="0"/>
                            </p:stCondLst>
                            <p:childTnLst>
                              <p:par>
                                <p:cTn id="657" presetID="1" presetClass="exit" presetSubtype="0" fill="hold" nodeType="withEffect">
                                  <p:stCondLst>
                                    <p:cond delay="0"/>
                                  </p:stCondLst>
                                  <p:childTnLst>
                                    <p:set>
                                      <p:cBhvr>
                                        <p:cTn id="658" dur="1" fill="hold">
                                          <p:stCondLst>
                                            <p:cond delay="0"/>
                                          </p:stCondLst>
                                        </p:cTn>
                                        <p:tgtEl>
                                          <p:spTgt spid="335">
                                            <p:txEl>
                                              <p:pRg st="0" end="0"/>
                                            </p:txEl>
                                          </p:spTgt>
                                        </p:tgtEl>
                                        <p:attrNameLst>
                                          <p:attrName>style.visibility</p:attrName>
                                        </p:attrNameLst>
                                      </p:cBhvr>
                                      <p:to>
                                        <p:strVal val="hidden"/>
                                      </p:to>
                                    </p:set>
                                  </p:childTnLst>
                                </p:cTn>
                              </p:par>
                              <p:par>
                                <p:cTn id="659" presetID="1" presetClass="entr" presetSubtype="0" fill="hold" nodeType="withEffect">
                                  <p:stCondLst>
                                    <p:cond delay="0"/>
                                  </p:stCondLst>
                                  <p:childTnLst>
                                    <p:set>
                                      <p:cBhvr>
                                        <p:cTn id="660" dur="1" fill="hold">
                                          <p:stCondLst>
                                            <p:cond delay="0"/>
                                          </p:stCondLst>
                                        </p:cTn>
                                        <p:tgtEl>
                                          <p:spTgt spid="336">
                                            <p:txEl>
                                              <p:pRg st="0" end="0"/>
                                            </p:txEl>
                                          </p:spTgt>
                                        </p:tgtEl>
                                        <p:attrNameLst>
                                          <p:attrName>style.visibility</p:attrName>
                                        </p:attrNameLst>
                                      </p:cBhvr>
                                      <p:to>
                                        <p:strVal val="visible"/>
                                      </p:to>
                                    </p:set>
                                  </p:childTnLst>
                                </p:cTn>
                              </p:par>
                            </p:childTnLst>
                          </p:cTn>
                        </p:par>
                      </p:childTnLst>
                    </p:cTn>
                  </p:par>
                </p:childTnLst>
              </p:cTn>
              <p:nextCondLst>
                <p:cond evt="onClick" delay="0">
                  <p:tgtEl>
                    <p:spTgt spid="335"/>
                  </p:tgtEl>
                </p:cond>
              </p:nextCondLst>
            </p:seq>
            <p:seq concurrent="1" nextAc="seek">
              <p:cTn id="661" restart="whenNotActive" fill="hold" evtFilter="cancelBubble" nodeType="interactiveSeq">
                <p:stCondLst>
                  <p:cond evt="onClick" delay="0">
                    <p:tgtEl>
                      <p:spTgt spid="337"/>
                    </p:tgtEl>
                  </p:cond>
                </p:stCondLst>
                <p:endSync evt="end" delay="0">
                  <p:rtn val="all"/>
                </p:endSync>
                <p:childTnLst>
                  <p:par>
                    <p:cTn id="662" fill="hold">
                      <p:stCondLst>
                        <p:cond delay="0"/>
                      </p:stCondLst>
                      <p:childTnLst>
                        <p:par>
                          <p:cTn id="663" fill="hold">
                            <p:stCondLst>
                              <p:cond delay="0"/>
                            </p:stCondLst>
                            <p:childTnLst>
                              <p:par>
                                <p:cTn id="664" presetID="1" presetClass="exit" presetSubtype="0" fill="hold" nodeType="withEffect">
                                  <p:stCondLst>
                                    <p:cond delay="0"/>
                                  </p:stCondLst>
                                  <p:childTnLst>
                                    <p:set>
                                      <p:cBhvr>
                                        <p:cTn id="665" dur="1" fill="hold">
                                          <p:stCondLst>
                                            <p:cond delay="0"/>
                                          </p:stCondLst>
                                        </p:cTn>
                                        <p:tgtEl>
                                          <p:spTgt spid="337">
                                            <p:txEl>
                                              <p:pRg st="0" end="0"/>
                                            </p:txEl>
                                          </p:spTgt>
                                        </p:tgtEl>
                                        <p:attrNameLst>
                                          <p:attrName>style.visibility</p:attrName>
                                        </p:attrNameLst>
                                      </p:cBhvr>
                                      <p:to>
                                        <p:strVal val="hidden"/>
                                      </p:to>
                                    </p:set>
                                  </p:childTnLst>
                                </p:cTn>
                              </p:par>
                              <p:par>
                                <p:cTn id="666" presetID="1" presetClass="entr" presetSubtype="0" fill="hold" nodeType="withEffect">
                                  <p:stCondLst>
                                    <p:cond delay="0"/>
                                  </p:stCondLst>
                                  <p:childTnLst>
                                    <p:set>
                                      <p:cBhvr>
                                        <p:cTn id="667" dur="1" fill="hold">
                                          <p:stCondLst>
                                            <p:cond delay="0"/>
                                          </p:stCondLst>
                                        </p:cTn>
                                        <p:tgtEl>
                                          <p:spTgt spid="338">
                                            <p:txEl>
                                              <p:pRg st="0" end="0"/>
                                            </p:txEl>
                                          </p:spTgt>
                                        </p:tgtEl>
                                        <p:attrNameLst>
                                          <p:attrName>style.visibility</p:attrName>
                                        </p:attrNameLst>
                                      </p:cBhvr>
                                      <p:to>
                                        <p:strVal val="visible"/>
                                      </p:to>
                                    </p:set>
                                  </p:childTnLst>
                                </p:cTn>
                              </p:par>
                            </p:childTnLst>
                          </p:cTn>
                        </p:par>
                      </p:childTnLst>
                    </p:cTn>
                  </p:par>
                </p:childTnLst>
              </p:cTn>
              <p:nextCondLst>
                <p:cond evt="onClick" delay="0">
                  <p:tgtEl>
                    <p:spTgt spid="337"/>
                  </p:tgtEl>
                </p:cond>
              </p:nextCondLst>
            </p:seq>
            <p:seq concurrent="1" nextAc="seek">
              <p:cTn id="668" restart="whenNotActive" fill="hold" evtFilter="cancelBubble" nodeType="interactiveSeq">
                <p:stCondLst>
                  <p:cond evt="onClick" delay="0">
                    <p:tgtEl>
                      <p:spTgt spid="339"/>
                    </p:tgtEl>
                  </p:cond>
                </p:stCondLst>
                <p:endSync evt="end" delay="0">
                  <p:rtn val="all"/>
                </p:endSync>
                <p:childTnLst>
                  <p:par>
                    <p:cTn id="669" fill="hold">
                      <p:stCondLst>
                        <p:cond delay="0"/>
                      </p:stCondLst>
                      <p:childTnLst>
                        <p:par>
                          <p:cTn id="670" fill="hold">
                            <p:stCondLst>
                              <p:cond delay="0"/>
                            </p:stCondLst>
                            <p:childTnLst>
                              <p:par>
                                <p:cTn id="671" presetID="1" presetClass="exit" presetSubtype="0" fill="hold" nodeType="withEffect">
                                  <p:stCondLst>
                                    <p:cond delay="0"/>
                                  </p:stCondLst>
                                  <p:childTnLst>
                                    <p:set>
                                      <p:cBhvr>
                                        <p:cTn id="672" dur="1" fill="hold">
                                          <p:stCondLst>
                                            <p:cond delay="0"/>
                                          </p:stCondLst>
                                        </p:cTn>
                                        <p:tgtEl>
                                          <p:spTgt spid="339">
                                            <p:txEl>
                                              <p:pRg st="0" end="0"/>
                                            </p:txEl>
                                          </p:spTgt>
                                        </p:tgtEl>
                                        <p:attrNameLst>
                                          <p:attrName>style.visibility</p:attrName>
                                        </p:attrNameLst>
                                      </p:cBhvr>
                                      <p:to>
                                        <p:strVal val="hidden"/>
                                      </p:to>
                                    </p:set>
                                  </p:childTnLst>
                                </p:cTn>
                              </p:par>
                              <p:par>
                                <p:cTn id="673" presetID="1" presetClass="entr" presetSubtype="0" fill="hold" nodeType="withEffect">
                                  <p:stCondLst>
                                    <p:cond delay="0"/>
                                  </p:stCondLst>
                                  <p:childTnLst>
                                    <p:set>
                                      <p:cBhvr>
                                        <p:cTn id="674" dur="1" fill="hold">
                                          <p:stCondLst>
                                            <p:cond delay="0"/>
                                          </p:stCondLst>
                                        </p:cTn>
                                        <p:tgtEl>
                                          <p:spTgt spid="340">
                                            <p:txEl>
                                              <p:pRg st="0" end="0"/>
                                            </p:txEl>
                                          </p:spTgt>
                                        </p:tgtEl>
                                        <p:attrNameLst>
                                          <p:attrName>style.visibility</p:attrName>
                                        </p:attrNameLst>
                                      </p:cBhvr>
                                      <p:to>
                                        <p:strVal val="visible"/>
                                      </p:to>
                                    </p:set>
                                  </p:childTnLst>
                                </p:cTn>
                              </p:par>
                            </p:childTnLst>
                          </p:cTn>
                        </p:par>
                      </p:childTnLst>
                    </p:cTn>
                  </p:par>
                </p:childTnLst>
              </p:cTn>
              <p:nextCondLst>
                <p:cond evt="onClick" delay="0">
                  <p:tgtEl>
                    <p:spTgt spid="339"/>
                  </p:tgtEl>
                </p:cond>
              </p:nextCondLst>
            </p:seq>
            <p:seq concurrent="1" nextAc="seek">
              <p:cTn id="675" restart="whenNotActive" fill="hold" evtFilter="cancelBubble" nodeType="interactiveSeq">
                <p:stCondLst>
                  <p:cond evt="onClick" delay="0">
                    <p:tgtEl>
                      <p:spTgt spid="341"/>
                    </p:tgtEl>
                  </p:cond>
                </p:stCondLst>
                <p:endSync evt="end" delay="0">
                  <p:rtn val="all"/>
                </p:endSync>
                <p:childTnLst>
                  <p:par>
                    <p:cTn id="676" fill="hold">
                      <p:stCondLst>
                        <p:cond delay="0"/>
                      </p:stCondLst>
                      <p:childTnLst>
                        <p:par>
                          <p:cTn id="677" fill="hold">
                            <p:stCondLst>
                              <p:cond delay="0"/>
                            </p:stCondLst>
                            <p:childTnLst>
                              <p:par>
                                <p:cTn id="678" presetID="1" presetClass="exit" presetSubtype="0" fill="hold" nodeType="withEffect">
                                  <p:stCondLst>
                                    <p:cond delay="0"/>
                                  </p:stCondLst>
                                  <p:childTnLst>
                                    <p:set>
                                      <p:cBhvr>
                                        <p:cTn id="679" dur="1" fill="hold">
                                          <p:stCondLst>
                                            <p:cond delay="0"/>
                                          </p:stCondLst>
                                        </p:cTn>
                                        <p:tgtEl>
                                          <p:spTgt spid="341">
                                            <p:txEl>
                                              <p:pRg st="0" end="0"/>
                                            </p:txEl>
                                          </p:spTgt>
                                        </p:tgtEl>
                                        <p:attrNameLst>
                                          <p:attrName>style.visibility</p:attrName>
                                        </p:attrNameLst>
                                      </p:cBhvr>
                                      <p:to>
                                        <p:strVal val="hidden"/>
                                      </p:to>
                                    </p:set>
                                  </p:childTnLst>
                                </p:cTn>
                              </p:par>
                              <p:par>
                                <p:cTn id="680" presetID="1" presetClass="entr" presetSubtype="0" fill="hold" nodeType="withEffect">
                                  <p:stCondLst>
                                    <p:cond delay="0"/>
                                  </p:stCondLst>
                                  <p:childTnLst>
                                    <p:set>
                                      <p:cBhvr>
                                        <p:cTn id="681" dur="1" fill="hold">
                                          <p:stCondLst>
                                            <p:cond delay="0"/>
                                          </p:stCondLst>
                                        </p:cTn>
                                        <p:tgtEl>
                                          <p:spTgt spid="342">
                                            <p:txEl>
                                              <p:pRg st="0" end="0"/>
                                            </p:txEl>
                                          </p:spTgt>
                                        </p:tgtEl>
                                        <p:attrNameLst>
                                          <p:attrName>style.visibility</p:attrName>
                                        </p:attrNameLst>
                                      </p:cBhvr>
                                      <p:to>
                                        <p:strVal val="visible"/>
                                      </p:to>
                                    </p:set>
                                  </p:childTnLst>
                                </p:cTn>
                              </p:par>
                            </p:childTnLst>
                          </p:cTn>
                        </p:par>
                      </p:childTnLst>
                    </p:cTn>
                  </p:par>
                </p:childTnLst>
              </p:cTn>
              <p:nextCondLst>
                <p:cond evt="onClick" delay="0">
                  <p:tgtEl>
                    <p:spTgt spid="341"/>
                  </p:tgtEl>
                </p:cond>
              </p:nextCondLst>
            </p:seq>
            <p:seq concurrent="1" nextAc="seek">
              <p:cTn id="682" restart="whenNotActive" fill="hold" evtFilter="cancelBubble" nodeType="interactiveSeq">
                <p:stCondLst>
                  <p:cond evt="onClick" delay="0">
                    <p:tgtEl>
                      <p:spTgt spid="343"/>
                    </p:tgtEl>
                  </p:cond>
                </p:stCondLst>
                <p:endSync evt="end" delay="0">
                  <p:rtn val="all"/>
                </p:endSync>
                <p:childTnLst>
                  <p:par>
                    <p:cTn id="683" fill="hold">
                      <p:stCondLst>
                        <p:cond delay="0"/>
                      </p:stCondLst>
                      <p:childTnLst>
                        <p:par>
                          <p:cTn id="684" fill="hold">
                            <p:stCondLst>
                              <p:cond delay="0"/>
                            </p:stCondLst>
                            <p:childTnLst>
                              <p:par>
                                <p:cTn id="685" presetID="1" presetClass="exit" presetSubtype="0" fill="hold" nodeType="withEffect">
                                  <p:stCondLst>
                                    <p:cond delay="0"/>
                                  </p:stCondLst>
                                  <p:childTnLst>
                                    <p:set>
                                      <p:cBhvr>
                                        <p:cTn id="686" dur="1" fill="hold">
                                          <p:stCondLst>
                                            <p:cond delay="0"/>
                                          </p:stCondLst>
                                        </p:cTn>
                                        <p:tgtEl>
                                          <p:spTgt spid="343">
                                            <p:txEl>
                                              <p:pRg st="0" end="0"/>
                                            </p:txEl>
                                          </p:spTgt>
                                        </p:tgtEl>
                                        <p:attrNameLst>
                                          <p:attrName>style.visibility</p:attrName>
                                        </p:attrNameLst>
                                      </p:cBhvr>
                                      <p:to>
                                        <p:strVal val="hidden"/>
                                      </p:to>
                                    </p:set>
                                  </p:childTnLst>
                                </p:cTn>
                              </p:par>
                              <p:par>
                                <p:cTn id="687" presetID="1" presetClass="entr" presetSubtype="0" fill="hold" nodeType="withEffect">
                                  <p:stCondLst>
                                    <p:cond delay="0"/>
                                  </p:stCondLst>
                                  <p:childTnLst>
                                    <p:set>
                                      <p:cBhvr>
                                        <p:cTn id="688" dur="1" fill="hold">
                                          <p:stCondLst>
                                            <p:cond delay="0"/>
                                          </p:stCondLst>
                                        </p:cTn>
                                        <p:tgtEl>
                                          <p:spTgt spid="344">
                                            <p:txEl>
                                              <p:pRg st="0" end="0"/>
                                            </p:txEl>
                                          </p:spTgt>
                                        </p:tgtEl>
                                        <p:attrNameLst>
                                          <p:attrName>style.visibility</p:attrName>
                                        </p:attrNameLst>
                                      </p:cBhvr>
                                      <p:to>
                                        <p:strVal val="visible"/>
                                      </p:to>
                                    </p:set>
                                  </p:childTnLst>
                                </p:cTn>
                              </p:par>
                            </p:childTnLst>
                          </p:cTn>
                        </p:par>
                      </p:childTnLst>
                    </p:cTn>
                  </p:par>
                </p:childTnLst>
              </p:cTn>
              <p:nextCondLst>
                <p:cond evt="onClick" delay="0">
                  <p:tgtEl>
                    <p:spTgt spid="343"/>
                  </p:tgtEl>
                </p:cond>
              </p:nextCondLst>
            </p:seq>
            <p:seq concurrent="1" nextAc="seek">
              <p:cTn id="689" restart="whenNotActive" fill="hold" evtFilter="cancelBubble" nodeType="interactiveSeq">
                <p:stCondLst>
                  <p:cond evt="onClick" delay="0">
                    <p:tgtEl>
                      <p:spTgt spid="345"/>
                    </p:tgtEl>
                  </p:cond>
                </p:stCondLst>
                <p:endSync evt="end" delay="0">
                  <p:rtn val="all"/>
                </p:endSync>
                <p:childTnLst>
                  <p:par>
                    <p:cTn id="690" fill="hold">
                      <p:stCondLst>
                        <p:cond delay="0"/>
                      </p:stCondLst>
                      <p:childTnLst>
                        <p:par>
                          <p:cTn id="691" fill="hold">
                            <p:stCondLst>
                              <p:cond delay="0"/>
                            </p:stCondLst>
                            <p:childTnLst>
                              <p:par>
                                <p:cTn id="692" presetID="1" presetClass="exit" presetSubtype="0" fill="hold" nodeType="withEffect">
                                  <p:stCondLst>
                                    <p:cond delay="0"/>
                                  </p:stCondLst>
                                  <p:childTnLst>
                                    <p:set>
                                      <p:cBhvr>
                                        <p:cTn id="693" dur="1" fill="hold">
                                          <p:stCondLst>
                                            <p:cond delay="0"/>
                                          </p:stCondLst>
                                        </p:cTn>
                                        <p:tgtEl>
                                          <p:spTgt spid="345">
                                            <p:txEl>
                                              <p:pRg st="0" end="0"/>
                                            </p:txEl>
                                          </p:spTgt>
                                        </p:tgtEl>
                                        <p:attrNameLst>
                                          <p:attrName>style.visibility</p:attrName>
                                        </p:attrNameLst>
                                      </p:cBhvr>
                                      <p:to>
                                        <p:strVal val="hidden"/>
                                      </p:to>
                                    </p:set>
                                  </p:childTnLst>
                                </p:cTn>
                              </p:par>
                              <p:par>
                                <p:cTn id="694" presetID="1" presetClass="entr" presetSubtype="0" fill="hold" nodeType="withEffect">
                                  <p:stCondLst>
                                    <p:cond delay="0"/>
                                  </p:stCondLst>
                                  <p:childTnLst>
                                    <p:set>
                                      <p:cBhvr>
                                        <p:cTn id="695" dur="1" fill="hold">
                                          <p:stCondLst>
                                            <p:cond delay="0"/>
                                          </p:stCondLst>
                                        </p:cTn>
                                        <p:tgtEl>
                                          <p:spTgt spid="346">
                                            <p:txEl>
                                              <p:pRg st="0" end="0"/>
                                            </p:txEl>
                                          </p:spTgt>
                                        </p:tgtEl>
                                        <p:attrNameLst>
                                          <p:attrName>style.visibility</p:attrName>
                                        </p:attrNameLst>
                                      </p:cBhvr>
                                      <p:to>
                                        <p:strVal val="visible"/>
                                      </p:to>
                                    </p:set>
                                  </p:childTnLst>
                                </p:cTn>
                              </p:par>
                            </p:childTnLst>
                          </p:cTn>
                        </p:par>
                      </p:childTnLst>
                    </p:cTn>
                  </p:par>
                </p:childTnLst>
              </p:cTn>
              <p:nextCondLst>
                <p:cond evt="onClick" delay="0">
                  <p:tgtEl>
                    <p:spTgt spid="345"/>
                  </p:tgtEl>
                </p:cond>
              </p:nextCondLst>
            </p:seq>
            <p:seq concurrent="1" nextAc="seek">
              <p:cTn id="696" restart="whenNotActive" fill="hold" evtFilter="cancelBubble" nodeType="interactiveSeq">
                <p:stCondLst>
                  <p:cond evt="onClick" delay="0">
                    <p:tgtEl>
                      <p:spTgt spid="347"/>
                    </p:tgtEl>
                  </p:cond>
                </p:stCondLst>
                <p:endSync evt="end" delay="0">
                  <p:rtn val="all"/>
                </p:endSync>
                <p:childTnLst>
                  <p:par>
                    <p:cTn id="697" fill="hold">
                      <p:stCondLst>
                        <p:cond delay="0"/>
                      </p:stCondLst>
                      <p:childTnLst>
                        <p:par>
                          <p:cTn id="698" fill="hold">
                            <p:stCondLst>
                              <p:cond delay="0"/>
                            </p:stCondLst>
                            <p:childTnLst>
                              <p:par>
                                <p:cTn id="699" presetID="1" presetClass="exit" presetSubtype="0" fill="hold" nodeType="withEffect">
                                  <p:stCondLst>
                                    <p:cond delay="0"/>
                                  </p:stCondLst>
                                  <p:childTnLst>
                                    <p:set>
                                      <p:cBhvr>
                                        <p:cTn id="700" dur="1" fill="hold">
                                          <p:stCondLst>
                                            <p:cond delay="0"/>
                                          </p:stCondLst>
                                        </p:cTn>
                                        <p:tgtEl>
                                          <p:spTgt spid="347">
                                            <p:txEl>
                                              <p:pRg st="0" end="0"/>
                                            </p:txEl>
                                          </p:spTgt>
                                        </p:tgtEl>
                                        <p:attrNameLst>
                                          <p:attrName>style.visibility</p:attrName>
                                        </p:attrNameLst>
                                      </p:cBhvr>
                                      <p:to>
                                        <p:strVal val="hidden"/>
                                      </p:to>
                                    </p:set>
                                  </p:childTnLst>
                                </p:cTn>
                              </p:par>
                              <p:par>
                                <p:cTn id="701" presetID="1" presetClass="entr" presetSubtype="0" fill="hold" nodeType="withEffect">
                                  <p:stCondLst>
                                    <p:cond delay="0"/>
                                  </p:stCondLst>
                                  <p:childTnLst>
                                    <p:set>
                                      <p:cBhvr>
                                        <p:cTn id="702" dur="1" fill="hold">
                                          <p:stCondLst>
                                            <p:cond delay="0"/>
                                          </p:stCondLst>
                                        </p:cTn>
                                        <p:tgtEl>
                                          <p:spTgt spid="348">
                                            <p:txEl>
                                              <p:pRg st="0" end="0"/>
                                            </p:txEl>
                                          </p:spTgt>
                                        </p:tgtEl>
                                        <p:attrNameLst>
                                          <p:attrName>style.visibility</p:attrName>
                                        </p:attrNameLst>
                                      </p:cBhvr>
                                      <p:to>
                                        <p:strVal val="visible"/>
                                      </p:to>
                                    </p:set>
                                  </p:childTnLst>
                                </p:cTn>
                              </p:par>
                            </p:childTnLst>
                          </p:cTn>
                        </p:par>
                      </p:childTnLst>
                    </p:cTn>
                  </p:par>
                </p:childTnLst>
              </p:cTn>
              <p:nextCondLst>
                <p:cond evt="onClick" delay="0">
                  <p:tgtEl>
                    <p:spTgt spid="347"/>
                  </p:tgtEl>
                </p:cond>
              </p:nextCondLst>
            </p:seq>
            <p:seq concurrent="1" nextAc="seek">
              <p:cTn id="703" restart="whenNotActive" fill="hold" evtFilter="cancelBubble" nodeType="interactiveSeq">
                <p:stCondLst>
                  <p:cond evt="onClick" delay="0">
                    <p:tgtEl>
                      <p:spTgt spid="349"/>
                    </p:tgtEl>
                  </p:cond>
                </p:stCondLst>
                <p:endSync evt="end" delay="0">
                  <p:rtn val="all"/>
                </p:endSync>
                <p:childTnLst>
                  <p:par>
                    <p:cTn id="704" fill="hold">
                      <p:stCondLst>
                        <p:cond delay="0"/>
                      </p:stCondLst>
                      <p:childTnLst>
                        <p:par>
                          <p:cTn id="705" fill="hold">
                            <p:stCondLst>
                              <p:cond delay="0"/>
                            </p:stCondLst>
                            <p:childTnLst>
                              <p:par>
                                <p:cTn id="706" presetID="1" presetClass="exit" presetSubtype="0" fill="hold" nodeType="withEffect">
                                  <p:stCondLst>
                                    <p:cond delay="0"/>
                                  </p:stCondLst>
                                  <p:childTnLst>
                                    <p:set>
                                      <p:cBhvr>
                                        <p:cTn id="707" dur="1" fill="hold">
                                          <p:stCondLst>
                                            <p:cond delay="0"/>
                                          </p:stCondLst>
                                        </p:cTn>
                                        <p:tgtEl>
                                          <p:spTgt spid="349">
                                            <p:txEl>
                                              <p:pRg st="0" end="0"/>
                                            </p:txEl>
                                          </p:spTgt>
                                        </p:tgtEl>
                                        <p:attrNameLst>
                                          <p:attrName>style.visibility</p:attrName>
                                        </p:attrNameLst>
                                      </p:cBhvr>
                                      <p:to>
                                        <p:strVal val="hidden"/>
                                      </p:to>
                                    </p:set>
                                  </p:childTnLst>
                                </p:cTn>
                              </p:par>
                              <p:par>
                                <p:cTn id="708" presetID="1" presetClass="entr" presetSubtype="0" fill="hold" nodeType="withEffect">
                                  <p:stCondLst>
                                    <p:cond delay="0"/>
                                  </p:stCondLst>
                                  <p:childTnLst>
                                    <p:set>
                                      <p:cBhvr>
                                        <p:cTn id="709" dur="1" fill="hold">
                                          <p:stCondLst>
                                            <p:cond delay="0"/>
                                          </p:stCondLst>
                                        </p:cTn>
                                        <p:tgtEl>
                                          <p:spTgt spid="350">
                                            <p:txEl>
                                              <p:pRg st="0" end="0"/>
                                            </p:txEl>
                                          </p:spTgt>
                                        </p:tgtEl>
                                        <p:attrNameLst>
                                          <p:attrName>style.visibility</p:attrName>
                                        </p:attrNameLst>
                                      </p:cBhvr>
                                      <p:to>
                                        <p:strVal val="visible"/>
                                      </p:to>
                                    </p:set>
                                  </p:childTnLst>
                                </p:cTn>
                              </p:par>
                            </p:childTnLst>
                          </p:cTn>
                        </p:par>
                      </p:childTnLst>
                    </p:cTn>
                  </p:par>
                </p:childTnLst>
              </p:cTn>
              <p:nextCondLst>
                <p:cond evt="onClick" delay="0">
                  <p:tgtEl>
                    <p:spTgt spid="349"/>
                  </p:tgtEl>
                </p:cond>
              </p:nextCondLst>
            </p:seq>
            <p:seq concurrent="1" nextAc="seek">
              <p:cTn id="710" restart="whenNotActive" fill="hold" evtFilter="cancelBubble" nodeType="interactiveSeq">
                <p:stCondLst>
                  <p:cond evt="onClick" delay="0">
                    <p:tgtEl>
                      <p:spTgt spid="353"/>
                    </p:tgtEl>
                  </p:cond>
                </p:stCondLst>
                <p:endSync evt="end" delay="0">
                  <p:rtn val="all"/>
                </p:endSync>
                <p:childTnLst>
                  <p:par>
                    <p:cTn id="711" fill="hold">
                      <p:stCondLst>
                        <p:cond delay="0"/>
                      </p:stCondLst>
                      <p:childTnLst>
                        <p:par>
                          <p:cTn id="712" fill="hold">
                            <p:stCondLst>
                              <p:cond delay="0"/>
                            </p:stCondLst>
                            <p:childTnLst>
                              <p:par>
                                <p:cTn id="713" presetID="1" presetClass="exit" presetSubtype="0" fill="hold" nodeType="withEffect">
                                  <p:stCondLst>
                                    <p:cond delay="0"/>
                                  </p:stCondLst>
                                  <p:childTnLst>
                                    <p:set>
                                      <p:cBhvr>
                                        <p:cTn id="714" dur="1" fill="hold">
                                          <p:stCondLst>
                                            <p:cond delay="0"/>
                                          </p:stCondLst>
                                        </p:cTn>
                                        <p:tgtEl>
                                          <p:spTgt spid="353">
                                            <p:txEl>
                                              <p:pRg st="0" end="0"/>
                                            </p:txEl>
                                          </p:spTgt>
                                        </p:tgtEl>
                                        <p:attrNameLst>
                                          <p:attrName>style.visibility</p:attrName>
                                        </p:attrNameLst>
                                      </p:cBhvr>
                                      <p:to>
                                        <p:strVal val="hidden"/>
                                      </p:to>
                                    </p:set>
                                  </p:childTnLst>
                                </p:cTn>
                              </p:par>
                              <p:par>
                                <p:cTn id="715" presetID="1" presetClass="entr" presetSubtype="0" fill="hold" nodeType="withEffect">
                                  <p:stCondLst>
                                    <p:cond delay="0"/>
                                  </p:stCondLst>
                                  <p:childTnLst>
                                    <p:set>
                                      <p:cBhvr>
                                        <p:cTn id="716" dur="1" fill="hold">
                                          <p:stCondLst>
                                            <p:cond delay="0"/>
                                          </p:stCondLst>
                                        </p:cTn>
                                        <p:tgtEl>
                                          <p:spTgt spid="354">
                                            <p:txEl>
                                              <p:pRg st="0" end="0"/>
                                            </p:txEl>
                                          </p:spTgt>
                                        </p:tgtEl>
                                        <p:attrNameLst>
                                          <p:attrName>style.visibility</p:attrName>
                                        </p:attrNameLst>
                                      </p:cBhvr>
                                      <p:to>
                                        <p:strVal val="visible"/>
                                      </p:to>
                                    </p:set>
                                  </p:childTnLst>
                                </p:cTn>
                              </p:par>
                            </p:childTnLst>
                          </p:cTn>
                        </p:par>
                      </p:childTnLst>
                    </p:cTn>
                  </p:par>
                </p:childTnLst>
              </p:cTn>
              <p:nextCondLst>
                <p:cond evt="onClick" delay="0">
                  <p:tgtEl>
                    <p:spTgt spid="353"/>
                  </p:tgtEl>
                </p:cond>
              </p:nextCondLst>
            </p:seq>
            <p:seq concurrent="1" nextAc="seek">
              <p:cTn id="717" restart="whenNotActive" fill="hold" evtFilter="cancelBubble" nodeType="interactiveSeq">
                <p:stCondLst>
                  <p:cond evt="onClick" delay="0">
                    <p:tgtEl>
                      <p:spTgt spid="355"/>
                    </p:tgtEl>
                  </p:cond>
                </p:stCondLst>
                <p:endSync evt="end" delay="0">
                  <p:rtn val="all"/>
                </p:endSync>
                <p:childTnLst>
                  <p:par>
                    <p:cTn id="718" fill="hold">
                      <p:stCondLst>
                        <p:cond delay="0"/>
                      </p:stCondLst>
                      <p:childTnLst>
                        <p:par>
                          <p:cTn id="719" fill="hold">
                            <p:stCondLst>
                              <p:cond delay="0"/>
                            </p:stCondLst>
                            <p:childTnLst>
                              <p:par>
                                <p:cTn id="720" presetID="1" presetClass="exit" presetSubtype="0" fill="hold" nodeType="withEffect">
                                  <p:stCondLst>
                                    <p:cond delay="0"/>
                                  </p:stCondLst>
                                  <p:childTnLst>
                                    <p:set>
                                      <p:cBhvr>
                                        <p:cTn id="721" dur="1" fill="hold">
                                          <p:stCondLst>
                                            <p:cond delay="0"/>
                                          </p:stCondLst>
                                        </p:cTn>
                                        <p:tgtEl>
                                          <p:spTgt spid="355">
                                            <p:txEl>
                                              <p:pRg st="0" end="0"/>
                                            </p:txEl>
                                          </p:spTgt>
                                        </p:tgtEl>
                                        <p:attrNameLst>
                                          <p:attrName>style.visibility</p:attrName>
                                        </p:attrNameLst>
                                      </p:cBhvr>
                                      <p:to>
                                        <p:strVal val="hidden"/>
                                      </p:to>
                                    </p:set>
                                  </p:childTnLst>
                                </p:cTn>
                              </p:par>
                              <p:par>
                                <p:cTn id="722" presetID="1" presetClass="entr" presetSubtype="0" fill="hold" nodeType="withEffect">
                                  <p:stCondLst>
                                    <p:cond delay="0"/>
                                  </p:stCondLst>
                                  <p:childTnLst>
                                    <p:set>
                                      <p:cBhvr>
                                        <p:cTn id="723" dur="1" fill="hold">
                                          <p:stCondLst>
                                            <p:cond delay="0"/>
                                          </p:stCondLst>
                                        </p:cTn>
                                        <p:tgtEl>
                                          <p:spTgt spid="356">
                                            <p:txEl>
                                              <p:pRg st="0" end="0"/>
                                            </p:txEl>
                                          </p:spTgt>
                                        </p:tgtEl>
                                        <p:attrNameLst>
                                          <p:attrName>style.visibility</p:attrName>
                                        </p:attrNameLst>
                                      </p:cBhvr>
                                      <p:to>
                                        <p:strVal val="visible"/>
                                      </p:to>
                                    </p:set>
                                  </p:childTnLst>
                                </p:cTn>
                              </p:par>
                            </p:childTnLst>
                          </p:cTn>
                        </p:par>
                      </p:childTnLst>
                    </p:cTn>
                  </p:par>
                </p:childTnLst>
              </p:cTn>
              <p:nextCondLst>
                <p:cond evt="onClick" delay="0">
                  <p:tgtEl>
                    <p:spTgt spid="355"/>
                  </p:tgtEl>
                </p:cond>
              </p:nextCondLst>
            </p:seq>
            <p:seq concurrent="1" nextAc="seek">
              <p:cTn id="724" restart="whenNotActive" fill="hold" evtFilter="cancelBubble" nodeType="interactiveSeq">
                <p:stCondLst>
                  <p:cond evt="onClick" delay="0">
                    <p:tgtEl>
                      <p:spTgt spid="357"/>
                    </p:tgtEl>
                  </p:cond>
                </p:stCondLst>
                <p:endSync evt="end" delay="0">
                  <p:rtn val="all"/>
                </p:endSync>
                <p:childTnLst>
                  <p:par>
                    <p:cTn id="725" fill="hold">
                      <p:stCondLst>
                        <p:cond delay="0"/>
                      </p:stCondLst>
                      <p:childTnLst>
                        <p:par>
                          <p:cTn id="726" fill="hold">
                            <p:stCondLst>
                              <p:cond delay="0"/>
                            </p:stCondLst>
                            <p:childTnLst>
                              <p:par>
                                <p:cTn id="727" presetID="1" presetClass="emph" presetSubtype="2" fill="hold" nodeType="withEffect">
                                  <p:stCondLst>
                                    <p:cond delay="0"/>
                                  </p:stCondLst>
                                  <p:childTnLst>
                                    <p:animClr clrSpc="rgb" dir="cw">
                                      <p:cBhvr>
                                        <p:cTn id="728" dur="2000" fill="hold"/>
                                        <p:tgtEl>
                                          <p:spTgt spid="357"/>
                                        </p:tgtEl>
                                        <p:attrNameLst>
                                          <p:attrName>fillcolor</p:attrName>
                                        </p:attrNameLst>
                                      </p:cBhvr>
                                      <p:to>
                                        <a:srgbClr val="C5E0B3"/>
                                      </p:to>
                                    </p:animClr>
                                    <p:set>
                                      <p:cBhvr>
                                        <p:cTn id="729" dur="2000" fill="hold"/>
                                        <p:tgtEl>
                                          <p:spTgt spid="357"/>
                                        </p:tgtEl>
                                        <p:attrNameLst>
                                          <p:attrName>fill.type</p:attrName>
                                        </p:attrNameLst>
                                      </p:cBhvr>
                                      <p:to>
                                        <p:strVal val="solid"/>
                                      </p:to>
                                    </p:set>
                                    <p:set>
                                      <p:cBhvr>
                                        <p:cTn id="730" dur="2000" fill="hold"/>
                                        <p:tgtEl>
                                          <p:spTgt spid="357"/>
                                        </p:tgtEl>
                                        <p:attrNameLst>
                                          <p:attrName>fill.on</p:attrName>
                                        </p:attrNameLst>
                                      </p:cBhvr>
                                      <p:to>
                                        <p:strVal val="true"/>
                                      </p:to>
                                    </p:set>
                                  </p:childTnLst>
                                </p:cTn>
                              </p:par>
                            </p:childTnLst>
                          </p:cTn>
                        </p:par>
                      </p:childTnLst>
                    </p:cTn>
                  </p:par>
                </p:childTnLst>
              </p:cTn>
              <p:nextCondLst>
                <p:cond evt="onClick" delay="0">
                  <p:tgtEl>
                    <p:spTgt spid="357"/>
                  </p:tgtEl>
                </p:cond>
              </p:nextCondLst>
            </p:seq>
          </p:childTnLst>
        </p:cTn>
      </p:par>
    </p:tnLst>
    <p:bldLst>
      <p:bldP spid="19" grpId="0" animBg="1"/>
      <p:bldP spid="20" grpId="0" animBg="1"/>
      <p:bldP spid="22" grpId="0" animBg="1"/>
      <p:bldP spid="275" grpId="0" animBg="1"/>
      <p:bldP spid="316" grpId="0" animBg="1"/>
      <p:bldP spid="35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D305EAC0-CC0E-49BF-B374-9E6F55CCCF64}"/>
              </a:ext>
            </a:extLst>
          </p:cNvPr>
          <p:cNvSpPr txBox="1"/>
          <p:nvPr/>
        </p:nvSpPr>
        <p:spPr>
          <a:xfrm>
            <a:off x="9586127" y="144237"/>
            <a:ext cx="2467374" cy="5262979"/>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בַּחֲרוּ מִשְבֶּצֶת וְלַחֲצוּ עָלֶיהָ.</a:t>
            </a:r>
          </a:p>
          <a:p>
            <a:r>
              <a:rPr lang="he-IL" sz="2800" dirty="0">
                <a:latin typeface="Calibri" panose="020F0502020204030204" pitchFamily="34" charset="0"/>
                <a:cs typeface="Calibri" panose="020F0502020204030204" pitchFamily="34" charset="0"/>
              </a:rPr>
              <a:t>הַמְשִיכוּ וְסִפְרוּ מֵהַמִסְפָּר שֶקִבַּלְתֶם 10 מִסְפָּרִים (קָדִימָה אוֹ אָחוֹרָה).</a:t>
            </a:r>
          </a:p>
          <a:p>
            <a:endParaRPr lang="he-IL" sz="2800" dirty="0">
              <a:latin typeface="Calibri" panose="020F0502020204030204" pitchFamily="34" charset="0"/>
              <a:cs typeface="Calibri" panose="020F0502020204030204" pitchFamily="34" charset="0"/>
            </a:endParaRPr>
          </a:p>
          <a:p>
            <a:r>
              <a:rPr lang="he-IL" sz="2800" dirty="0">
                <a:latin typeface="Calibri" panose="020F0502020204030204" pitchFamily="34" charset="0"/>
                <a:cs typeface="Calibri" panose="020F0502020204030204" pitchFamily="34" charset="0"/>
              </a:rPr>
              <a:t>כְּדֵי לְהִתְקַדֵם, לַחֲצוּ עַל הָרִבּוּעִים הַלְבָנִים, לְפִי הַסֵדֶר.</a:t>
            </a:r>
          </a:p>
        </p:txBody>
      </p:sp>
      <p:graphicFrame>
        <p:nvGraphicFramePr>
          <p:cNvPr id="3" name="טבלה 2">
            <a:extLst>
              <a:ext uri="{FF2B5EF4-FFF2-40B4-BE49-F238E27FC236}">
                <a16:creationId xmlns:a16="http://schemas.microsoft.com/office/drawing/2014/main" id="{CDF16897-0E70-4940-B3F7-2CF03FE5D85E}"/>
              </a:ext>
            </a:extLst>
          </p:cNvPr>
          <p:cNvGraphicFramePr>
            <a:graphicFrameLocks noGrp="1"/>
          </p:cNvGraphicFramePr>
          <p:nvPr>
            <p:extLst>
              <p:ext uri="{D42A27DB-BD31-4B8C-83A1-F6EECF244321}">
                <p14:modId xmlns:p14="http://schemas.microsoft.com/office/powerpoint/2010/main" val="3539763642"/>
              </p:ext>
            </p:extLst>
          </p:nvPr>
        </p:nvGraphicFramePr>
        <p:xfrm>
          <a:off x="422327" y="268599"/>
          <a:ext cx="8766890" cy="6323120"/>
        </p:xfrm>
        <a:graphic>
          <a:graphicData uri="http://schemas.openxmlformats.org/drawingml/2006/table">
            <a:tbl>
              <a:tblPr rtl="1" firstRow="1" bandRow="1">
                <a:tableStyleId>{5C22544A-7EE6-4342-B048-85BDC9FD1C3A}</a:tableStyleId>
              </a:tblPr>
              <a:tblGrid>
                <a:gridCol w="876689">
                  <a:extLst>
                    <a:ext uri="{9D8B030D-6E8A-4147-A177-3AD203B41FA5}">
                      <a16:colId xmlns:a16="http://schemas.microsoft.com/office/drawing/2014/main" val="746335834"/>
                    </a:ext>
                  </a:extLst>
                </a:gridCol>
                <a:gridCol w="876689">
                  <a:extLst>
                    <a:ext uri="{9D8B030D-6E8A-4147-A177-3AD203B41FA5}">
                      <a16:colId xmlns:a16="http://schemas.microsoft.com/office/drawing/2014/main" val="806308182"/>
                    </a:ext>
                  </a:extLst>
                </a:gridCol>
                <a:gridCol w="876689">
                  <a:extLst>
                    <a:ext uri="{9D8B030D-6E8A-4147-A177-3AD203B41FA5}">
                      <a16:colId xmlns:a16="http://schemas.microsoft.com/office/drawing/2014/main" val="3461787275"/>
                    </a:ext>
                  </a:extLst>
                </a:gridCol>
                <a:gridCol w="876689">
                  <a:extLst>
                    <a:ext uri="{9D8B030D-6E8A-4147-A177-3AD203B41FA5}">
                      <a16:colId xmlns:a16="http://schemas.microsoft.com/office/drawing/2014/main" val="1105989232"/>
                    </a:ext>
                  </a:extLst>
                </a:gridCol>
                <a:gridCol w="876689">
                  <a:extLst>
                    <a:ext uri="{9D8B030D-6E8A-4147-A177-3AD203B41FA5}">
                      <a16:colId xmlns:a16="http://schemas.microsoft.com/office/drawing/2014/main" val="1545224626"/>
                    </a:ext>
                  </a:extLst>
                </a:gridCol>
                <a:gridCol w="876689">
                  <a:extLst>
                    <a:ext uri="{9D8B030D-6E8A-4147-A177-3AD203B41FA5}">
                      <a16:colId xmlns:a16="http://schemas.microsoft.com/office/drawing/2014/main" val="2277712641"/>
                    </a:ext>
                  </a:extLst>
                </a:gridCol>
                <a:gridCol w="876689">
                  <a:extLst>
                    <a:ext uri="{9D8B030D-6E8A-4147-A177-3AD203B41FA5}">
                      <a16:colId xmlns:a16="http://schemas.microsoft.com/office/drawing/2014/main" val="3590116243"/>
                    </a:ext>
                  </a:extLst>
                </a:gridCol>
                <a:gridCol w="876689">
                  <a:extLst>
                    <a:ext uri="{9D8B030D-6E8A-4147-A177-3AD203B41FA5}">
                      <a16:colId xmlns:a16="http://schemas.microsoft.com/office/drawing/2014/main" val="1702031955"/>
                    </a:ext>
                  </a:extLst>
                </a:gridCol>
                <a:gridCol w="876689">
                  <a:extLst>
                    <a:ext uri="{9D8B030D-6E8A-4147-A177-3AD203B41FA5}">
                      <a16:colId xmlns:a16="http://schemas.microsoft.com/office/drawing/2014/main" val="2026036976"/>
                    </a:ext>
                  </a:extLst>
                </a:gridCol>
                <a:gridCol w="876689">
                  <a:extLst>
                    <a:ext uri="{9D8B030D-6E8A-4147-A177-3AD203B41FA5}">
                      <a16:colId xmlns:a16="http://schemas.microsoft.com/office/drawing/2014/main" val="2990344210"/>
                    </a:ext>
                  </a:extLst>
                </a:gridCol>
              </a:tblGrid>
              <a:tr h="628553">
                <a:tc>
                  <a:txBody>
                    <a:bodyPr/>
                    <a:lstStyle/>
                    <a:p>
                      <a:pPr algn="ctr" rtl="1"/>
                      <a:r>
                        <a:rPr lang="he-IL" sz="2400" b="0" dirty="0">
                          <a:solidFill>
                            <a:schemeClr val="tx1"/>
                          </a:solidFill>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39480024"/>
                  </a:ext>
                </a:extLst>
              </a:tr>
              <a:tr h="628553">
                <a:tc>
                  <a:txBody>
                    <a:bodyPr/>
                    <a:lstStyle/>
                    <a:p>
                      <a:pPr algn="ctr" rtl="1"/>
                      <a:r>
                        <a:rPr lang="he-IL" sz="2400" dirty="0">
                          <a:solidFill>
                            <a:schemeClr val="tx1"/>
                          </a:solidFill>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9572205"/>
                  </a:ext>
                </a:extLst>
              </a:tr>
              <a:tr h="628553">
                <a:tc>
                  <a:txBody>
                    <a:bodyPr/>
                    <a:lstStyle/>
                    <a:p>
                      <a:pPr algn="ctr" rtl="1"/>
                      <a:r>
                        <a:rPr lang="he-IL" sz="2400" dirty="0">
                          <a:solidFill>
                            <a:schemeClr val="tx1"/>
                          </a:solidFill>
                        </a:rPr>
                        <a:t>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83536418"/>
                  </a:ext>
                </a:extLst>
              </a:tr>
              <a:tr h="633923">
                <a:tc>
                  <a:txBody>
                    <a:bodyPr/>
                    <a:lstStyle/>
                    <a:p>
                      <a:pPr algn="ctr" rtl="1"/>
                      <a:r>
                        <a:rPr lang="he-IL" sz="2400" dirty="0">
                          <a:solidFill>
                            <a:schemeClr val="tx1"/>
                          </a:solidFill>
                        </a:rPr>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20596675"/>
                  </a:ext>
                </a:extLst>
              </a:tr>
              <a:tr h="633923">
                <a:tc>
                  <a:txBody>
                    <a:bodyPr/>
                    <a:lstStyle/>
                    <a:p>
                      <a:pPr algn="ctr" rtl="1"/>
                      <a:r>
                        <a:rPr lang="he-IL" sz="2400" dirty="0">
                          <a:solidFill>
                            <a:schemeClr val="tx1"/>
                          </a:solidFill>
                        </a:rPr>
                        <a:t>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67444988"/>
                  </a:ext>
                </a:extLst>
              </a:tr>
              <a:tr h="633923">
                <a:tc>
                  <a:txBody>
                    <a:bodyPr/>
                    <a:lstStyle/>
                    <a:p>
                      <a:pPr algn="ctr" rtl="1"/>
                      <a:r>
                        <a:rPr lang="he-IL" sz="2400" dirty="0">
                          <a:solidFill>
                            <a:schemeClr val="tx1"/>
                          </a:solidFill>
                        </a:rPr>
                        <a:t>60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5766148"/>
                  </a:ext>
                </a:extLst>
              </a:tr>
              <a:tr h="633923">
                <a:tc>
                  <a:txBody>
                    <a:bodyPr/>
                    <a:lstStyle/>
                    <a:p>
                      <a:pPr algn="ctr" rtl="1"/>
                      <a:r>
                        <a:rPr lang="he-IL" sz="2400" dirty="0">
                          <a:solidFill>
                            <a:schemeClr val="tx1"/>
                          </a:solidFill>
                        </a:rPr>
                        <a:t>70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51014225"/>
                  </a:ext>
                </a:extLst>
              </a:tr>
              <a:tr h="633923">
                <a:tc>
                  <a:txBody>
                    <a:bodyPr/>
                    <a:lstStyle/>
                    <a:p>
                      <a:pPr algn="ctr" rtl="1"/>
                      <a:r>
                        <a:rPr lang="he-IL" sz="2400" dirty="0">
                          <a:solidFill>
                            <a:schemeClr val="tx1"/>
                          </a:solidFill>
                        </a:rPr>
                        <a:t>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68922062"/>
                  </a:ext>
                </a:extLst>
              </a:tr>
              <a:tr h="633923">
                <a:tc>
                  <a:txBody>
                    <a:bodyPr/>
                    <a:lstStyle/>
                    <a:p>
                      <a:pPr algn="ctr" rtl="1"/>
                      <a:r>
                        <a:rPr lang="he-IL" sz="2400" dirty="0">
                          <a:solidFill>
                            <a:schemeClr val="tx1"/>
                          </a:solidFill>
                        </a:rPr>
                        <a:t>90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a:r>
                        <a:rPr lang="he-IL" sz="2400" dirty="0">
                          <a:solidFill>
                            <a:schemeClr val="tx1"/>
                          </a:solidFill>
                        </a:rPr>
                        <a:t>89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16181302"/>
                  </a:ext>
                </a:extLst>
              </a:tr>
              <a:tr h="633923">
                <a:tc>
                  <a:txBody>
                    <a:bodyPr/>
                    <a:lstStyle/>
                    <a:p>
                      <a:pPr algn="ctr" rtl="1"/>
                      <a:r>
                        <a:rPr lang="he-IL" sz="2400" dirty="0">
                          <a:solidFill>
                            <a:schemeClr val="tx1"/>
                          </a:solidFill>
                        </a:rPr>
                        <a:t>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0798824"/>
                  </a:ext>
                </a:extLst>
              </a:tr>
            </a:tbl>
          </a:graphicData>
        </a:graphic>
      </p:graphicFrame>
      <p:sp>
        <p:nvSpPr>
          <p:cNvPr id="6" name="מלבן 5">
            <a:extLst>
              <a:ext uri="{FF2B5EF4-FFF2-40B4-BE49-F238E27FC236}">
                <a16:creationId xmlns:a16="http://schemas.microsoft.com/office/drawing/2014/main" id="{2AB8B4B5-EF02-8E00-A838-4DD9B3E9B57E}"/>
              </a:ext>
            </a:extLst>
          </p:cNvPr>
          <p:cNvSpPr/>
          <p:nvPr/>
        </p:nvSpPr>
        <p:spPr>
          <a:xfrm>
            <a:off x="1376624" y="326571"/>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 name="מלבן 6">
            <a:extLst>
              <a:ext uri="{FF2B5EF4-FFF2-40B4-BE49-F238E27FC236}">
                <a16:creationId xmlns:a16="http://schemas.microsoft.com/office/drawing/2014/main" id="{055886FB-2AA3-4A5F-86A4-B19429F16A15}"/>
              </a:ext>
            </a:extLst>
          </p:cNvPr>
          <p:cNvSpPr/>
          <p:nvPr/>
        </p:nvSpPr>
        <p:spPr>
          <a:xfrm>
            <a:off x="2280138" y="326571"/>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מלבן 7">
            <a:extLst>
              <a:ext uri="{FF2B5EF4-FFF2-40B4-BE49-F238E27FC236}">
                <a16:creationId xmlns:a16="http://schemas.microsoft.com/office/drawing/2014/main" id="{C09DFB1B-E131-1DE6-EAFB-BF221A9FAB16}"/>
              </a:ext>
            </a:extLst>
          </p:cNvPr>
          <p:cNvSpPr/>
          <p:nvPr/>
        </p:nvSpPr>
        <p:spPr>
          <a:xfrm>
            <a:off x="3121687" y="326571"/>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 name="מלבן 11">
            <a:extLst>
              <a:ext uri="{FF2B5EF4-FFF2-40B4-BE49-F238E27FC236}">
                <a16:creationId xmlns:a16="http://schemas.microsoft.com/office/drawing/2014/main" id="{CB5168A6-361B-98AB-38BD-E0EBE098B211}"/>
              </a:ext>
            </a:extLst>
          </p:cNvPr>
          <p:cNvSpPr/>
          <p:nvPr/>
        </p:nvSpPr>
        <p:spPr>
          <a:xfrm>
            <a:off x="4025201" y="326571"/>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 name="מלבן 12">
            <a:extLst>
              <a:ext uri="{FF2B5EF4-FFF2-40B4-BE49-F238E27FC236}">
                <a16:creationId xmlns:a16="http://schemas.microsoft.com/office/drawing/2014/main" id="{B5B998E4-BA90-5975-925B-0F40A1B3C5B1}"/>
              </a:ext>
            </a:extLst>
          </p:cNvPr>
          <p:cNvSpPr/>
          <p:nvPr/>
        </p:nvSpPr>
        <p:spPr>
          <a:xfrm>
            <a:off x="4928717" y="351692"/>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 name="מלבן 13">
            <a:extLst>
              <a:ext uri="{FF2B5EF4-FFF2-40B4-BE49-F238E27FC236}">
                <a16:creationId xmlns:a16="http://schemas.microsoft.com/office/drawing/2014/main" id="{5C54BBBE-CDEF-4C8E-1B89-A42EF2235749}"/>
              </a:ext>
            </a:extLst>
          </p:cNvPr>
          <p:cNvSpPr/>
          <p:nvPr/>
        </p:nvSpPr>
        <p:spPr>
          <a:xfrm>
            <a:off x="5832231" y="351692"/>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 name="מלבן 14">
            <a:extLst>
              <a:ext uri="{FF2B5EF4-FFF2-40B4-BE49-F238E27FC236}">
                <a16:creationId xmlns:a16="http://schemas.microsoft.com/office/drawing/2014/main" id="{E0B3B647-1910-0F50-B0F4-C9188E773599}"/>
              </a:ext>
            </a:extLst>
          </p:cNvPr>
          <p:cNvSpPr/>
          <p:nvPr/>
        </p:nvSpPr>
        <p:spPr>
          <a:xfrm>
            <a:off x="6673780" y="351692"/>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 name="מלבן 15">
            <a:extLst>
              <a:ext uri="{FF2B5EF4-FFF2-40B4-BE49-F238E27FC236}">
                <a16:creationId xmlns:a16="http://schemas.microsoft.com/office/drawing/2014/main" id="{495F0AB2-D80D-8899-0E1A-631A85949324}"/>
              </a:ext>
            </a:extLst>
          </p:cNvPr>
          <p:cNvSpPr/>
          <p:nvPr/>
        </p:nvSpPr>
        <p:spPr>
          <a:xfrm>
            <a:off x="7577294" y="351692"/>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 name="מלבן 16">
            <a:extLst>
              <a:ext uri="{FF2B5EF4-FFF2-40B4-BE49-F238E27FC236}">
                <a16:creationId xmlns:a16="http://schemas.microsoft.com/office/drawing/2014/main" id="{EC33425A-104D-6BD5-80B2-E8DD0F0A894B}"/>
              </a:ext>
            </a:extLst>
          </p:cNvPr>
          <p:cNvSpPr/>
          <p:nvPr/>
        </p:nvSpPr>
        <p:spPr>
          <a:xfrm>
            <a:off x="8423031" y="326571"/>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 name="מלבן 17">
            <a:extLst>
              <a:ext uri="{FF2B5EF4-FFF2-40B4-BE49-F238E27FC236}">
                <a16:creationId xmlns:a16="http://schemas.microsoft.com/office/drawing/2014/main" id="{FCD5FFA0-929D-B4CD-FFBF-C0C1808D4765}"/>
              </a:ext>
            </a:extLst>
          </p:cNvPr>
          <p:cNvSpPr/>
          <p:nvPr/>
        </p:nvSpPr>
        <p:spPr>
          <a:xfrm>
            <a:off x="489020" y="967347"/>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 name="מלבן 18">
            <a:extLst>
              <a:ext uri="{FF2B5EF4-FFF2-40B4-BE49-F238E27FC236}">
                <a16:creationId xmlns:a16="http://schemas.microsoft.com/office/drawing/2014/main" id="{3F9DD20E-AD20-B73B-527B-4446605E8B30}"/>
              </a:ext>
            </a:extLst>
          </p:cNvPr>
          <p:cNvSpPr/>
          <p:nvPr/>
        </p:nvSpPr>
        <p:spPr>
          <a:xfrm>
            <a:off x="1392534" y="967347"/>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 name="מלבן 19">
            <a:extLst>
              <a:ext uri="{FF2B5EF4-FFF2-40B4-BE49-F238E27FC236}">
                <a16:creationId xmlns:a16="http://schemas.microsoft.com/office/drawing/2014/main" id="{09CE20C0-6072-EAE5-7AFD-37E13B29D0DE}"/>
              </a:ext>
            </a:extLst>
          </p:cNvPr>
          <p:cNvSpPr/>
          <p:nvPr/>
        </p:nvSpPr>
        <p:spPr>
          <a:xfrm>
            <a:off x="2234083" y="967347"/>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 name="מלבן 20">
            <a:extLst>
              <a:ext uri="{FF2B5EF4-FFF2-40B4-BE49-F238E27FC236}">
                <a16:creationId xmlns:a16="http://schemas.microsoft.com/office/drawing/2014/main" id="{E19E14F0-256F-C6AC-5AD3-2F4A54D6D0B7}"/>
              </a:ext>
            </a:extLst>
          </p:cNvPr>
          <p:cNvSpPr/>
          <p:nvPr/>
        </p:nvSpPr>
        <p:spPr>
          <a:xfrm>
            <a:off x="3137597" y="967347"/>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 name="מלבן 21">
            <a:extLst>
              <a:ext uri="{FF2B5EF4-FFF2-40B4-BE49-F238E27FC236}">
                <a16:creationId xmlns:a16="http://schemas.microsoft.com/office/drawing/2014/main" id="{EA0C78C8-B178-9D66-C3C8-A0D35C05C62E}"/>
              </a:ext>
            </a:extLst>
          </p:cNvPr>
          <p:cNvSpPr/>
          <p:nvPr/>
        </p:nvSpPr>
        <p:spPr>
          <a:xfrm>
            <a:off x="4041113" y="992468"/>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 name="מלבן 22">
            <a:extLst>
              <a:ext uri="{FF2B5EF4-FFF2-40B4-BE49-F238E27FC236}">
                <a16:creationId xmlns:a16="http://schemas.microsoft.com/office/drawing/2014/main" id="{AE4D4602-F109-C8B3-F4A3-535EA9F1EDCF}"/>
              </a:ext>
            </a:extLst>
          </p:cNvPr>
          <p:cNvSpPr/>
          <p:nvPr/>
        </p:nvSpPr>
        <p:spPr>
          <a:xfrm>
            <a:off x="4944627" y="992468"/>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9" name="מלבן 38">
            <a:extLst>
              <a:ext uri="{FF2B5EF4-FFF2-40B4-BE49-F238E27FC236}">
                <a16:creationId xmlns:a16="http://schemas.microsoft.com/office/drawing/2014/main" id="{8F71AA64-0A42-CFC8-CFD6-2700821D0CEF}"/>
              </a:ext>
            </a:extLst>
          </p:cNvPr>
          <p:cNvSpPr/>
          <p:nvPr/>
        </p:nvSpPr>
        <p:spPr>
          <a:xfrm>
            <a:off x="5786176" y="992468"/>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0" name="מלבן 39">
            <a:extLst>
              <a:ext uri="{FF2B5EF4-FFF2-40B4-BE49-F238E27FC236}">
                <a16:creationId xmlns:a16="http://schemas.microsoft.com/office/drawing/2014/main" id="{DBAFA68F-FC5B-0B5A-A217-77546595D6BB}"/>
              </a:ext>
            </a:extLst>
          </p:cNvPr>
          <p:cNvSpPr/>
          <p:nvPr/>
        </p:nvSpPr>
        <p:spPr>
          <a:xfrm>
            <a:off x="6689690" y="992468"/>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1" name="מלבן 40">
            <a:extLst>
              <a:ext uri="{FF2B5EF4-FFF2-40B4-BE49-F238E27FC236}">
                <a16:creationId xmlns:a16="http://schemas.microsoft.com/office/drawing/2014/main" id="{0F60B55C-DCB7-331E-8980-D2EF777AE140}"/>
              </a:ext>
            </a:extLst>
          </p:cNvPr>
          <p:cNvSpPr/>
          <p:nvPr/>
        </p:nvSpPr>
        <p:spPr>
          <a:xfrm>
            <a:off x="7535427" y="967347"/>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2" name="מלבן 41">
            <a:extLst>
              <a:ext uri="{FF2B5EF4-FFF2-40B4-BE49-F238E27FC236}">
                <a16:creationId xmlns:a16="http://schemas.microsoft.com/office/drawing/2014/main" id="{E78D7154-EFD7-F3EE-D160-1462A4BF7A07}"/>
              </a:ext>
            </a:extLst>
          </p:cNvPr>
          <p:cNvSpPr/>
          <p:nvPr/>
        </p:nvSpPr>
        <p:spPr>
          <a:xfrm>
            <a:off x="8376976" y="967347"/>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3" name="מלבן 42">
            <a:extLst>
              <a:ext uri="{FF2B5EF4-FFF2-40B4-BE49-F238E27FC236}">
                <a16:creationId xmlns:a16="http://schemas.microsoft.com/office/drawing/2014/main" id="{D7CDBD9D-8F2E-D56A-AB03-5046E963695C}"/>
              </a:ext>
            </a:extLst>
          </p:cNvPr>
          <p:cNvSpPr/>
          <p:nvPr/>
        </p:nvSpPr>
        <p:spPr>
          <a:xfrm>
            <a:off x="489020" y="1608123"/>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4" name="מלבן 43">
            <a:extLst>
              <a:ext uri="{FF2B5EF4-FFF2-40B4-BE49-F238E27FC236}">
                <a16:creationId xmlns:a16="http://schemas.microsoft.com/office/drawing/2014/main" id="{114FBAA3-3E10-7123-2173-D7EB983B9185}"/>
              </a:ext>
            </a:extLst>
          </p:cNvPr>
          <p:cNvSpPr/>
          <p:nvPr/>
        </p:nvSpPr>
        <p:spPr>
          <a:xfrm>
            <a:off x="1383948" y="1537785"/>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5" name="מלבן 44">
            <a:extLst>
              <a:ext uri="{FF2B5EF4-FFF2-40B4-BE49-F238E27FC236}">
                <a16:creationId xmlns:a16="http://schemas.microsoft.com/office/drawing/2014/main" id="{D605229C-3D2E-5763-E06B-8F648CF0AEAB}"/>
              </a:ext>
            </a:extLst>
          </p:cNvPr>
          <p:cNvSpPr/>
          <p:nvPr/>
        </p:nvSpPr>
        <p:spPr>
          <a:xfrm>
            <a:off x="2258365" y="1538172"/>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6" name="מלבן 45">
            <a:extLst>
              <a:ext uri="{FF2B5EF4-FFF2-40B4-BE49-F238E27FC236}">
                <a16:creationId xmlns:a16="http://schemas.microsoft.com/office/drawing/2014/main" id="{AE9A2929-2D13-96C4-9776-F62778D2B2D2}"/>
              </a:ext>
            </a:extLst>
          </p:cNvPr>
          <p:cNvSpPr/>
          <p:nvPr/>
        </p:nvSpPr>
        <p:spPr>
          <a:xfrm>
            <a:off x="3179464" y="1588027"/>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7" name="מלבן 46">
            <a:extLst>
              <a:ext uri="{FF2B5EF4-FFF2-40B4-BE49-F238E27FC236}">
                <a16:creationId xmlns:a16="http://schemas.microsoft.com/office/drawing/2014/main" id="{B15ADFAA-3A84-21B8-F5AB-9F913DFAD182}"/>
              </a:ext>
            </a:extLst>
          </p:cNvPr>
          <p:cNvSpPr/>
          <p:nvPr/>
        </p:nvSpPr>
        <p:spPr>
          <a:xfrm>
            <a:off x="4033994" y="1598463"/>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8" name="מלבן 47">
            <a:extLst>
              <a:ext uri="{FF2B5EF4-FFF2-40B4-BE49-F238E27FC236}">
                <a16:creationId xmlns:a16="http://schemas.microsoft.com/office/drawing/2014/main" id="{6304EF24-B0BA-A763-18F3-53B8E4131109}"/>
              </a:ext>
            </a:extLst>
          </p:cNvPr>
          <p:cNvSpPr/>
          <p:nvPr/>
        </p:nvSpPr>
        <p:spPr>
          <a:xfrm>
            <a:off x="4924947" y="1588027"/>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9" name="מלבן 48">
            <a:extLst>
              <a:ext uri="{FF2B5EF4-FFF2-40B4-BE49-F238E27FC236}">
                <a16:creationId xmlns:a16="http://schemas.microsoft.com/office/drawing/2014/main" id="{BD347CEB-87D6-1643-2405-D2905BF57BD2}"/>
              </a:ext>
            </a:extLst>
          </p:cNvPr>
          <p:cNvSpPr/>
          <p:nvPr/>
        </p:nvSpPr>
        <p:spPr>
          <a:xfrm>
            <a:off x="5786176" y="1588027"/>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0" name="מלבן 49">
            <a:extLst>
              <a:ext uri="{FF2B5EF4-FFF2-40B4-BE49-F238E27FC236}">
                <a16:creationId xmlns:a16="http://schemas.microsoft.com/office/drawing/2014/main" id="{3F6AD63F-9F8F-D24E-2BCA-6667B0C72D20}"/>
              </a:ext>
            </a:extLst>
          </p:cNvPr>
          <p:cNvSpPr/>
          <p:nvPr/>
        </p:nvSpPr>
        <p:spPr>
          <a:xfrm>
            <a:off x="6662055" y="1588027"/>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1" name="מלבן 50">
            <a:extLst>
              <a:ext uri="{FF2B5EF4-FFF2-40B4-BE49-F238E27FC236}">
                <a16:creationId xmlns:a16="http://schemas.microsoft.com/office/drawing/2014/main" id="{F984AD06-3650-2304-19C8-4B2790F83A7A}"/>
              </a:ext>
            </a:extLst>
          </p:cNvPr>
          <p:cNvSpPr/>
          <p:nvPr/>
        </p:nvSpPr>
        <p:spPr>
          <a:xfrm>
            <a:off x="7568082" y="1588413"/>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2" name="מלבן 51">
            <a:extLst>
              <a:ext uri="{FF2B5EF4-FFF2-40B4-BE49-F238E27FC236}">
                <a16:creationId xmlns:a16="http://schemas.microsoft.com/office/drawing/2014/main" id="{762D4459-2E75-61DE-3239-F8FBB87EBD5C}"/>
              </a:ext>
            </a:extLst>
          </p:cNvPr>
          <p:cNvSpPr/>
          <p:nvPr/>
        </p:nvSpPr>
        <p:spPr>
          <a:xfrm>
            <a:off x="8390373" y="1608123"/>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3" name="מלבן 52">
            <a:extLst>
              <a:ext uri="{FF2B5EF4-FFF2-40B4-BE49-F238E27FC236}">
                <a16:creationId xmlns:a16="http://schemas.microsoft.com/office/drawing/2014/main" id="{A7B54923-709F-BF77-65DB-BDE7357DF382}"/>
              </a:ext>
            </a:extLst>
          </p:cNvPr>
          <p:cNvSpPr/>
          <p:nvPr/>
        </p:nvSpPr>
        <p:spPr>
          <a:xfrm>
            <a:off x="489020" y="2158465"/>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4" name="מלבן 53">
            <a:extLst>
              <a:ext uri="{FF2B5EF4-FFF2-40B4-BE49-F238E27FC236}">
                <a16:creationId xmlns:a16="http://schemas.microsoft.com/office/drawing/2014/main" id="{399636B1-64A7-90A3-C10C-5732874CCDF7}"/>
              </a:ext>
            </a:extLst>
          </p:cNvPr>
          <p:cNvSpPr/>
          <p:nvPr/>
        </p:nvSpPr>
        <p:spPr>
          <a:xfrm>
            <a:off x="1457012" y="2158465"/>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5" name="מלבן 54">
            <a:extLst>
              <a:ext uri="{FF2B5EF4-FFF2-40B4-BE49-F238E27FC236}">
                <a16:creationId xmlns:a16="http://schemas.microsoft.com/office/drawing/2014/main" id="{61483932-030C-82EE-D74B-33F0A6EB8CD3}"/>
              </a:ext>
            </a:extLst>
          </p:cNvPr>
          <p:cNvSpPr/>
          <p:nvPr/>
        </p:nvSpPr>
        <p:spPr>
          <a:xfrm>
            <a:off x="2298561" y="2158465"/>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6" name="מלבן 55">
            <a:extLst>
              <a:ext uri="{FF2B5EF4-FFF2-40B4-BE49-F238E27FC236}">
                <a16:creationId xmlns:a16="http://schemas.microsoft.com/office/drawing/2014/main" id="{DB7F5848-BDBD-C6F0-AEFE-DB8C93E1AD94}"/>
              </a:ext>
            </a:extLst>
          </p:cNvPr>
          <p:cNvSpPr/>
          <p:nvPr/>
        </p:nvSpPr>
        <p:spPr>
          <a:xfrm>
            <a:off x="3130901" y="2208707"/>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7" name="מלבן 56">
            <a:extLst>
              <a:ext uri="{FF2B5EF4-FFF2-40B4-BE49-F238E27FC236}">
                <a16:creationId xmlns:a16="http://schemas.microsoft.com/office/drawing/2014/main" id="{A1FF1754-743D-B62B-C742-D02ECDB30AE8}"/>
              </a:ext>
            </a:extLst>
          </p:cNvPr>
          <p:cNvSpPr/>
          <p:nvPr/>
        </p:nvSpPr>
        <p:spPr>
          <a:xfrm>
            <a:off x="4033994" y="2181168"/>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8" name="מלבן 57">
            <a:extLst>
              <a:ext uri="{FF2B5EF4-FFF2-40B4-BE49-F238E27FC236}">
                <a16:creationId xmlns:a16="http://schemas.microsoft.com/office/drawing/2014/main" id="{93A97AD6-1609-6CCF-F2A5-A488EAADE33C}"/>
              </a:ext>
            </a:extLst>
          </p:cNvPr>
          <p:cNvSpPr/>
          <p:nvPr/>
        </p:nvSpPr>
        <p:spPr>
          <a:xfrm>
            <a:off x="4920762" y="2241748"/>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9" name="מלבן 58">
            <a:extLst>
              <a:ext uri="{FF2B5EF4-FFF2-40B4-BE49-F238E27FC236}">
                <a16:creationId xmlns:a16="http://schemas.microsoft.com/office/drawing/2014/main" id="{A5FBA7A9-0841-3E12-E99B-CF0FCCF19028}"/>
              </a:ext>
            </a:extLst>
          </p:cNvPr>
          <p:cNvSpPr/>
          <p:nvPr/>
        </p:nvSpPr>
        <p:spPr>
          <a:xfrm>
            <a:off x="5774037" y="2181168"/>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0" name="מלבן 59">
            <a:extLst>
              <a:ext uri="{FF2B5EF4-FFF2-40B4-BE49-F238E27FC236}">
                <a16:creationId xmlns:a16="http://schemas.microsoft.com/office/drawing/2014/main" id="{45238698-1822-5075-3527-6CFF50F18157}"/>
              </a:ext>
            </a:extLst>
          </p:cNvPr>
          <p:cNvSpPr/>
          <p:nvPr/>
        </p:nvSpPr>
        <p:spPr>
          <a:xfrm>
            <a:off x="6667918" y="2183586"/>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1" name="מלבן 60">
            <a:extLst>
              <a:ext uri="{FF2B5EF4-FFF2-40B4-BE49-F238E27FC236}">
                <a16:creationId xmlns:a16="http://schemas.microsoft.com/office/drawing/2014/main" id="{DCF401CF-06EE-2A8F-8E6B-E401E8FC119C}"/>
              </a:ext>
            </a:extLst>
          </p:cNvPr>
          <p:cNvSpPr/>
          <p:nvPr/>
        </p:nvSpPr>
        <p:spPr>
          <a:xfrm>
            <a:off x="7542127" y="2229382"/>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2" name="מלבן 61">
            <a:extLst>
              <a:ext uri="{FF2B5EF4-FFF2-40B4-BE49-F238E27FC236}">
                <a16:creationId xmlns:a16="http://schemas.microsoft.com/office/drawing/2014/main" id="{FEC88C72-CEBB-DBD4-5EB1-F6A8568C2B2B}"/>
              </a:ext>
            </a:extLst>
          </p:cNvPr>
          <p:cNvSpPr/>
          <p:nvPr/>
        </p:nvSpPr>
        <p:spPr>
          <a:xfrm>
            <a:off x="8441454" y="2158465"/>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3" name="מלבן 62">
            <a:extLst>
              <a:ext uri="{FF2B5EF4-FFF2-40B4-BE49-F238E27FC236}">
                <a16:creationId xmlns:a16="http://schemas.microsoft.com/office/drawing/2014/main" id="{10F564E0-38AE-452E-0B49-2CE3465938C9}"/>
              </a:ext>
            </a:extLst>
          </p:cNvPr>
          <p:cNvSpPr/>
          <p:nvPr/>
        </p:nvSpPr>
        <p:spPr>
          <a:xfrm>
            <a:off x="513094" y="2882524"/>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4" name="מלבן 63">
            <a:extLst>
              <a:ext uri="{FF2B5EF4-FFF2-40B4-BE49-F238E27FC236}">
                <a16:creationId xmlns:a16="http://schemas.microsoft.com/office/drawing/2014/main" id="{6E65F16C-BA7A-98F6-0CA2-1EF8EE4024CA}"/>
              </a:ext>
            </a:extLst>
          </p:cNvPr>
          <p:cNvSpPr/>
          <p:nvPr/>
        </p:nvSpPr>
        <p:spPr>
          <a:xfrm>
            <a:off x="1439216" y="2882524"/>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5" name="מלבן 64">
            <a:extLst>
              <a:ext uri="{FF2B5EF4-FFF2-40B4-BE49-F238E27FC236}">
                <a16:creationId xmlns:a16="http://schemas.microsoft.com/office/drawing/2014/main" id="{86015E49-D851-06A9-EDDC-654E7BEA26B5}"/>
              </a:ext>
            </a:extLst>
          </p:cNvPr>
          <p:cNvSpPr/>
          <p:nvPr/>
        </p:nvSpPr>
        <p:spPr>
          <a:xfrm>
            <a:off x="2280138" y="2882524"/>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6" name="מלבן 65">
            <a:extLst>
              <a:ext uri="{FF2B5EF4-FFF2-40B4-BE49-F238E27FC236}">
                <a16:creationId xmlns:a16="http://schemas.microsoft.com/office/drawing/2014/main" id="{E3885157-AB7A-91FF-8781-8D28DEFD5E0D}"/>
              </a:ext>
            </a:extLst>
          </p:cNvPr>
          <p:cNvSpPr/>
          <p:nvPr/>
        </p:nvSpPr>
        <p:spPr>
          <a:xfrm>
            <a:off x="3152665" y="2882524"/>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7" name="מלבן 66">
            <a:extLst>
              <a:ext uri="{FF2B5EF4-FFF2-40B4-BE49-F238E27FC236}">
                <a16:creationId xmlns:a16="http://schemas.microsoft.com/office/drawing/2014/main" id="{594DBE5C-D540-AB85-31A6-6627AA6D8AEA}"/>
              </a:ext>
            </a:extLst>
          </p:cNvPr>
          <p:cNvSpPr/>
          <p:nvPr/>
        </p:nvSpPr>
        <p:spPr>
          <a:xfrm>
            <a:off x="4036089" y="2882524"/>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8" name="מלבן 67">
            <a:extLst>
              <a:ext uri="{FF2B5EF4-FFF2-40B4-BE49-F238E27FC236}">
                <a16:creationId xmlns:a16="http://schemas.microsoft.com/office/drawing/2014/main" id="{DF3A3680-733C-F5E3-580F-8A82F6362348}"/>
              </a:ext>
            </a:extLst>
          </p:cNvPr>
          <p:cNvSpPr/>
          <p:nvPr/>
        </p:nvSpPr>
        <p:spPr>
          <a:xfrm>
            <a:off x="4886850" y="2837307"/>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9" name="מלבן 68">
            <a:extLst>
              <a:ext uri="{FF2B5EF4-FFF2-40B4-BE49-F238E27FC236}">
                <a16:creationId xmlns:a16="http://schemas.microsoft.com/office/drawing/2014/main" id="{F05DF4EB-EFF6-F6A8-0DD1-BBDC4F0B9E62}"/>
              </a:ext>
            </a:extLst>
          </p:cNvPr>
          <p:cNvSpPr/>
          <p:nvPr/>
        </p:nvSpPr>
        <p:spPr>
          <a:xfrm>
            <a:off x="5727772" y="2830928"/>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0" name="מלבן 69">
            <a:extLst>
              <a:ext uri="{FF2B5EF4-FFF2-40B4-BE49-F238E27FC236}">
                <a16:creationId xmlns:a16="http://schemas.microsoft.com/office/drawing/2014/main" id="{EE9688B4-6ED4-C8F4-E7C5-ACDFAAACC366}"/>
              </a:ext>
            </a:extLst>
          </p:cNvPr>
          <p:cNvSpPr/>
          <p:nvPr/>
        </p:nvSpPr>
        <p:spPr>
          <a:xfrm>
            <a:off x="6642801" y="2864794"/>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1" name="מלבן 70">
            <a:extLst>
              <a:ext uri="{FF2B5EF4-FFF2-40B4-BE49-F238E27FC236}">
                <a16:creationId xmlns:a16="http://schemas.microsoft.com/office/drawing/2014/main" id="{74078C39-5B21-52B2-ED5D-2B726A30547F}"/>
              </a:ext>
            </a:extLst>
          </p:cNvPr>
          <p:cNvSpPr/>
          <p:nvPr/>
        </p:nvSpPr>
        <p:spPr>
          <a:xfrm>
            <a:off x="7568082" y="2882524"/>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2" name="מלבן 71">
            <a:extLst>
              <a:ext uri="{FF2B5EF4-FFF2-40B4-BE49-F238E27FC236}">
                <a16:creationId xmlns:a16="http://schemas.microsoft.com/office/drawing/2014/main" id="{1D935D89-609B-A3B2-053E-51766F953929}"/>
              </a:ext>
            </a:extLst>
          </p:cNvPr>
          <p:cNvSpPr/>
          <p:nvPr/>
        </p:nvSpPr>
        <p:spPr>
          <a:xfrm>
            <a:off x="8454851" y="2882524"/>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3" name="מלבן 72">
            <a:extLst>
              <a:ext uri="{FF2B5EF4-FFF2-40B4-BE49-F238E27FC236}">
                <a16:creationId xmlns:a16="http://schemas.microsoft.com/office/drawing/2014/main" id="{509BA143-E619-F09E-1035-EB6B74B9AC3A}"/>
              </a:ext>
            </a:extLst>
          </p:cNvPr>
          <p:cNvSpPr/>
          <p:nvPr/>
        </p:nvSpPr>
        <p:spPr>
          <a:xfrm>
            <a:off x="457200" y="3460353"/>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4" name="מלבן 73">
            <a:extLst>
              <a:ext uri="{FF2B5EF4-FFF2-40B4-BE49-F238E27FC236}">
                <a16:creationId xmlns:a16="http://schemas.microsoft.com/office/drawing/2014/main" id="{477F1678-5A6D-A269-E723-EDE0B3928245}"/>
              </a:ext>
            </a:extLst>
          </p:cNvPr>
          <p:cNvSpPr/>
          <p:nvPr/>
        </p:nvSpPr>
        <p:spPr>
          <a:xfrm>
            <a:off x="1360714" y="3460353"/>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5" name="מלבן 74">
            <a:extLst>
              <a:ext uri="{FF2B5EF4-FFF2-40B4-BE49-F238E27FC236}">
                <a16:creationId xmlns:a16="http://schemas.microsoft.com/office/drawing/2014/main" id="{FBE68D66-C860-DEF0-3F70-BF809FB4C3F3}"/>
              </a:ext>
            </a:extLst>
          </p:cNvPr>
          <p:cNvSpPr/>
          <p:nvPr/>
        </p:nvSpPr>
        <p:spPr>
          <a:xfrm>
            <a:off x="2258364" y="3485474"/>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6" name="מלבן 75">
            <a:extLst>
              <a:ext uri="{FF2B5EF4-FFF2-40B4-BE49-F238E27FC236}">
                <a16:creationId xmlns:a16="http://schemas.microsoft.com/office/drawing/2014/main" id="{901EBBE7-9C19-9D75-549D-9EC15AFB7C1C}"/>
              </a:ext>
            </a:extLst>
          </p:cNvPr>
          <p:cNvSpPr/>
          <p:nvPr/>
        </p:nvSpPr>
        <p:spPr>
          <a:xfrm>
            <a:off x="3105777" y="3460353"/>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7" name="מלבן 76">
            <a:extLst>
              <a:ext uri="{FF2B5EF4-FFF2-40B4-BE49-F238E27FC236}">
                <a16:creationId xmlns:a16="http://schemas.microsoft.com/office/drawing/2014/main" id="{4618B2A3-747B-F9F4-A454-3D17CF5A4069}"/>
              </a:ext>
            </a:extLst>
          </p:cNvPr>
          <p:cNvSpPr/>
          <p:nvPr/>
        </p:nvSpPr>
        <p:spPr>
          <a:xfrm>
            <a:off x="4009293" y="3485474"/>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8" name="מלבן 77">
            <a:extLst>
              <a:ext uri="{FF2B5EF4-FFF2-40B4-BE49-F238E27FC236}">
                <a16:creationId xmlns:a16="http://schemas.microsoft.com/office/drawing/2014/main" id="{39DD4A5B-8E2E-15BE-E378-928FB5EC0C37}"/>
              </a:ext>
            </a:extLst>
          </p:cNvPr>
          <p:cNvSpPr/>
          <p:nvPr/>
        </p:nvSpPr>
        <p:spPr>
          <a:xfrm>
            <a:off x="4912807" y="3485474"/>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9" name="מלבן 78">
            <a:extLst>
              <a:ext uri="{FF2B5EF4-FFF2-40B4-BE49-F238E27FC236}">
                <a16:creationId xmlns:a16="http://schemas.microsoft.com/office/drawing/2014/main" id="{E16D124F-B767-1B67-AAE2-C1A5AEE47191}"/>
              </a:ext>
            </a:extLst>
          </p:cNvPr>
          <p:cNvSpPr/>
          <p:nvPr/>
        </p:nvSpPr>
        <p:spPr>
          <a:xfrm>
            <a:off x="5754356" y="3485474"/>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0" name="מלבן 79">
            <a:extLst>
              <a:ext uri="{FF2B5EF4-FFF2-40B4-BE49-F238E27FC236}">
                <a16:creationId xmlns:a16="http://schemas.microsoft.com/office/drawing/2014/main" id="{8F62DE30-48F4-D136-4245-DA02519B035A}"/>
              </a:ext>
            </a:extLst>
          </p:cNvPr>
          <p:cNvSpPr/>
          <p:nvPr/>
        </p:nvSpPr>
        <p:spPr>
          <a:xfrm>
            <a:off x="6657870" y="3485474"/>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1" name="מלבן 80">
            <a:extLst>
              <a:ext uri="{FF2B5EF4-FFF2-40B4-BE49-F238E27FC236}">
                <a16:creationId xmlns:a16="http://schemas.microsoft.com/office/drawing/2014/main" id="{FFB213DB-486D-A78E-19CB-22C1A0FF5114}"/>
              </a:ext>
            </a:extLst>
          </p:cNvPr>
          <p:cNvSpPr/>
          <p:nvPr/>
        </p:nvSpPr>
        <p:spPr>
          <a:xfrm>
            <a:off x="7503607" y="3460353"/>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2" name="מלבן 81">
            <a:extLst>
              <a:ext uri="{FF2B5EF4-FFF2-40B4-BE49-F238E27FC236}">
                <a16:creationId xmlns:a16="http://schemas.microsoft.com/office/drawing/2014/main" id="{63F1A74D-8EF5-EA7C-62DA-B1CE88501F22}"/>
              </a:ext>
            </a:extLst>
          </p:cNvPr>
          <p:cNvSpPr/>
          <p:nvPr/>
        </p:nvSpPr>
        <p:spPr>
          <a:xfrm>
            <a:off x="8345156" y="3460353"/>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3" name="מלבן 82">
            <a:extLst>
              <a:ext uri="{FF2B5EF4-FFF2-40B4-BE49-F238E27FC236}">
                <a16:creationId xmlns:a16="http://schemas.microsoft.com/office/drawing/2014/main" id="{FB17BD77-2A72-3C82-9ED9-44E0625BD5B9}"/>
              </a:ext>
            </a:extLst>
          </p:cNvPr>
          <p:cNvSpPr/>
          <p:nvPr/>
        </p:nvSpPr>
        <p:spPr>
          <a:xfrm>
            <a:off x="533023" y="4091469"/>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4" name="מלבן 83">
            <a:extLst>
              <a:ext uri="{FF2B5EF4-FFF2-40B4-BE49-F238E27FC236}">
                <a16:creationId xmlns:a16="http://schemas.microsoft.com/office/drawing/2014/main" id="{ECF9E46F-4ED5-0533-E7BB-9F2F1F7878A2}"/>
              </a:ext>
            </a:extLst>
          </p:cNvPr>
          <p:cNvSpPr/>
          <p:nvPr/>
        </p:nvSpPr>
        <p:spPr>
          <a:xfrm>
            <a:off x="1360714" y="4068447"/>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5" name="מלבן 84">
            <a:extLst>
              <a:ext uri="{FF2B5EF4-FFF2-40B4-BE49-F238E27FC236}">
                <a16:creationId xmlns:a16="http://schemas.microsoft.com/office/drawing/2014/main" id="{57E12808-F783-98AF-5588-E9E1A624E78A}"/>
              </a:ext>
            </a:extLst>
          </p:cNvPr>
          <p:cNvSpPr/>
          <p:nvPr/>
        </p:nvSpPr>
        <p:spPr>
          <a:xfrm>
            <a:off x="2274903" y="4118859"/>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6" name="מלבן 85">
            <a:extLst>
              <a:ext uri="{FF2B5EF4-FFF2-40B4-BE49-F238E27FC236}">
                <a16:creationId xmlns:a16="http://schemas.microsoft.com/office/drawing/2014/main" id="{F5AD5AE5-63C4-E7FC-721B-C56C2C7DB588}"/>
              </a:ext>
            </a:extLst>
          </p:cNvPr>
          <p:cNvSpPr/>
          <p:nvPr/>
        </p:nvSpPr>
        <p:spPr>
          <a:xfrm>
            <a:off x="3147644" y="4081033"/>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7" name="מלבן 86">
            <a:extLst>
              <a:ext uri="{FF2B5EF4-FFF2-40B4-BE49-F238E27FC236}">
                <a16:creationId xmlns:a16="http://schemas.microsoft.com/office/drawing/2014/main" id="{604CE623-96D4-A2B6-239D-CFA4AFC347F4}"/>
              </a:ext>
            </a:extLst>
          </p:cNvPr>
          <p:cNvSpPr/>
          <p:nvPr/>
        </p:nvSpPr>
        <p:spPr>
          <a:xfrm>
            <a:off x="4002174" y="4091469"/>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8" name="מלבן 87">
            <a:extLst>
              <a:ext uri="{FF2B5EF4-FFF2-40B4-BE49-F238E27FC236}">
                <a16:creationId xmlns:a16="http://schemas.microsoft.com/office/drawing/2014/main" id="{4ACB9EAF-2267-2C28-B4EA-EE142ABB8C25}"/>
              </a:ext>
            </a:extLst>
          </p:cNvPr>
          <p:cNvSpPr/>
          <p:nvPr/>
        </p:nvSpPr>
        <p:spPr>
          <a:xfrm>
            <a:off x="4893127" y="4081033"/>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9" name="מלבן 88">
            <a:extLst>
              <a:ext uri="{FF2B5EF4-FFF2-40B4-BE49-F238E27FC236}">
                <a16:creationId xmlns:a16="http://schemas.microsoft.com/office/drawing/2014/main" id="{5EC8BEC5-2C37-349C-5813-C6B2E760E804}"/>
              </a:ext>
            </a:extLst>
          </p:cNvPr>
          <p:cNvSpPr/>
          <p:nvPr/>
        </p:nvSpPr>
        <p:spPr>
          <a:xfrm>
            <a:off x="5754356" y="4081033"/>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0" name="מלבן 89">
            <a:extLst>
              <a:ext uri="{FF2B5EF4-FFF2-40B4-BE49-F238E27FC236}">
                <a16:creationId xmlns:a16="http://schemas.microsoft.com/office/drawing/2014/main" id="{B825DDDB-9AF9-8BFF-E743-8B398A6C1E3F}"/>
              </a:ext>
            </a:extLst>
          </p:cNvPr>
          <p:cNvSpPr/>
          <p:nvPr/>
        </p:nvSpPr>
        <p:spPr>
          <a:xfrm>
            <a:off x="6630235" y="4081033"/>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1" name="מלבן 90">
            <a:extLst>
              <a:ext uri="{FF2B5EF4-FFF2-40B4-BE49-F238E27FC236}">
                <a16:creationId xmlns:a16="http://schemas.microsoft.com/office/drawing/2014/main" id="{6CC6CBA8-91BC-2163-B770-07493EB3471A}"/>
              </a:ext>
            </a:extLst>
          </p:cNvPr>
          <p:cNvSpPr/>
          <p:nvPr/>
        </p:nvSpPr>
        <p:spPr>
          <a:xfrm>
            <a:off x="7536262" y="4081419"/>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2" name="מלבן 91">
            <a:extLst>
              <a:ext uri="{FF2B5EF4-FFF2-40B4-BE49-F238E27FC236}">
                <a16:creationId xmlns:a16="http://schemas.microsoft.com/office/drawing/2014/main" id="{3DCDFAE8-6F8D-974D-60F0-42250AC9B69F}"/>
              </a:ext>
            </a:extLst>
          </p:cNvPr>
          <p:cNvSpPr/>
          <p:nvPr/>
        </p:nvSpPr>
        <p:spPr>
          <a:xfrm>
            <a:off x="8358553" y="4101129"/>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3" name="מלבן 92">
            <a:extLst>
              <a:ext uri="{FF2B5EF4-FFF2-40B4-BE49-F238E27FC236}">
                <a16:creationId xmlns:a16="http://schemas.microsoft.com/office/drawing/2014/main" id="{6F3E6BA7-162D-BEB6-545A-A880191D2F64}"/>
              </a:ext>
            </a:extLst>
          </p:cNvPr>
          <p:cNvSpPr/>
          <p:nvPr/>
        </p:nvSpPr>
        <p:spPr>
          <a:xfrm>
            <a:off x="519585" y="4767029"/>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4" name="מלבן 93">
            <a:extLst>
              <a:ext uri="{FF2B5EF4-FFF2-40B4-BE49-F238E27FC236}">
                <a16:creationId xmlns:a16="http://schemas.microsoft.com/office/drawing/2014/main" id="{9FB3CD5D-29DF-7209-1C88-63D849789D63}"/>
              </a:ext>
            </a:extLst>
          </p:cNvPr>
          <p:cNvSpPr/>
          <p:nvPr/>
        </p:nvSpPr>
        <p:spPr>
          <a:xfrm>
            <a:off x="1355688" y="4767029"/>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5" name="מלבן 94">
            <a:extLst>
              <a:ext uri="{FF2B5EF4-FFF2-40B4-BE49-F238E27FC236}">
                <a16:creationId xmlns:a16="http://schemas.microsoft.com/office/drawing/2014/main" id="{5C6D34D1-4ED8-49BA-9262-F5F4C3192474}"/>
              </a:ext>
            </a:extLst>
          </p:cNvPr>
          <p:cNvSpPr/>
          <p:nvPr/>
        </p:nvSpPr>
        <p:spPr>
          <a:xfrm>
            <a:off x="2274902" y="4731420"/>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6" name="מלבן 95">
            <a:extLst>
              <a:ext uri="{FF2B5EF4-FFF2-40B4-BE49-F238E27FC236}">
                <a16:creationId xmlns:a16="http://schemas.microsoft.com/office/drawing/2014/main" id="{632CA9C5-26BA-C22F-E2D0-A5A1128F9A61}"/>
              </a:ext>
            </a:extLst>
          </p:cNvPr>
          <p:cNvSpPr/>
          <p:nvPr/>
        </p:nvSpPr>
        <p:spPr>
          <a:xfrm>
            <a:off x="3099081" y="4701713"/>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7" name="מלבן 96">
            <a:extLst>
              <a:ext uri="{FF2B5EF4-FFF2-40B4-BE49-F238E27FC236}">
                <a16:creationId xmlns:a16="http://schemas.microsoft.com/office/drawing/2014/main" id="{32641F80-4FC2-184B-E5AD-F220056D06ED}"/>
              </a:ext>
            </a:extLst>
          </p:cNvPr>
          <p:cNvSpPr/>
          <p:nvPr/>
        </p:nvSpPr>
        <p:spPr>
          <a:xfrm>
            <a:off x="3985849" y="4773354"/>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8" name="מלבן 97">
            <a:extLst>
              <a:ext uri="{FF2B5EF4-FFF2-40B4-BE49-F238E27FC236}">
                <a16:creationId xmlns:a16="http://schemas.microsoft.com/office/drawing/2014/main" id="{87B42F35-7445-885A-B9C6-D49A10F98904}"/>
              </a:ext>
            </a:extLst>
          </p:cNvPr>
          <p:cNvSpPr/>
          <p:nvPr/>
        </p:nvSpPr>
        <p:spPr>
          <a:xfrm>
            <a:off x="4888942" y="4734754"/>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9" name="מלבן 98">
            <a:extLst>
              <a:ext uri="{FF2B5EF4-FFF2-40B4-BE49-F238E27FC236}">
                <a16:creationId xmlns:a16="http://schemas.microsoft.com/office/drawing/2014/main" id="{E3815339-40DA-4795-548C-F8ECE665BA9A}"/>
              </a:ext>
            </a:extLst>
          </p:cNvPr>
          <p:cNvSpPr/>
          <p:nvPr/>
        </p:nvSpPr>
        <p:spPr>
          <a:xfrm>
            <a:off x="5758539" y="4757507"/>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0" name="מלבן 99">
            <a:extLst>
              <a:ext uri="{FF2B5EF4-FFF2-40B4-BE49-F238E27FC236}">
                <a16:creationId xmlns:a16="http://schemas.microsoft.com/office/drawing/2014/main" id="{54133C89-0525-BB79-E2BC-B664048F39E8}"/>
              </a:ext>
            </a:extLst>
          </p:cNvPr>
          <p:cNvSpPr/>
          <p:nvPr/>
        </p:nvSpPr>
        <p:spPr>
          <a:xfrm>
            <a:off x="6630235" y="4731420"/>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1" name="מלבן 100">
            <a:extLst>
              <a:ext uri="{FF2B5EF4-FFF2-40B4-BE49-F238E27FC236}">
                <a16:creationId xmlns:a16="http://schemas.microsoft.com/office/drawing/2014/main" id="{B0FF6946-4A6C-9BCE-F189-45A990C05404}"/>
              </a:ext>
            </a:extLst>
          </p:cNvPr>
          <p:cNvSpPr/>
          <p:nvPr/>
        </p:nvSpPr>
        <p:spPr>
          <a:xfrm>
            <a:off x="7510307" y="4722388"/>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2" name="מלבן 101">
            <a:extLst>
              <a:ext uri="{FF2B5EF4-FFF2-40B4-BE49-F238E27FC236}">
                <a16:creationId xmlns:a16="http://schemas.microsoft.com/office/drawing/2014/main" id="{090E4BC4-D8F2-2291-A304-1D6E3E463C79}"/>
              </a:ext>
            </a:extLst>
          </p:cNvPr>
          <p:cNvSpPr/>
          <p:nvPr/>
        </p:nvSpPr>
        <p:spPr>
          <a:xfrm>
            <a:off x="8379904" y="4757507"/>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3" name="מלבן 102">
            <a:extLst>
              <a:ext uri="{FF2B5EF4-FFF2-40B4-BE49-F238E27FC236}">
                <a16:creationId xmlns:a16="http://schemas.microsoft.com/office/drawing/2014/main" id="{D7054B85-9646-BD70-EAEF-A208B0DDBF54}"/>
              </a:ext>
            </a:extLst>
          </p:cNvPr>
          <p:cNvSpPr/>
          <p:nvPr/>
        </p:nvSpPr>
        <p:spPr>
          <a:xfrm>
            <a:off x="481274" y="5375530"/>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4" name="מלבן 103">
            <a:extLst>
              <a:ext uri="{FF2B5EF4-FFF2-40B4-BE49-F238E27FC236}">
                <a16:creationId xmlns:a16="http://schemas.microsoft.com/office/drawing/2014/main" id="{0ED0C6D5-A595-7ABC-4C08-42514D361DC8}"/>
              </a:ext>
            </a:extLst>
          </p:cNvPr>
          <p:cNvSpPr/>
          <p:nvPr/>
        </p:nvSpPr>
        <p:spPr>
          <a:xfrm>
            <a:off x="1407396" y="5375530"/>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5" name="מלבן 104">
            <a:extLst>
              <a:ext uri="{FF2B5EF4-FFF2-40B4-BE49-F238E27FC236}">
                <a16:creationId xmlns:a16="http://schemas.microsoft.com/office/drawing/2014/main" id="{AA005CBC-BDEB-9915-FB21-53F38671293F}"/>
              </a:ext>
            </a:extLst>
          </p:cNvPr>
          <p:cNvSpPr/>
          <p:nvPr/>
        </p:nvSpPr>
        <p:spPr>
          <a:xfrm>
            <a:off x="2248318" y="5375530"/>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6" name="מלבן 105">
            <a:extLst>
              <a:ext uri="{FF2B5EF4-FFF2-40B4-BE49-F238E27FC236}">
                <a16:creationId xmlns:a16="http://schemas.microsoft.com/office/drawing/2014/main" id="{8C13694E-79D5-311A-D0AE-C5955A1F1CB9}"/>
              </a:ext>
            </a:extLst>
          </p:cNvPr>
          <p:cNvSpPr/>
          <p:nvPr/>
        </p:nvSpPr>
        <p:spPr>
          <a:xfrm>
            <a:off x="3120845" y="5375530"/>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7" name="מלבן 106">
            <a:extLst>
              <a:ext uri="{FF2B5EF4-FFF2-40B4-BE49-F238E27FC236}">
                <a16:creationId xmlns:a16="http://schemas.microsoft.com/office/drawing/2014/main" id="{4D745EEB-6E1B-F60C-F20F-82FD08A7F611}"/>
              </a:ext>
            </a:extLst>
          </p:cNvPr>
          <p:cNvSpPr/>
          <p:nvPr/>
        </p:nvSpPr>
        <p:spPr>
          <a:xfrm>
            <a:off x="4004269" y="5375530"/>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8" name="מלבן 107">
            <a:extLst>
              <a:ext uri="{FF2B5EF4-FFF2-40B4-BE49-F238E27FC236}">
                <a16:creationId xmlns:a16="http://schemas.microsoft.com/office/drawing/2014/main" id="{CFE60D75-C8F9-5F27-3A10-FCF53275E68A}"/>
              </a:ext>
            </a:extLst>
          </p:cNvPr>
          <p:cNvSpPr/>
          <p:nvPr/>
        </p:nvSpPr>
        <p:spPr>
          <a:xfrm>
            <a:off x="4855030" y="5330313"/>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9" name="מלבן 108">
            <a:extLst>
              <a:ext uri="{FF2B5EF4-FFF2-40B4-BE49-F238E27FC236}">
                <a16:creationId xmlns:a16="http://schemas.microsoft.com/office/drawing/2014/main" id="{7D1B8E09-45FF-E599-8585-C4B66AFAF15C}"/>
              </a:ext>
            </a:extLst>
          </p:cNvPr>
          <p:cNvSpPr/>
          <p:nvPr/>
        </p:nvSpPr>
        <p:spPr>
          <a:xfrm>
            <a:off x="5695952" y="5323934"/>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0" name="מלבן 109">
            <a:extLst>
              <a:ext uri="{FF2B5EF4-FFF2-40B4-BE49-F238E27FC236}">
                <a16:creationId xmlns:a16="http://schemas.microsoft.com/office/drawing/2014/main" id="{74D772D1-21A6-95F1-1C82-76FD4C623D01}"/>
              </a:ext>
            </a:extLst>
          </p:cNvPr>
          <p:cNvSpPr/>
          <p:nvPr/>
        </p:nvSpPr>
        <p:spPr>
          <a:xfrm>
            <a:off x="6610981" y="5357800"/>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1" name="מלבן 110">
            <a:extLst>
              <a:ext uri="{FF2B5EF4-FFF2-40B4-BE49-F238E27FC236}">
                <a16:creationId xmlns:a16="http://schemas.microsoft.com/office/drawing/2014/main" id="{9ABBFC31-9C9D-47F0-EF24-D54EC41EB445}"/>
              </a:ext>
            </a:extLst>
          </p:cNvPr>
          <p:cNvSpPr/>
          <p:nvPr/>
        </p:nvSpPr>
        <p:spPr>
          <a:xfrm>
            <a:off x="7536262" y="5375530"/>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2" name="מלבן 111">
            <a:extLst>
              <a:ext uri="{FF2B5EF4-FFF2-40B4-BE49-F238E27FC236}">
                <a16:creationId xmlns:a16="http://schemas.microsoft.com/office/drawing/2014/main" id="{3BFA19E1-CB84-C792-8ABE-7E78851293A0}"/>
              </a:ext>
            </a:extLst>
          </p:cNvPr>
          <p:cNvSpPr/>
          <p:nvPr/>
        </p:nvSpPr>
        <p:spPr>
          <a:xfrm>
            <a:off x="8423031" y="5375530"/>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3" name="מלבן 112">
            <a:extLst>
              <a:ext uri="{FF2B5EF4-FFF2-40B4-BE49-F238E27FC236}">
                <a16:creationId xmlns:a16="http://schemas.microsoft.com/office/drawing/2014/main" id="{924C692E-E29C-B827-7088-48BCF8D69D1E}"/>
              </a:ext>
            </a:extLst>
          </p:cNvPr>
          <p:cNvSpPr/>
          <p:nvPr/>
        </p:nvSpPr>
        <p:spPr>
          <a:xfrm>
            <a:off x="481274" y="6046065"/>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4" name="מלבן 113">
            <a:extLst>
              <a:ext uri="{FF2B5EF4-FFF2-40B4-BE49-F238E27FC236}">
                <a16:creationId xmlns:a16="http://schemas.microsoft.com/office/drawing/2014/main" id="{6A7521A9-9714-5E32-51A8-AE66E5D7139F}"/>
              </a:ext>
            </a:extLst>
          </p:cNvPr>
          <p:cNvSpPr/>
          <p:nvPr/>
        </p:nvSpPr>
        <p:spPr>
          <a:xfrm>
            <a:off x="1407396" y="6046065"/>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5" name="מלבן 114">
            <a:extLst>
              <a:ext uri="{FF2B5EF4-FFF2-40B4-BE49-F238E27FC236}">
                <a16:creationId xmlns:a16="http://schemas.microsoft.com/office/drawing/2014/main" id="{4397F08C-08F9-C4DF-DF90-D2A465E936C7}"/>
              </a:ext>
            </a:extLst>
          </p:cNvPr>
          <p:cNvSpPr/>
          <p:nvPr/>
        </p:nvSpPr>
        <p:spPr>
          <a:xfrm>
            <a:off x="2248318" y="6046065"/>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6" name="מלבן 115">
            <a:extLst>
              <a:ext uri="{FF2B5EF4-FFF2-40B4-BE49-F238E27FC236}">
                <a16:creationId xmlns:a16="http://schemas.microsoft.com/office/drawing/2014/main" id="{7BFCCF14-5280-BEA9-A9D6-9DE48E3052ED}"/>
              </a:ext>
            </a:extLst>
          </p:cNvPr>
          <p:cNvSpPr/>
          <p:nvPr/>
        </p:nvSpPr>
        <p:spPr>
          <a:xfrm>
            <a:off x="3120845" y="6046065"/>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7" name="מלבן 116">
            <a:extLst>
              <a:ext uri="{FF2B5EF4-FFF2-40B4-BE49-F238E27FC236}">
                <a16:creationId xmlns:a16="http://schemas.microsoft.com/office/drawing/2014/main" id="{E36BEA8B-A823-8B81-2DEE-78284448481E}"/>
              </a:ext>
            </a:extLst>
          </p:cNvPr>
          <p:cNvSpPr/>
          <p:nvPr/>
        </p:nvSpPr>
        <p:spPr>
          <a:xfrm>
            <a:off x="4004269" y="6046065"/>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8" name="מלבן 117">
            <a:extLst>
              <a:ext uri="{FF2B5EF4-FFF2-40B4-BE49-F238E27FC236}">
                <a16:creationId xmlns:a16="http://schemas.microsoft.com/office/drawing/2014/main" id="{474420B4-C515-FD71-D320-86B7F47F6522}"/>
              </a:ext>
            </a:extLst>
          </p:cNvPr>
          <p:cNvSpPr/>
          <p:nvPr/>
        </p:nvSpPr>
        <p:spPr>
          <a:xfrm>
            <a:off x="4855030" y="6000848"/>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9" name="מלבן 118">
            <a:extLst>
              <a:ext uri="{FF2B5EF4-FFF2-40B4-BE49-F238E27FC236}">
                <a16:creationId xmlns:a16="http://schemas.microsoft.com/office/drawing/2014/main" id="{39FBC40F-D04A-5E6F-8FD2-3CAA17C5F991}"/>
              </a:ext>
            </a:extLst>
          </p:cNvPr>
          <p:cNvSpPr/>
          <p:nvPr/>
        </p:nvSpPr>
        <p:spPr>
          <a:xfrm>
            <a:off x="5695952" y="5994469"/>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0" name="מלבן 119">
            <a:extLst>
              <a:ext uri="{FF2B5EF4-FFF2-40B4-BE49-F238E27FC236}">
                <a16:creationId xmlns:a16="http://schemas.microsoft.com/office/drawing/2014/main" id="{E8DD7BCE-56F5-2F67-5376-5C5EF7138089}"/>
              </a:ext>
            </a:extLst>
          </p:cNvPr>
          <p:cNvSpPr/>
          <p:nvPr/>
        </p:nvSpPr>
        <p:spPr>
          <a:xfrm>
            <a:off x="6610981" y="6028335"/>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1" name="מלבן 120">
            <a:extLst>
              <a:ext uri="{FF2B5EF4-FFF2-40B4-BE49-F238E27FC236}">
                <a16:creationId xmlns:a16="http://schemas.microsoft.com/office/drawing/2014/main" id="{080F32B1-4AEA-F6FE-2705-2360824FAE5F}"/>
              </a:ext>
            </a:extLst>
          </p:cNvPr>
          <p:cNvSpPr/>
          <p:nvPr/>
        </p:nvSpPr>
        <p:spPr>
          <a:xfrm>
            <a:off x="7536262" y="6046065"/>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2" name="מלבן 121">
            <a:extLst>
              <a:ext uri="{FF2B5EF4-FFF2-40B4-BE49-F238E27FC236}">
                <a16:creationId xmlns:a16="http://schemas.microsoft.com/office/drawing/2014/main" id="{A86A183F-B873-47D6-1AD6-FEB599F46D76}"/>
              </a:ext>
            </a:extLst>
          </p:cNvPr>
          <p:cNvSpPr/>
          <p:nvPr/>
        </p:nvSpPr>
        <p:spPr>
          <a:xfrm>
            <a:off x="8423031" y="6046065"/>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 name="מלבן 3">
            <a:extLst>
              <a:ext uri="{FF2B5EF4-FFF2-40B4-BE49-F238E27FC236}">
                <a16:creationId xmlns:a16="http://schemas.microsoft.com/office/drawing/2014/main" id="{4D09B4AC-78D2-C0BE-49E7-AC3FD6E3AC39}"/>
              </a:ext>
            </a:extLst>
          </p:cNvPr>
          <p:cNvSpPr/>
          <p:nvPr/>
        </p:nvSpPr>
        <p:spPr>
          <a:xfrm>
            <a:off x="481274" y="333775"/>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solidFill>
                <a:srgbClr val="FF0000"/>
              </a:solidFill>
            </a:endParaRPr>
          </a:p>
        </p:txBody>
      </p:sp>
      <p:sp>
        <p:nvSpPr>
          <p:cNvPr id="9" name="כפתור הוספת חייכנים א">
            <a:extLst>
              <a:ext uri="{FF2B5EF4-FFF2-40B4-BE49-F238E27FC236}">
                <a16:creationId xmlns:a16="http://schemas.microsoft.com/office/drawing/2014/main" id="{1D3C302F-5758-411D-1007-971D5A6879B7}"/>
              </a:ext>
            </a:extLst>
          </p:cNvPr>
          <p:cNvSpPr/>
          <p:nvPr/>
        </p:nvSpPr>
        <p:spPr>
          <a:xfrm>
            <a:off x="9467724" y="5457933"/>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6">
              <a:lumMod val="75000"/>
            </a:schemeClr>
          </a:solidFill>
          <a:ln w="57150" cap="rnd">
            <a:solidFill>
              <a:schemeClr val="accent6">
                <a:lumMod val="50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לְכִסוּי הַמִשְבְּצוֹת בַּלוּחַ.</a:t>
            </a:r>
            <a:endParaRPr lang="en-IL" sz="2800" dirty="0"/>
          </a:p>
        </p:txBody>
      </p:sp>
    </p:spTree>
    <p:extLst>
      <p:ext uri="{BB962C8B-B14F-4D97-AF65-F5344CB8AC3E}">
        <p14:creationId xmlns:p14="http://schemas.microsoft.com/office/powerpoint/2010/main" val="3514794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2" nodeType="withEffect">
                                  <p:stCondLst>
                                    <p:cond delay="0"/>
                                  </p:stCondLst>
                                  <p:childTnLst>
                                    <p:set>
                                      <p:cBhvr>
                                        <p:cTn id="6" dur="1" fill="hold">
                                          <p:stCondLst>
                                            <p:cond delay="0"/>
                                          </p:stCondLst>
                                        </p:cTn>
                                        <p:tgtEl>
                                          <p:spTgt spid="83"/>
                                        </p:tgtEl>
                                        <p:attrNameLst>
                                          <p:attrName>style.visibility</p:attrName>
                                        </p:attrNameLst>
                                      </p:cBhvr>
                                      <p:to>
                                        <p:strVal val="visible"/>
                                      </p:to>
                                    </p:set>
                                  </p:childTnLst>
                                </p:cTn>
                              </p:par>
                              <p:par>
                                <p:cTn id="7" presetID="1" presetClass="entr" presetSubtype="0" fill="hold" grpId="2" nodeType="withEffect">
                                  <p:stCondLst>
                                    <p:cond delay="0"/>
                                  </p:stCondLst>
                                  <p:childTnLst>
                                    <p:set>
                                      <p:cBhvr>
                                        <p:cTn id="8" dur="1" fill="hold">
                                          <p:stCondLst>
                                            <p:cond delay="0"/>
                                          </p:stCondLst>
                                        </p:cTn>
                                        <p:tgtEl>
                                          <p:spTgt spid="84"/>
                                        </p:tgtEl>
                                        <p:attrNameLst>
                                          <p:attrName>style.visibility</p:attrName>
                                        </p:attrNameLst>
                                      </p:cBhvr>
                                      <p:to>
                                        <p:strVal val="visible"/>
                                      </p:to>
                                    </p:set>
                                  </p:childTnLst>
                                </p:cTn>
                              </p:par>
                              <p:par>
                                <p:cTn id="9" presetID="1" presetClass="entr" presetSubtype="0" fill="hold" grpId="2" nodeType="withEffect">
                                  <p:stCondLst>
                                    <p:cond delay="0"/>
                                  </p:stCondLst>
                                  <p:childTnLst>
                                    <p:set>
                                      <p:cBhvr>
                                        <p:cTn id="10" dur="1" fill="hold">
                                          <p:stCondLst>
                                            <p:cond delay="0"/>
                                          </p:stCondLst>
                                        </p:cTn>
                                        <p:tgtEl>
                                          <p:spTgt spid="85"/>
                                        </p:tgtEl>
                                        <p:attrNameLst>
                                          <p:attrName>style.visibility</p:attrName>
                                        </p:attrNameLst>
                                      </p:cBhvr>
                                      <p:to>
                                        <p:strVal val="visible"/>
                                      </p:to>
                                    </p:set>
                                  </p:childTnLst>
                                </p:cTn>
                              </p:par>
                              <p:par>
                                <p:cTn id="11" presetID="1" presetClass="entr" presetSubtype="0" fill="hold" grpId="2" nodeType="withEffect">
                                  <p:stCondLst>
                                    <p:cond delay="0"/>
                                  </p:stCondLst>
                                  <p:childTnLst>
                                    <p:set>
                                      <p:cBhvr>
                                        <p:cTn id="12" dur="1" fill="hold">
                                          <p:stCondLst>
                                            <p:cond delay="0"/>
                                          </p:stCondLst>
                                        </p:cTn>
                                        <p:tgtEl>
                                          <p:spTgt spid="86"/>
                                        </p:tgtEl>
                                        <p:attrNameLst>
                                          <p:attrName>style.visibility</p:attrName>
                                        </p:attrNameLst>
                                      </p:cBhvr>
                                      <p:to>
                                        <p:strVal val="visible"/>
                                      </p:to>
                                    </p:set>
                                  </p:childTnLst>
                                </p:cTn>
                              </p:par>
                              <p:par>
                                <p:cTn id="13" presetID="1" presetClass="entr" presetSubtype="0" fill="hold" grpId="2" nodeType="withEffect">
                                  <p:stCondLst>
                                    <p:cond delay="0"/>
                                  </p:stCondLst>
                                  <p:childTnLst>
                                    <p:set>
                                      <p:cBhvr>
                                        <p:cTn id="14" dur="1" fill="hold">
                                          <p:stCondLst>
                                            <p:cond delay="0"/>
                                          </p:stCondLst>
                                        </p:cTn>
                                        <p:tgtEl>
                                          <p:spTgt spid="87"/>
                                        </p:tgtEl>
                                        <p:attrNameLst>
                                          <p:attrName>style.visibility</p:attrName>
                                        </p:attrNameLst>
                                      </p:cBhvr>
                                      <p:to>
                                        <p:strVal val="visible"/>
                                      </p:to>
                                    </p:set>
                                  </p:childTnLst>
                                </p:cTn>
                              </p:par>
                              <p:par>
                                <p:cTn id="15" presetID="1" presetClass="entr" presetSubtype="0" fill="hold" grpId="2" nodeType="withEffect">
                                  <p:stCondLst>
                                    <p:cond delay="0"/>
                                  </p:stCondLst>
                                  <p:childTnLst>
                                    <p:set>
                                      <p:cBhvr>
                                        <p:cTn id="16" dur="1" fill="hold">
                                          <p:stCondLst>
                                            <p:cond delay="0"/>
                                          </p:stCondLst>
                                        </p:cTn>
                                        <p:tgtEl>
                                          <p:spTgt spid="88"/>
                                        </p:tgtEl>
                                        <p:attrNameLst>
                                          <p:attrName>style.visibility</p:attrName>
                                        </p:attrNameLst>
                                      </p:cBhvr>
                                      <p:to>
                                        <p:strVal val="visible"/>
                                      </p:to>
                                    </p:set>
                                  </p:childTnLst>
                                </p:cTn>
                              </p:par>
                              <p:par>
                                <p:cTn id="17" presetID="1" presetClass="entr" presetSubtype="0" fill="hold" grpId="2" nodeType="withEffect">
                                  <p:stCondLst>
                                    <p:cond delay="0"/>
                                  </p:stCondLst>
                                  <p:childTnLst>
                                    <p:set>
                                      <p:cBhvr>
                                        <p:cTn id="18" dur="1" fill="hold">
                                          <p:stCondLst>
                                            <p:cond delay="0"/>
                                          </p:stCondLst>
                                        </p:cTn>
                                        <p:tgtEl>
                                          <p:spTgt spid="89"/>
                                        </p:tgtEl>
                                        <p:attrNameLst>
                                          <p:attrName>style.visibility</p:attrName>
                                        </p:attrNameLst>
                                      </p:cBhvr>
                                      <p:to>
                                        <p:strVal val="visible"/>
                                      </p:to>
                                    </p:set>
                                  </p:childTnLst>
                                </p:cTn>
                              </p:par>
                              <p:par>
                                <p:cTn id="19" presetID="1" presetClass="entr" presetSubtype="0" fill="hold" grpId="2" nodeType="withEffect">
                                  <p:stCondLst>
                                    <p:cond delay="0"/>
                                  </p:stCondLst>
                                  <p:childTnLst>
                                    <p:set>
                                      <p:cBhvr>
                                        <p:cTn id="20" dur="1" fill="hold">
                                          <p:stCondLst>
                                            <p:cond delay="0"/>
                                          </p:stCondLst>
                                        </p:cTn>
                                        <p:tgtEl>
                                          <p:spTgt spid="90"/>
                                        </p:tgtEl>
                                        <p:attrNameLst>
                                          <p:attrName>style.visibility</p:attrName>
                                        </p:attrNameLst>
                                      </p:cBhvr>
                                      <p:to>
                                        <p:strVal val="visible"/>
                                      </p:to>
                                    </p:set>
                                  </p:childTnLst>
                                </p:cTn>
                              </p:par>
                              <p:par>
                                <p:cTn id="21" presetID="1" presetClass="entr" presetSubtype="0" fill="hold" grpId="2" nodeType="withEffect">
                                  <p:stCondLst>
                                    <p:cond delay="0"/>
                                  </p:stCondLst>
                                  <p:childTnLst>
                                    <p:set>
                                      <p:cBhvr>
                                        <p:cTn id="22" dur="1" fill="hold">
                                          <p:stCondLst>
                                            <p:cond delay="0"/>
                                          </p:stCondLst>
                                        </p:cTn>
                                        <p:tgtEl>
                                          <p:spTgt spid="91"/>
                                        </p:tgtEl>
                                        <p:attrNameLst>
                                          <p:attrName>style.visibility</p:attrName>
                                        </p:attrNameLst>
                                      </p:cBhvr>
                                      <p:to>
                                        <p:strVal val="visible"/>
                                      </p:to>
                                    </p:set>
                                  </p:childTnLst>
                                </p:cTn>
                              </p:par>
                              <p:par>
                                <p:cTn id="23" presetID="1" presetClass="entr" presetSubtype="0" fill="hold" grpId="2" nodeType="withEffect">
                                  <p:stCondLst>
                                    <p:cond delay="0"/>
                                  </p:stCondLst>
                                  <p:childTnLst>
                                    <p:set>
                                      <p:cBhvr>
                                        <p:cTn id="24" dur="1" fill="hold">
                                          <p:stCondLst>
                                            <p:cond delay="0"/>
                                          </p:stCondLst>
                                        </p:cTn>
                                        <p:tgtEl>
                                          <p:spTgt spid="92"/>
                                        </p:tgtEl>
                                        <p:attrNameLst>
                                          <p:attrName>style.visibility</p:attrName>
                                        </p:attrNameLst>
                                      </p:cBhvr>
                                      <p:to>
                                        <p:strVal val="visible"/>
                                      </p:to>
                                    </p:set>
                                  </p:childTnLst>
                                </p:cTn>
                              </p:par>
                              <p:par>
                                <p:cTn id="25" presetID="1" presetClass="entr" presetSubtype="0" fill="hold" grpId="2" nodeType="withEffect">
                                  <p:stCondLst>
                                    <p:cond delay="0"/>
                                  </p:stCondLst>
                                  <p:childTnLst>
                                    <p:set>
                                      <p:cBhvr>
                                        <p:cTn id="26" dur="1" fill="hold">
                                          <p:stCondLst>
                                            <p:cond delay="0"/>
                                          </p:stCondLst>
                                        </p:cTn>
                                        <p:tgtEl>
                                          <p:spTgt spid="93"/>
                                        </p:tgtEl>
                                        <p:attrNameLst>
                                          <p:attrName>style.visibility</p:attrName>
                                        </p:attrNameLst>
                                      </p:cBhvr>
                                      <p:to>
                                        <p:strVal val="visible"/>
                                      </p:to>
                                    </p:set>
                                  </p:childTnLst>
                                </p:cTn>
                              </p:par>
                              <p:par>
                                <p:cTn id="27" presetID="1" presetClass="entr" presetSubtype="0" fill="hold" grpId="2" nodeType="withEffect">
                                  <p:stCondLst>
                                    <p:cond delay="0"/>
                                  </p:stCondLst>
                                  <p:childTnLst>
                                    <p:set>
                                      <p:cBhvr>
                                        <p:cTn id="28" dur="1" fill="hold">
                                          <p:stCondLst>
                                            <p:cond delay="0"/>
                                          </p:stCondLst>
                                        </p:cTn>
                                        <p:tgtEl>
                                          <p:spTgt spid="94"/>
                                        </p:tgtEl>
                                        <p:attrNameLst>
                                          <p:attrName>style.visibility</p:attrName>
                                        </p:attrNameLst>
                                      </p:cBhvr>
                                      <p:to>
                                        <p:strVal val="visible"/>
                                      </p:to>
                                    </p:set>
                                  </p:childTnLst>
                                </p:cTn>
                              </p:par>
                              <p:par>
                                <p:cTn id="29" presetID="1" presetClass="entr" presetSubtype="0" fill="hold" grpId="2" nodeType="withEffect">
                                  <p:stCondLst>
                                    <p:cond delay="0"/>
                                  </p:stCondLst>
                                  <p:childTnLst>
                                    <p:set>
                                      <p:cBhvr>
                                        <p:cTn id="30" dur="1" fill="hold">
                                          <p:stCondLst>
                                            <p:cond delay="0"/>
                                          </p:stCondLst>
                                        </p:cTn>
                                        <p:tgtEl>
                                          <p:spTgt spid="95"/>
                                        </p:tgtEl>
                                        <p:attrNameLst>
                                          <p:attrName>style.visibility</p:attrName>
                                        </p:attrNameLst>
                                      </p:cBhvr>
                                      <p:to>
                                        <p:strVal val="visible"/>
                                      </p:to>
                                    </p:set>
                                  </p:childTnLst>
                                </p:cTn>
                              </p:par>
                              <p:par>
                                <p:cTn id="31" presetID="1" presetClass="entr" presetSubtype="0" fill="hold" grpId="2" nodeType="withEffect">
                                  <p:stCondLst>
                                    <p:cond delay="0"/>
                                  </p:stCondLst>
                                  <p:childTnLst>
                                    <p:set>
                                      <p:cBhvr>
                                        <p:cTn id="32" dur="1" fill="hold">
                                          <p:stCondLst>
                                            <p:cond delay="0"/>
                                          </p:stCondLst>
                                        </p:cTn>
                                        <p:tgtEl>
                                          <p:spTgt spid="96"/>
                                        </p:tgtEl>
                                        <p:attrNameLst>
                                          <p:attrName>style.visibility</p:attrName>
                                        </p:attrNameLst>
                                      </p:cBhvr>
                                      <p:to>
                                        <p:strVal val="visible"/>
                                      </p:to>
                                    </p:set>
                                  </p:childTnLst>
                                </p:cTn>
                              </p:par>
                              <p:par>
                                <p:cTn id="33" presetID="1" presetClass="entr" presetSubtype="0" fill="hold" grpId="2" nodeType="withEffect">
                                  <p:stCondLst>
                                    <p:cond delay="0"/>
                                  </p:stCondLst>
                                  <p:childTnLst>
                                    <p:set>
                                      <p:cBhvr>
                                        <p:cTn id="34" dur="1" fill="hold">
                                          <p:stCondLst>
                                            <p:cond delay="0"/>
                                          </p:stCondLst>
                                        </p:cTn>
                                        <p:tgtEl>
                                          <p:spTgt spid="97"/>
                                        </p:tgtEl>
                                        <p:attrNameLst>
                                          <p:attrName>style.visibility</p:attrName>
                                        </p:attrNameLst>
                                      </p:cBhvr>
                                      <p:to>
                                        <p:strVal val="visible"/>
                                      </p:to>
                                    </p:set>
                                  </p:childTnLst>
                                </p:cTn>
                              </p:par>
                              <p:par>
                                <p:cTn id="35" presetID="1" presetClass="entr" presetSubtype="0" fill="hold" grpId="2" nodeType="withEffect">
                                  <p:stCondLst>
                                    <p:cond delay="0"/>
                                  </p:stCondLst>
                                  <p:childTnLst>
                                    <p:set>
                                      <p:cBhvr>
                                        <p:cTn id="36" dur="1" fill="hold">
                                          <p:stCondLst>
                                            <p:cond delay="0"/>
                                          </p:stCondLst>
                                        </p:cTn>
                                        <p:tgtEl>
                                          <p:spTgt spid="98"/>
                                        </p:tgtEl>
                                        <p:attrNameLst>
                                          <p:attrName>style.visibility</p:attrName>
                                        </p:attrNameLst>
                                      </p:cBhvr>
                                      <p:to>
                                        <p:strVal val="visible"/>
                                      </p:to>
                                    </p:set>
                                  </p:childTnLst>
                                </p:cTn>
                              </p:par>
                              <p:par>
                                <p:cTn id="37" presetID="1" presetClass="entr" presetSubtype="0" fill="hold" grpId="2" nodeType="withEffect">
                                  <p:stCondLst>
                                    <p:cond delay="0"/>
                                  </p:stCondLst>
                                  <p:childTnLst>
                                    <p:set>
                                      <p:cBhvr>
                                        <p:cTn id="38" dur="1" fill="hold">
                                          <p:stCondLst>
                                            <p:cond delay="0"/>
                                          </p:stCondLst>
                                        </p:cTn>
                                        <p:tgtEl>
                                          <p:spTgt spid="99"/>
                                        </p:tgtEl>
                                        <p:attrNameLst>
                                          <p:attrName>style.visibility</p:attrName>
                                        </p:attrNameLst>
                                      </p:cBhvr>
                                      <p:to>
                                        <p:strVal val="visible"/>
                                      </p:to>
                                    </p:set>
                                  </p:childTnLst>
                                </p:cTn>
                              </p:par>
                              <p:par>
                                <p:cTn id="39" presetID="1" presetClass="entr" presetSubtype="0" fill="hold" grpId="2" nodeType="withEffect">
                                  <p:stCondLst>
                                    <p:cond delay="0"/>
                                  </p:stCondLst>
                                  <p:childTnLst>
                                    <p:set>
                                      <p:cBhvr>
                                        <p:cTn id="40" dur="1" fill="hold">
                                          <p:stCondLst>
                                            <p:cond delay="0"/>
                                          </p:stCondLst>
                                        </p:cTn>
                                        <p:tgtEl>
                                          <p:spTgt spid="100"/>
                                        </p:tgtEl>
                                        <p:attrNameLst>
                                          <p:attrName>style.visibility</p:attrName>
                                        </p:attrNameLst>
                                      </p:cBhvr>
                                      <p:to>
                                        <p:strVal val="visible"/>
                                      </p:to>
                                    </p:set>
                                  </p:childTnLst>
                                </p:cTn>
                              </p:par>
                              <p:par>
                                <p:cTn id="41" presetID="1" presetClass="entr" presetSubtype="0" fill="hold" grpId="2" nodeType="withEffect">
                                  <p:stCondLst>
                                    <p:cond delay="0"/>
                                  </p:stCondLst>
                                  <p:childTnLst>
                                    <p:set>
                                      <p:cBhvr>
                                        <p:cTn id="42" dur="1" fill="hold">
                                          <p:stCondLst>
                                            <p:cond delay="0"/>
                                          </p:stCondLst>
                                        </p:cTn>
                                        <p:tgtEl>
                                          <p:spTgt spid="101"/>
                                        </p:tgtEl>
                                        <p:attrNameLst>
                                          <p:attrName>style.visibility</p:attrName>
                                        </p:attrNameLst>
                                      </p:cBhvr>
                                      <p:to>
                                        <p:strVal val="visible"/>
                                      </p:to>
                                    </p:set>
                                  </p:childTnLst>
                                </p:cTn>
                              </p:par>
                              <p:par>
                                <p:cTn id="43" presetID="1" presetClass="entr" presetSubtype="0" fill="hold" grpId="2" nodeType="withEffect">
                                  <p:stCondLst>
                                    <p:cond delay="0"/>
                                  </p:stCondLst>
                                  <p:childTnLst>
                                    <p:set>
                                      <p:cBhvr>
                                        <p:cTn id="44" dur="1" fill="hold">
                                          <p:stCondLst>
                                            <p:cond delay="0"/>
                                          </p:stCondLst>
                                        </p:cTn>
                                        <p:tgtEl>
                                          <p:spTgt spid="102"/>
                                        </p:tgtEl>
                                        <p:attrNameLst>
                                          <p:attrName>style.visibility</p:attrName>
                                        </p:attrNameLst>
                                      </p:cBhvr>
                                      <p:to>
                                        <p:strVal val="visible"/>
                                      </p:to>
                                    </p:set>
                                  </p:childTnLst>
                                </p:cTn>
                              </p:par>
                              <p:par>
                                <p:cTn id="45" presetID="1" presetClass="entr" presetSubtype="0" fill="hold" grpId="2" nodeType="withEffect">
                                  <p:stCondLst>
                                    <p:cond delay="0"/>
                                  </p:stCondLst>
                                  <p:childTnLst>
                                    <p:set>
                                      <p:cBhvr>
                                        <p:cTn id="46" dur="1" fill="hold">
                                          <p:stCondLst>
                                            <p:cond delay="0"/>
                                          </p:stCondLst>
                                        </p:cTn>
                                        <p:tgtEl>
                                          <p:spTgt spid="103"/>
                                        </p:tgtEl>
                                        <p:attrNameLst>
                                          <p:attrName>style.visibility</p:attrName>
                                        </p:attrNameLst>
                                      </p:cBhvr>
                                      <p:to>
                                        <p:strVal val="visible"/>
                                      </p:to>
                                    </p:set>
                                  </p:childTnLst>
                                </p:cTn>
                              </p:par>
                              <p:par>
                                <p:cTn id="47" presetID="1" presetClass="entr" presetSubtype="0" fill="hold" grpId="2" nodeType="withEffect">
                                  <p:stCondLst>
                                    <p:cond delay="0"/>
                                  </p:stCondLst>
                                  <p:childTnLst>
                                    <p:set>
                                      <p:cBhvr>
                                        <p:cTn id="48" dur="1" fill="hold">
                                          <p:stCondLst>
                                            <p:cond delay="0"/>
                                          </p:stCondLst>
                                        </p:cTn>
                                        <p:tgtEl>
                                          <p:spTgt spid="104"/>
                                        </p:tgtEl>
                                        <p:attrNameLst>
                                          <p:attrName>style.visibility</p:attrName>
                                        </p:attrNameLst>
                                      </p:cBhvr>
                                      <p:to>
                                        <p:strVal val="visible"/>
                                      </p:to>
                                    </p:set>
                                  </p:childTnLst>
                                </p:cTn>
                              </p:par>
                              <p:par>
                                <p:cTn id="49" presetID="1" presetClass="entr" presetSubtype="0" fill="hold" grpId="2" nodeType="withEffect">
                                  <p:stCondLst>
                                    <p:cond delay="0"/>
                                  </p:stCondLst>
                                  <p:childTnLst>
                                    <p:set>
                                      <p:cBhvr>
                                        <p:cTn id="50" dur="1" fill="hold">
                                          <p:stCondLst>
                                            <p:cond delay="0"/>
                                          </p:stCondLst>
                                        </p:cTn>
                                        <p:tgtEl>
                                          <p:spTgt spid="105"/>
                                        </p:tgtEl>
                                        <p:attrNameLst>
                                          <p:attrName>style.visibility</p:attrName>
                                        </p:attrNameLst>
                                      </p:cBhvr>
                                      <p:to>
                                        <p:strVal val="visible"/>
                                      </p:to>
                                    </p:set>
                                  </p:childTnLst>
                                </p:cTn>
                              </p:par>
                              <p:par>
                                <p:cTn id="51" presetID="1" presetClass="entr" presetSubtype="0" fill="hold" grpId="2" nodeType="withEffect">
                                  <p:stCondLst>
                                    <p:cond delay="0"/>
                                  </p:stCondLst>
                                  <p:childTnLst>
                                    <p:set>
                                      <p:cBhvr>
                                        <p:cTn id="52" dur="1" fill="hold">
                                          <p:stCondLst>
                                            <p:cond delay="0"/>
                                          </p:stCondLst>
                                        </p:cTn>
                                        <p:tgtEl>
                                          <p:spTgt spid="106"/>
                                        </p:tgtEl>
                                        <p:attrNameLst>
                                          <p:attrName>style.visibility</p:attrName>
                                        </p:attrNameLst>
                                      </p:cBhvr>
                                      <p:to>
                                        <p:strVal val="visible"/>
                                      </p:to>
                                    </p:set>
                                  </p:childTnLst>
                                </p:cTn>
                              </p:par>
                              <p:par>
                                <p:cTn id="53" presetID="1" presetClass="entr" presetSubtype="0" fill="hold" grpId="2" nodeType="withEffect">
                                  <p:stCondLst>
                                    <p:cond delay="0"/>
                                  </p:stCondLst>
                                  <p:childTnLst>
                                    <p:set>
                                      <p:cBhvr>
                                        <p:cTn id="54" dur="1" fill="hold">
                                          <p:stCondLst>
                                            <p:cond delay="0"/>
                                          </p:stCondLst>
                                        </p:cTn>
                                        <p:tgtEl>
                                          <p:spTgt spid="107"/>
                                        </p:tgtEl>
                                        <p:attrNameLst>
                                          <p:attrName>style.visibility</p:attrName>
                                        </p:attrNameLst>
                                      </p:cBhvr>
                                      <p:to>
                                        <p:strVal val="visible"/>
                                      </p:to>
                                    </p:set>
                                  </p:childTnLst>
                                </p:cTn>
                              </p:par>
                              <p:par>
                                <p:cTn id="55" presetID="1" presetClass="entr" presetSubtype="0" fill="hold" grpId="2" nodeType="withEffect">
                                  <p:stCondLst>
                                    <p:cond delay="0"/>
                                  </p:stCondLst>
                                  <p:childTnLst>
                                    <p:set>
                                      <p:cBhvr>
                                        <p:cTn id="56" dur="1" fill="hold">
                                          <p:stCondLst>
                                            <p:cond delay="0"/>
                                          </p:stCondLst>
                                        </p:cTn>
                                        <p:tgtEl>
                                          <p:spTgt spid="108"/>
                                        </p:tgtEl>
                                        <p:attrNameLst>
                                          <p:attrName>style.visibility</p:attrName>
                                        </p:attrNameLst>
                                      </p:cBhvr>
                                      <p:to>
                                        <p:strVal val="visible"/>
                                      </p:to>
                                    </p:set>
                                  </p:childTnLst>
                                </p:cTn>
                              </p:par>
                              <p:par>
                                <p:cTn id="57" presetID="1" presetClass="entr" presetSubtype="0" fill="hold" grpId="2" nodeType="withEffect">
                                  <p:stCondLst>
                                    <p:cond delay="0"/>
                                  </p:stCondLst>
                                  <p:childTnLst>
                                    <p:set>
                                      <p:cBhvr>
                                        <p:cTn id="58" dur="1" fill="hold">
                                          <p:stCondLst>
                                            <p:cond delay="0"/>
                                          </p:stCondLst>
                                        </p:cTn>
                                        <p:tgtEl>
                                          <p:spTgt spid="109"/>
                                        </p:tgtEl>
                                        <p:attrNameLst>
                                          <p:attrName>style.visibility</p:attrName>
                                        </p:attrNameLst>
                                      </p:cBhvr>
                                      <p:to>
                                        <p:strVal val="visible"/>
                                      </p:to>
                                    </p:set>
                                  </p:childTnLst>
                                </p:cTn>
                              </p:par>
                              <p:par>
                                <p:cTn id="59" presetID="1" presetClass="entr" presetSubtype="0" fill="hold" grpId="2" nodeType="withEffect">
                                  <p:stCondLst>
                                    <p:cond delay="0"/>
                                  </p:stCondLst>
                                  <p:childTnLst>
                                    <p:set>
                                      <p:cBhvr>
                                        <p:cTn id="60" dur="1" fill="hold">
                                          <p:stCondLst>
                                            <p:cond delay="0"/>
                                          </p:stCondLst>
                                        </p:cTn>
                                        <p:tgtEl>
                                          <p:spTgt spid="110"/>
                                        </p:tgtEl>
                                        <p:attrNameLst>
                                          <p:attrName>style.visibility</p:attrName>
                                        </p:attrNameLst>
                                      </p:cBhvr>
                                      <p:to>
                                        <p:strVal val="visible"/>
                                      </p:to>
                                    </p:set>
                                  </p:childTnLst>
                                </p:cTn>
                              </p:par>
                              <p:par>
                                <p:cTn id="61" presetID="1" presetClass="entr" presetSubtype="0" fill="hold" grpId="2" nodeType="withEffect">
                                  <p:stCondLst>
                                    <p:cond delay="0"/>
                                  </p:stCondLst>
                                  <p:childTnLst>
                                    <p:set>
                                      <p:cBhvr>
                                        <p:cTn id="62" dur="1" fill="hold">
                                          <p:stCondLst>
                                            <p:cond delay="0"/>
                                          </p:stCondLst>
                                        </p:cTn>
                                        <p:tgtEl>
                                          <p:spTgt spid="111"/>
                                        </p:tgtEl>
                                        <p:attrNameLst>
                                          <p:attrName>style.visibility</p:attrName>
                                        </p:attrNameLst>
                                      </p:cBhvr>
                                      <p:to>
                                        <p:strVal val="visible"/>
                                      </p:to>
                                    </p:set>
                                  </p:childTnLst>
                                </p:cTn>
                              </p:par>
                              <p:par>
                                <p:cTn id="63" presetID="1" presetClass="entr" presetSubtype="0" fill="hold" grpId="2" nodeType="withEffect">
                                  <p:stCondLst>
                                    <p:cond delay="0"/>
                                  </p:stCondLst>
                                  <p:childTnLst>
                                    <p:set>
                                      <p:cBhvr>
                                        <p:cTn id="64" dur="1" fill="hold">
                                          <p:stCondLst>
                                            <p:cond delay="0"/>
                                          </p:stCondLst>
                                        </p:cTn>
                                        <p:tgtEl>
                                          <p:spTgt spid="112"/>
                                        </p:tgtEl>
                                        <p:attrNameLst>
                                          <p:attrName>style.visibility</p:attrName>
                                        </p:attrNameLst>
                                      </p:cBhvr>
                                      <p:to>
                                        <p:strVal val="visible"/>
                                      </p:to>
                                    </p:set>
                                  </p:childTnLst>
                                </p:cTn>
                              </p:par>
                              <p:par>
                                <p:cTn id="65" presetID="1" presetClass="entr" presetSubtype="0" fill="hold" grpId="2" nodeType="withEffect">
                                  <p:stCondLst>
                                    <p:cond delay="0"/>
                                  </p:stCondLst>
                                  <p:childTnLst>
                                    <p:set>
                                      <p:cBhvr>
                                        <p:cTn id="66" dur="1" fill="hold">
                                          <p:stCondLst>
                                            <p:cond delay="0"/>
                                          </p:stCondLst>
                                        </p:cTn>
                                        <p:tgtEl>
                                          <p:spTgt spid="113"/>
                                        </p:tgtEl>
                                        <p:attrNameLst>
                                          <p:attrName>style.visibility</p:attrName>
                                        </p:attrNameLst>
                                      </p:cBhvr>
                                      <p:to>
                                        <p:strVal val="visible"/>
                                      </p:to>
                                    </p:set>
                                  </p:childTnLst>
                                </p:cTn>
                              </p:par>
                              <p:par>
                                <p:cTn id="67" presetID="1" presetClass="entr" presetSubtype="0" fill="hold" grpId="2" nodeType="withEffect">
                                  <p:stCondLst>
                                    <p:cond delay="0"/>
                                  </p:stCondLst>
                                  <p:childTnLst>
                                    <p:set>
                                      <p:cBhvr>
                                        <p:cTn id="68" dur="1" fill="hold">
                                          <p:stCondLst>
                                            <p:cond delay="0"/>
                                          </p:stCondLst>
                                        </p:cTn>
                                        <p:tgtEl>
                                          <p:spTgt spid="114"/>
                                        </p:tgtEl>
                                        <p:attrNameLst>
                                          <p:attrName>style.visibility</p:attrName>
                                        </p:attrNameLst>
                                      </p:cBhvr>
                                      <p:to>
                                        <p:strVal val="visible"/>
                                      </p:to>
                                    </p:set>
                                  </p:childTnLst>
                                </p:cTn>
                              </p:par>
                              <p:par>
                                <p:cTn id="69" presetID="1" presetClass="entr" presetSubtype="0" fill="hold" grpId="2" nodeType="withEffect">
                                  <p:stCondLst>
                                    <p:cond delay="0"/>
                                  </p:stCondLst>
                                  <p:childTnLst>
                                    <p:set>
                                      <p:cBhvr>
                                        <p:cTn id="70" dur="1" fill="hold">
                                          <p:stCondLst>
                                            <p:cond delay="0"/>
                                          </p:stCondLst>
                                        </p:cTn>
                                        <p:tgtEl>
                                          <p:spTgt spid="115"/>
                                        </p:tgtEl>
                                        <p:attrNameLst>
                                          <p:attrName>style.visibility</p:attrName>
                                        </p:attrNameLst>
                                      </p:cBhvr>
                                      <p:to>
                                        <p:strVal val="visible"/>
                                      </p:to>
                                    </p:set>
                                  </p:childTnLst>
                                </p:cTn>
                              </p:par>
                              <p:par>
                                <p:cTn id="71" presetID="1" presetClass="entr" presetSubtype="0" fill="hold" grpId="2" nodeType="withEffect">
                                  <p:stCondLst>
                                    <p:cond delay="0"/>
                                  </p:stCondLst>
                                  <p:childTnLst>
                                    <p:set>
                                      <p:cBhvr>
                                        <p:cTn id="72" dur="1" fill="hold">
                                          <p:stCondLst>
                                            <p:cond delay="0"/>
                                          </p:stCondLst>
                                        </p:cTn>
                                        <p:tgtEl>
                                          <p:spTgt spid="116"/>
                                        </p:tgtEl>
                                        <p:attrNameLst>
                                          <p:attrName>style.visibility</p:attrName>
                                        </p:attrNameLst>
                                      </p:cBhvr>
                                      <p:to>
                                        <p:strVal val="visible"/>
                                      </p:to>
                                    </p:set>
                                  </p:childTnLst>
                                </p:cTn>
                              </p:par>
                              <p:par>
                                <p:cTn id="73" presetID="1" presetClass="entr" presetSubtype="0" fill="hold" grpId="2" nodeType="withEffect">
                                  <p:stCondLst>
                                    <p:cond delay="0"/>
                                  </p:stCondLst>
                                  <p:childTnLst>
                                    <p:set>
                                      <p:cBhvr>
                                        <p:cTn id="74" dur="1" fill="hold">
                                          <p:stCondLst>
                                            <p:cond delay="0"/>
                                          </p:stCondLst>
                                        </p:cTn>
                                        <p:tgtEl>
                                          <p:spTgt spid="117"/>
                                        </p:tgtEl>
                                        <p:attrNameLst>
                                          <p:attrName>style.visibility</p:attrName>
                                        </p:attrNameLst>
                                      </p:cBhvr>
                                      <p:to>
                                        <p:strVal val="visible"/>
                                      </p:to>
                                    </p:set>
                                  </p:childTnLst>
                                </p:cTn>
                              </p:par>
                              <p:par>
                                <p:cTn id="75" presetID="1" presetClass="entr" presetSubtype="0" fill="hold" grpId="2" nodeType="withEffect">
                                  <p:stCondLst>
                                    <p:cond delay="0"/>
                                  </p:stCondLst>
                                  <p:childTnLst>
                                    <p:set>
                                      <p:cBhvr>
                                        <p:cTn id="76" dur="1" fill="hold">
                                          <p:stCondLst>
                                            <p:cond delay="0"/>
                                          </p:stCondLst>
                                        </p:cTn>
                                        <p:tgtEl>
                                          <p:spTgt spid="118"/>
                                        </p:tgtEl>
                                        <p:attrNameLst>
                                          <p:attrName>style.visibility</p:attrName>
                                        </p:attrNameLst>
                                      </p:cBhvr>
                                      <p:to>
                                        <p:strVal val="visible"/>
                                      </p:to>
                                    </p:set>
                                  </p:childTnLst>
                                </p:cTn>
                              </p:par>
                              <p:par>
                                <p:cTn id="77" presetID="1" presetClass="entr" presetSubtype="0" fill="hold" grpId="2" nodeType="withEffect">
                                  <p:stCondLst>
                                    <p:cond delay="0"/>
                                  </p:stCondLst>
                                  <p:childTnLst>
                                    <p:set>
                                      <p:cBhvr>
                                        <p:cTn id="78" dur="1" fill="hold">
                                          <p:stCondLst>
                                            <p:cond delay="0"/>
                                          </p:stCondLst>
                                        </p:cTn>
                                        <p:tgtEl>
                                          <p:spTgt spid="119"/>
                                        </p:tgtEl>
                                        <p:attrNameLst>
                                          <p:attrName>style.visibility</p:attrName>
                                        </p:attrNameLst>
                                      </p:cBhvr>
                                      <p:to>
                                        <p:strVal val="visible"/>
                                      </p:to>
                                    </p:set>
                                  </p:childTnLst>
                                </p:cTn>
                              </p:par>
                              <p:par>
                                <p:cTn id="79" presetID="1" presetClass="entr" presetSubtype="0" fill="hold" grpId="2" nodeType="withEffect">
                                  <p:stCondLst>
                                    <p:cond delay="0"/>
                                  </p:stCondLst>
                                  <p:childTnLst>
                                    <p:set>
                                      <p:cBhvr>
                                        <p:cTn id="80" dur="1" fill="hold">
                                          <p:stCondLst>
                                            <p:cond delay="0"/>
                                          </p:stCondLst>
                                        </p:cTn>
                                        <p:tgtEl>
                                          <p:spTgt spid="120"/>
                                        </p:tgtEl>
                                        <p:attrNameLst>
                                          <p:attrName>style.visibility</p:attrName>
                                        </p:attrNameLst>
                                      </p:cBhvr>
                                      <p:to>
                                        <p:strVal val="visible"/>
                                      </p:to>
                                    </p:set>
                                  </p:childTnLst>
                                </p:cTn>
                              </p:par>
                              <p:par>
                                <p:cTn id="81" presetID="1" presetClass="entr" presetSubtype="0" fill="hold" grpId="2" nodeType="withEffect">
                                  <p:stCondLst>
                                    <p:cond delay="0"/>
                                  </p:stCondLst>
                                  <p:childTnLst>
                                    <p:set>
                                      <p:cBhvr>
                                        <p:cTn id="82" dur="1" fill="hold">
                                          <p:stCondLst>
                                            <p:cond delay="0"/>
                                          </p:stCondLst>
                                        </p:cTn>
                                        <p:tgtEl>
                                          <p:spTgt spid="121"/>
                                        </p:tgtEl>
                                        <p:attrNameLst>
                                          <p:attrName>style.visibility</p:attrName>
                                        </p:attrNameLst>
                                      </p:cBhvr>
                                      <p:to>
                                        <p:strVal val="visible"/>
                                      </p:to>
                                    </p:set>
                                  </p:childTnLst>
                                </p:cTn>
                              </p:par>
                              <p:par>
                                <p:cTn id="83" presetID="1" presetClass="entr" presetSubtype="0" fill="hold" grpId="2" nodeType="withEffect">
                                  <p:stCondLst>
                                    <p:cond delay="0"/>
                                  </p:stCondLst>
                                  <p:childTnLst>
                                    <p:set>
                                      <p:cBhvr>
                                        <p:cTn id="84" dur="1" fill="hold">
                                          <p:stCondLst>
                                            <p:cond delay="0"/>
                                          </p:stCondLst>
                                        </p:cTn>
                                        <p:tgtEl>
                                          <p:spTgt spid="122"/>
                                        </p:tgtEl>
                                        <p:attrNameLst>
                                          <p:attrName>style.visibility</p:attrName>
                                        </p:attrNameLst>
                                      </p:cBhvr>
                                      <p:to>
                                        <p:strVal val="visible"/>
                                      </p:to>
                                    </p:set>
                                  </p:childTnLst>
                                </p:cTn>
                              </p:par>
                              <p:par>
                                <p:cTn id="85" presetID="1" presetClass="entr" presetSubtype="0" fill="hold" grpId="2" nodeType="withEffect">
                                  <p:stCondLst>
                                    <p:cond delay="0"/>
                                  </p:stCondLst>
                                  <p:childTnLst>
                                    <p:set>
                                      <p:cBhvr>
                                        <p:cTn id="86" dur="1" fill="hold">
                                          <p:stCondLst>
                                            <p:cond delay="0"/>
                                          </p:stCondLst>
                                        </p:cTn>
                                        <p:tgtEl>
                                          <p:spTgt spid="4"/>
                                        </p:tgtEl>
                                        <p:attrNameLst>
                                          <p:attrName>style.visibility</p:attrName>
                                        </p:attrNameLst>
                                      </p:cBhvr>
                                      <p:to>
                                        <p:strVal val="visible"/>
                                      </p:to>
                                    </p:set>
                                  </p:childTnLst>
                                </p:cTn>
                              </p:par>
                              <p:par>
                                <p:cTn id="87" presetID="1" presetClass="entr" presetSubtype="0" fill="hold" grpId="2" nodeType="withEffect">
                                  <p:stCondLst>
                                    <p:cond delay="0"/>
                                  </p:stCondLst>
                                  <p:childTnLst>
                                    <p:set>
                                      <p:cBhvr>
                                        <p:cTn id="88" dur="1" fill="hold">
                                          <p:stCondLst>
                                            <p:cond delay="0"/>
                                          </p:stCondLst>
                                        </p:cTn>
                                        <p:tgtEl>
                                          <p:spTgt spid="42"/>
                                        </p:tgtEl>
                                        <p:attrNameLst>
                                          <p:attrName>style.visibility</p:attrName>
                                        </p:attrNameLst>
                                      </p:cBhvr>
                                      <p:to>
                                        <p:strVal val="visible"/>
                                      </p:to>
                                    </p:set>
                                  </p:childTnLst>
                                </p:cTn>
                              </p:par>
                              <p:par>
                                <p:cTn id="89" presetID="1" presetClass="entr" presetSubtype="0" fill="hold" grpId="2" nodeType="withEffect">
                                  <p:stCondLst>
                                    <p:cond delay="0"/>
                                  </p:stCondLst>
                                  <p:childTnLst>
                                    <p:set>
                                      <p:cBhvr>
                                        <p:cTn id="90" dur="1" fill="hold">
                                          <p:stCondLst>
                                            <p:cond delay="0"/>
                                          </p:stCondLst>
                                        </p:cTn>
                                        <p:tgtEl>
                                          <p:spTgt spid="43"/>
                                        </p:tgtEl>
                                        <p:attrNameLst>
                                          <p:attrName>style.visibility</p:attrName>
                                        </p:attrNameLst>
                                      </p:cBhvr>
                                      <p:to>
                                        <p:strVal val="visible"/>
                                      </p:to>
                                    </p:set>
                                  </p:childTnLst>
                                </p:cTn>
                              </p:par>
                              <p:par>
                                <p:cTn id="91" presetID="1" presetClass="entr" presetSubtype="0" fill="hold" grpId="2" nodeType="withEffect">
                                  <p:stCondLst>
                                    <p:cond delay="0"/>
                                  </p:stCondLst>
                                  <p:childTnLst>
                                    <p:set>
                                      <p:cBhvr>
                                        <p:cTn id="92" dur="1" fill="hold">
                                          <p:stCondLst>
                                            <p:cond delay="0"/>
                                          </p:stCondLst>
                                        </p:cTn>
                                        <p:tgtEl>
                                          <p:spTgt spid="44"/>
                                        </p:tgtEl>
                                        <p:attrNameLst>
                                          <p:attrName>style.visibility</p:attrName>
                                        </p:attrNameLst>
                                      </p:cBhvr>
                                      <p:to>
                                        <p:strVal val="visible"/>
                                      </p:to>
                                    </p:set>
                                  </p:childTnLst>
                                </p:cTn>
                              </p:par>
                              <p:par>
                                <p:cTn id="93" presetID="1" presetClass="entr" presetSubtype="0" fill="hold" grpId="2" nodeType="withEffect">
                                  <p:stCondLst>
                                    <p:cond delay="0"/>
                                  </p:stCondLst>
                                  <p:childTnLst>
                                    <p:set>
                                      <p:cBhvr>
                                        <p:cTn id="94" dur="1" fill="hold">
                                          <p:stCondLst>
                                            <p:cond delay="0"/>
                                          </p:stCondLst>
                                        </p:cTn>
                                        <p:tgtEl>
                                          <p:spTgt spid="45"/>
                                        </p:tgtEl>
                                        <p:attrNameLst>
                                          <p:attrName>style.visibility</p:attrName>
                                        </p:attrNameLst>
                                      </p:cBhvr>
                                      <p:to>
                                        <p:strVal val="visible"/>
                                      </p:to>
                                    </p:set>
                                  </p:childTnLst>
                                </p:cTn>
                              </p:par>
                              <p:par>
                                <p:cTn id="95" presetID="1" presetClass="entr" presetSubtype="0" fill="hold" grpId="2" nodeType="withEffect">
                                  <p:stCondLst>
                                    <p:cond delay="0"/>
                                  </p:stCondLst>
                                  <p:childTnLst>
                                    <p:set>
                                      <p:cBhvr>
                                        <p:cTn id="96" dur="1" fill="hold">
                                          <p:stCondLst>
                                            <p:cond delay="0"/>
                                          </p:stCondLst>
                                        </p:cTn>
                                        <p:tgtEl>
                                          <p:spTgt spid="46"/>
                                        </p:tgtEl>
                                        <p:attrNameLst>
                                          <p:attrName>style.visibility</p:attrName>
                                        </p:attrNameLst>
                                      </p:cBhvr>
                                      <p:to>
                                        <p:strVal val="visible"/>
                                      </p:to>
                                    </p:set>
                                  </p:childTnLst>
                                </p:cTn>
                              </p:par>
                              <p:par>
                                <p:cTn id="97" presetID="1" presetClass="entr" presetSubtype="0" fill="hold" grpId="2" nodeType="withEffect">
                                  <p:stCondLst>
                                    <p:cond delay="0"/>
                                  </p:stCondLst>
                                  <p:childTnLst>
                                    <p:set>
                                      <p:cBhvr>
                                        <p:cTn id="98" dur="1" fill="hold">
                                          <p:stCondLst>
                                            <p:cond delay="0"/>
                                          </p:stCondLst>
                                        </p:cTn>
                                        <p:tgtEl>
                                          <p:spTgt spid="47"/>
                                        </p:tgtEl>
                                        <p:attrNameLst>
                                          <p:attrName>style.visibility</p:attrName>
                                        </p:attrNameLst>
                                      </p:cBhvr>
                                      <p:to>
                                        <p:strVal val="visible"/>
                                      </p:to>
                                    </p:set>
                                  </p:childTnLst>
                                </p:cTn>
                              </p:par>
                              <p:par>
                                <p:cTn id="99" presetID="1" presetClass="entr" presetSubtype="0" fill="hold" grpId="2" nodeType="withEffect">
                                  <p:stCondLst>
                                    <p:cond delay="0"/>
                                  </p:stCondLst>
                                  <p:childTnLst>
                                    <p:set>
                                      <p:cBhvr>
                                        <p:cTn id="100" dur="1" fill="hold">
                                          <p:stCondLst>
                                            <p:cond delay="0"/>
                                          </p:stCondLst>
                                        </p:cTn>
                                        <p:tgtEl>
                                          <p:spTgt spid="48"/>
                                        </p:tgtEl>
                                        <p:attrNameLst>
                                          <p:attrName>style.visibility</p:attrName>
                                        </p:attrNameLst>
                                      </p:cBhvr>
                                      <p:to>
                                        <p:strVal val="visible"/>
                                      </p:to>
                                    </p:set>
                                  </p:childTnLst>
                                </p:cTn>
                              </p:par>
                              <p:par>
                                <p:cTn id="101" presetID="1" presetClass="entr" presetSubtype="0" fill="hold" grpId="2" nodeType="withEffect">
                                  <p:stCondLst>
                                    <p:cond delay="0"/>
                                  </p:stCondLst>
                                  <p:childTnLst>
                                    <p:set>
                                      <p:cBhvr>
                                        <p:cTn id="102" dur="1" fill="hold">
                                          <p:stCondLst>
                                            <p:cond delay="0"/>
                                          </p:stCondLst>
                                        </p:cTn>
                                        <p:tgtEl>
                                          <p:spTgt spid="49"/>
                                        </p:tgtEl>
                                        <p:attrNameLst>
                                          <p:attrName>style.visibility</p:attrName>
                                        </p:attrNameLst>
                                      </p:cBhvr>
                                      <p:to>
                                        <p:strVal val="visible"/>
                                      </p:to>
                                    </p:set>
                                  </p:childTnLst>
                                </p:cTn>
                              </p:par>
                              <p:par>
                                <p:cTn id="103" presetID="1" presetClass="entr" presetSubtype="0" fill="hold" grpId="2" nodeType="withEffect">
                                  <p:stCondLst>
                                    <p:cond delay="0"/>
                                  </p:stCondLst>
                                  <p:childTnLst>
                                    <p:set>
                                      <p:cBhvr>
                                        <p:cTn id="104" dur="1" fill="hold">
                                          <p:stCondLst>
                                            <p:cond delay="0"/>
                                          </p:stCondLst>
                                        </p:cTn>
                                        <p:tgtEl>
                                          <p:spTgt spid="50"/>
                                        </p:tgtEl>
                                        <p:attrNameLst>
                                          <p:attrName>style.visibility</p:attrName>
                                        </p:attrNameLst>
                                      </p:cBhvr>
                                      <p:to>
                                        <p:strVal val="visible"/>
                                      </p:to>
                                    </p:set>
                                  </p:childTnLst>
                                </p:cTn>
                              </p:par>
                              <p:par>
                                <p:cTn id="105" presetID="1" presetClass="entr" presetSubtype="0" fill="hold" grpId="2" nodeType="withEffect">
                                  <p:stCondLst>
                                    <p:cond delay="0"/>
                                  </p:stCondLst>
                                  <p:childTnLst>
                                    <p:set>
                                      <p:cBhvr>
                                        <p:cTn id="106" dur="1" fill="hold">
                                          <p:stCondLst>
                                            <p:cond delay="0"/>
                                          </p:stCondLst>
                                        </p:cTn>
                                        <p:tgtEl>
                                          <p:spTgt spid="51"/>
                                        </p:tgtEl>
                                        <p:attrNameLst>
                                          <p:attrName>style.visibility</p:attrName>
                                        </p:attrNameLst>
                                      </p:cBhvr>
                                      <p:to>
                                        <p:strVal val="visible"/>
                                      </p:to>
                                    </p:set>
                                  </p:childTnLst>
                                </p:cTn>
                              </p:par>
                              <p:par>
                                <p:cTn id="107" presetID="1" presetClass="entr" presetSubtype="0" fill="hold" grpId="2" nodeType="withEffect">
                                  <p:stCondLst>
                                    <p:cond delay="0"/>
                                  </p:stCondLst>
                                  <p:childTnLst>
                                    <p:set>
                                      <p:cBhvr>
                                        <p:cTn id="108" dur="1" fill="hold">
                                          <p:stCondLst>
                                            <p:cond delay="0"/>
                                          </p:stCondLst>
                                        </p:cTn>
                                        <p:tgtEl>
                                          <p:spTgt spid="52"/>
                                        </p:tgtEl>
                                        <p:attrNameLst>
                                          <p:attrName>style.visibility</p:attrName>
                                        </p:attrNameLst>
                                      </p:cBhvr>
                                      <p:to>
                                        <p:strVal val="visible"/>
                                      </p:to>
                                    </p:set>
                                  </p:childTnLst>
                                </p:cTn>
                              </p:par>
                              <p:par>
                                <p:cTn id="109" presetID="1" presetClass="entr" presetSubtype="0" fill="hold" grpId="2" nodeType="withEffect">
                                  <p:stCondLst>
                                    <p:cond delay="0"/>
                                  </p:stCondLst>
                                  <p:childTnLst>
                                    <p:set>
                                      <p:cBhvr>
                                        <p:cTn id="110" dur="1" fill="hold">
                                          <p:stCondLst>
                                            <p:cond delay="0"/>
                                          </p:stCondLst>
                                        </p:cTn>
                                        <p:tgtEl>
                                          <p:spTgt spid="53"/>
                                        </p:tgtEl>
                                        <p:attrNameLst>
                                          <p:attrName>style.visibility</p:attrName>
                                        </p:attrNameLst>
                                      </p:cBhvr>
                                      <p:to>
                                        <p:strVal val="visible"/>
                                      </p:to>
                                    </p:set>
                                  </p:childTnLst>
                                </p:cTn>
                              </p:par>
                              <p:par>
                                <p:cTn id="111" presetID="1" presetClass="entr" presetSubtype="0" fill="hold" grpId="2" nodeType="withEffect">
                                  <p:stCondLst>
                                    <p:cond delay="0"/>
                                  </p:stCondLst>
                                  <p:childTnLst>
                                    <p:set>
                                      <p:cBhvr>
                                        <p:cTn id="112" dur="1" fill="hold">
                                          <p:stCondLst>
                                            <p:cond delay="0"/>
                                          </p:stCondLst>
                                        </p:cTn>
                                        <p:tgtEl>
                                          <p:spTgt spid="54"/>
                                        </p:tgtEl>
                                        <p:attrNameLst>
                                          <p:attrName>style.visibility</p:attrName>
                                        </p:attrNameLst>
                                      </p:cBhvr>
                                      <p:to>
                                        <p:strVal val="visible"/>
                                      </p:to>
                                    </p:set>
                                  </p:childTnLst>
                                </p:cTn>
                              </p:par>
                              <p:par>
                                <p:cTn id="113" presetID="1" presetClass="entr" presetSubtype="0" fill="hold" grpId="2" nodeType="withEffect">
                                  <p:stCondLst>
                                    <p:cond delay="0"/>
                                  </p:stCondLst>
                                  <p:childTnLst>
                                    <p:set>
                                      <p:cBhvr>
                                        <p:cTn id="114" dur="1" fill="hold">
                                          <p:stCondLst>
                                            <p:cond delay="0"/>
                                          </p:stCondLst>
                                        </p:cTn>
                                        <p:tgtEl>
                                          <p:spTgt spid="55"/>
                                        </p:tgtEl>
                                        <p:attrNameLst>
                                          <p:attrName>style.visibility</p:attrName>
                                        </p:attrNameLst>
                                      </p:cBhvr>
                                      <p:to>
                                        <p:strVal val="visible"/>
                                      </p:to>
                                    </p:set>
                                  </p:childTnLst>
                                </p:cTn>
                              </p:par>
                              <p:par>
                                <p:cTn id="115" presetID="1" presetClass="entr" presetSubtype="0" fill="hold" grpId="2" nodeType="withEffect">
                                  <p:stCondLst>
                                    <p:cond delay="0"/>
                                  </p:stCondLst>
                                  <p:childTnLst>
                                    <p:set>
                                      <p:cBhvr>
                                        <p:cTn id="116" dur="1" fill="hold">
                                          <p:stCondLst>
                                            <p:cond delay="0"/>
                                          </p:stCondLst>
                                        </p:cTn>
                                        <p:tgtEl>
                                          <p:spTgt spid="56"/>
                                        </p:tgtEl>
                                        <p:attrNameLst>
                                          <p:attrName>style.visibility</p:attrName>
                                        </p:attrNameLst>
                                      </p:cBhvr>
                                      <p:to>
                                        <p:strVal val="visible"/>
                                      </p:to>
                                    </p:set>
                                  </p:childTnLst>
                                </p:cTn>
                              </p:par>
                              <p:par>
                                <p:cTn id="117" presetID="1" presetClass="entr" presetSubtype="0" fill="hold" grpId="2" nodeType="withEffect">
                                  <p:stCondLst>
                                    <p:cond delay="0"/>
                                  </p:stCondLst>
                                  <p:childTnLst>
                                    <p:set>
                                      <p:cBhvr>
                                        <p:cTn id="118" dur="1" fill="hold">
                                          <p:stCondLst>
                                            <p:cond delay="0"/>
                                          </p:stCondLst>
                                        </p:cTn>
                                        <p:tgtEl>
                                          <p:spTgt spid="57"/>
                                        </p:tgtEl>
                                        <p:attrNameLst>
                                          <p:attrName>style.visibility</p:attrName>
                                        </p:attrNameLst>
                                      </p:cBhvr>
                                      <p:to>
                                        <p:strVal val="visible"/>
                                      </p:to>
                                    </p:set>
                                  </p:childTnLst>
                                </p:cTn>
                              </p:par>
                              <p:par>
                                <p:cTn id="119" presetID="1" presetClass="entr" presetSubtype="0" fill="hold" grpId="2" nodeType="withEffect">
                                  <p:stCondLst>
                                    <p:cond delay="0"/>
                                  </p:stCondLst>
                                  <p:childTnLst>
                                    <p:set>
                                      <p:cBhvr>
                                        <p:cTn id="120" dur="1" fill="hold">
                                          <p:stCondLst>
                                            <p:cond delay="0"/>
                                          </p:stCondLst>
                                        </p:cTn>
                                        <p:tgtEl>
                                          <p:spTgt spid="58"/>
                                        </p:tgtEl>
                                        <p:attrNameLst>
                                          <p:attrName>style.visibility</p:attrName>
                                        </p:attrNameLst>
                                      </p:cBhvr>
                                      <p:to>
                                        <p:strVal val="visible"/>
                                      </p:to>
                                    </p:set>
                                  </p:childTnLst>
                                </p:cTn>
                              </p:par>
                              <p:par>
                                <p:cTn id="121" presetID="1" presetClass="entr" presetSubtype="0" fill="hold" grpId="2" nodeType="withEffect">
                                  <p:stCondLst>
                                    <p:cond delay="0"/>
                                  </p:stCondLst>
                                  <p:childTnLst>
                                    <p:set>
                                      <p:cBhvr>
                                        <p:cTn id="122" dur="1" fill="hold">
                                          <p:stCondLst>
                                            <p:cond delay="0"/>
                                          </p:stCondLst>
                                        </p:cTn>
                                        <p:tgtEl>
                                          <p:spTgt spid="59"/>
                                        </p:tgtEl>
                                        <p:attrNameLst>
                                          <p:attrName>style.visibility</p:attrName>
                                        </p:attrNameLst>
                                      </p:cBhvr>
                                      <p:to>
                                        <p:strVal val="visible"/>
                                      </p:to>
                                    </p:set>
                                  </p:childTnLst>
                                </p:cTn>
                              </p:par>
                              <p:par>
                                <p:cTn id="123" presetID="1" presetClass="entr" presetSubtype="0" fill="hold" grpId="2" nodeType="withEffect">
                                  <p:stCondLst>
                                    <p:cond delay="0"/>
                                  </p:stCondLst>
                                  <p:childTnLst>
                                    <p:set>
                                      <p:cBhvr>
                                        <p:cTn id="124" dur="1" fill="hold">
                                          <p:stCondLst>
                                            <p:cond delay="0"/>
                                          </p:stCondLst>
                                        </p:cTn>
                                        <p:tgtEl>
                                          <p:spTgt spid="60"/>
                                        </p:tgtEl>
                                        <p:attrNameLst>
                                          <p:attrName>style.visibility</p:attrName>
                                        </p:attrNameLst>
                                      </p:cBhvr>
                                      <p:to>
                                        <p:strVal val="visible"/>
                                      </p:to>
                                    </p:set>
                                  </p:childTnLst>
                                </p:cTn>
                              </p:par>
                              <p:par>
                                <p:cTn id="125" presetID="1" presetClass="entr" presetSubtype="0" fill="hold" grpId="2" nodeType="withEffect">
                                  <p:stCondLst>
                                    <p:cond delay="0"/>
                                  </p:stCondLst>
                                  <p:childTnLst>
                                    <p:set>
                                      <p:cBhvr>
                                        <p:cTn id="126" dur="1" fill="hold">
                                          <p:stCondLst>
                                            <p:cond delay="0"/>
                                          </p:stCondLst>
                                        </p:cTn>
                                        <p:tgtEl>
                                          <p:spTgt spid="61"/>
                                        </p:tgtEl>
                                        <p:attrNameLst>
                                          <p:attrName>style.visibility</p:attrName>
                                        </p:attrNameLst>
                                      </p:cBhvr>
                                      <p:to>
                                        <p:strVal val="visible"/>
                                      </p:to>
                                    </p:set>
                                  </p:childTnLst>
                                </p:cTn>
                              </p:par>
                              <p:par>
                                <p:cTn id="127" presetID="1" presetClass="entr" presetSubtype="0" fill="hold" grpId="2" nodeType="withEffect">
                                  <p:stCondLst>
                                    <p:cond delay="0"/>
                                  </p:stCondLst>
                                  <p:childTnLst>
                                    <p:set>
                                      <p:cBhvr>
                                        <p:cTn id="128" dur="1" fill="hold">
                                          <p:stCondLst>
                                            <p:cond delay="0"/>
                                          </p:stCondLst>
                                        </p:cTn>
                                        <p:tgtEl>
                                          <p:spTgt spid="62"/>
                                        </p:tgtEl>
                                        <p:attrNameLst>
                                          <p:attrName>style.visibility</p:attrName>
                                        </p:attrNameLst>
                                      </p:cBhvr>
                                      <p:to>
                                        <p:strVal val="visible"/>
                                      </p:to>
                                    </p:set>
                                  </p:childTnLst>
                                </p:cTn>
                              </p:par>
                              <p:par>
                                <p:cTn id="129" presetID="1" presetClass="entr" presetSubtype="0" fill="hold" grpId="2" nodeType="withEffect">
                                  <p:stCondLst>
                                    <p:cond delay="0"/>
                                  </p:stCondLst>
                                  <p:childTnLst>
                                    <p:set>
                                      <p:cBhvr>
                                        <p:cTn id="130" dur="1" fill="hold">
                                          <p:stCondLst>
                                            <p:cond delay="0"/>
                                          </p:stCondLst>
                                        </p:cTn>
                                        <p:tgtEl>
                                          <p:spTgt spid="63"/>
                                        </p:tgtEl>
                                        <p:attrNameLst>
                                          <p:attrName>style.visibility</p:attrName>
                                        </p:attrNameLst>
                                      </p:cBhvr>
                                      <p:to>
                                        <p:strVal val="visible"/>
                                      </p:to>
                                    </p:set>
                                  </p:childTnLst>
                                </p:cTn>
                              </p:par>
                              <p:par>
                                <p:cTn id="131" presetID="1" presetClass="entr" presetSubtype="0" fill="hold" grpId="2" nodeType="withEffect">
                                  <p:stCondLst>
                                    <p:cond delay="0"/>
                                  </p:stCondLst>
                                  <p:childTnLst>
                                    <p:set>
                                      <p:cBhvr>
                                        <p:cTn id="132" dur="1" fill="hold">
                                          <p:stCondLst>
                                            <p:cond delay="0"/>
                                          </p:stCondLst>
                                        </p:cTn>
                                        <p:tgtEl>
                                          <p:spTgt spid="64"/>
                                        </p:tgtEl>
                                        <p:attrNameLst>
                                          <p:attrName>style.visibility</p:attrName>
                                        </p:attrNameLst>
                                      </p:cBhvr>
                                      <p:to>
                                        <p:strVal val="visible"/>
                                      </p:to>
                                    </p:set>
                                  </p:childTnLst>
                                </p:cTn>
                              </p:par>
                              <p:par>
                                <p:cTn id="133" presetID="1" presetClass="entr" presetSubtype="0" fill="hold" grpId="2" nodeType="withEffect">
                                  <p:stCondLst>
                                    <p:cond delay="0"/>
                                  </p:stCondLst>
                                  <p:childTnLst>
                                    <p:set>
                                      <p:cBhvr>
                                        <p:cTn id="134" dur="1" fill="hold">
                                          <p:stCondLst>
                                            <p:cond delay="0"/>
                                          </p:stCondLst>
                                        </p:cTn>
                                        <p:tgtEl>
                                          <p:spTgt spid="65"/>
                                        </p:tgtEl>
                                        <p:attrNameLst>
                                          <p:attrName>style.visibility</p:attrName>
                                        </p:attrNameLst>
                                      </p:cBhvr>
                                      <p:to>
                                        <p:strVal val="visible"/>
                                      </p:to>
                                    </p:set>
                                  </p:childTnLst>
                                </p:cTn>
                              </p:par>
                              <p:par>
                                <p:cTn id="135" presetID="1" presetClass="entr" presetSubtype="0" fill="hold" grpId="2" nodeType="withEffect">
                                  <p:stCondLst>
                                    <p:cond delay="0"/>
                                  </p:stCondLst>
                                  <p:childTnLst>
                                    <p:set>
                                      <p:cBhvr>
                                        <p:cTn id="136" dur="1" fill="hold">
                                          <p:stCondLst>
                                            <p:cond delay="0"/>
                                          </p:stCondLst>
                                        </p:cTn>
                                        <p:tgtEl>
                                          <p:spTgt spid="66"/>
                                        </p:tgtEl>
                                        <p:attrNameLst>
                                          <p:attrName>style.visibility</p:attrName>
                                        </p:attrNameLst>
                                      </p:cBhvr>
                                      <p:to>
                                        <p:strVal val="visible"/>
                                      </p:to>
                                    </p:set>
                                  </p:childTnLst>
                                </p:cTn>
                              </p:par>
                              <p:par>
                                <p:cTn id="137" presetID="1" presetClass="entr" presetSubtype="0" fill="hold" grpId="2" nodeType="withEffect">
                                  <p:stCondLst>
                                    <p:cond delay="0"/>
                                  </p:stCondLst>
                                  <p:childTnLst>
                                    <p:set>
                                      <p:cBhvr>
                                        <p:cTn id="138" dur="1" fill="hold">
                                          <p:stCondLst>
                                            <p:cond delay="0"/>
                                          </p:stCondLst>
                                        </p:cTn>
                                        <p:tgtEl>
                                          <p:spTgt spid="67"/>
                                        </p:tgtEl>
                                        <p:attrNameLst>
                                          <p:attrName>style.visibility</p:attrName>
                                        </p:attrNameLst>
                                      </p:cBhvr>
                                      <p:to>
                                        <p:strVal val="visible"/>
                                      </p:to>
                                    </p:set>
                                  </p:childTnLst>
                                </p:cTn>
                              </p:par>
                              <p:par>
                                <p:cTn id="139" presetID="1" presetClass="entr" presetSubtype="0" fill="hold" grpId="2" nodeType="withEffect">
                                  <p:stCondLst>
                                    <p:cond delay="0"/>
                                  </p:stCondLst>
                                  <p:childTnLst>
                                    <p:set>
                                      <p:cBhvr>
                                        <p:cTn id="140" dur="1" fill="hold">
                                          <p:stCondLst>
                                            <p:cond delay="0"/>
                                          </p:stCondLst>
                                        </p:cTn>
                                        <p:tgtEl>
                                          <p:spTgt spid="68"/>
                                        </p:tgtEl>
                                        <p:attrNameLst>
                                          <p:attrName>style.visibility</p:attrName>
                                        </p:attrNameLst>
                                      </p:cBhvr>
                                      <p:to>
                                        <p:strVal val="visible"/>
                                      </p:to>
                                    </p:set>
                                  </p:childTnLst>
                                </p:cTn>
                              </p:par>
                              <p:par>
                                <p:cTn id="141" presetID="1" presetClass="entr" presetSubtype="0" fill="hold" grpId="2" nodeType="withEffect">
                                  <p:stCondLst>
                                    <p:cond delay="0"/>
                                  </p:stCondLst>
                                  <p:childTnLst>
                                    <p:set>
                                      <p:cBhvr>
                                        <p:cTn id="142" dur="1" fill="hold">
                                          <p:stCondLst>
                                            <p:cond delay="0"/>
                                          </p:stCondLst>
                                        </p:cTn>
                                        <p:tgtEl>
                                          <p:spTgt spid="69"/>
                                        </p:tgtEl>
                                        <p:attrNameLst>
                                          <p:attrName>style.visibility</p:attrName>
                                        </p:attrNameLst>
                                      </p:cBhvr>
                                      <p:to>
                                        <p:strVal val="visible"/>
                                      </p:to>
                                    </p:set>
                                  </p:childTnLst>
                                </p:cTn>
                              </p:par>
                              <p:par>
                                <p:cTn id="143" presetID="1" presetClass="entr" presetSubtype="0" fill="hold" grpId="2" nodeType="withEffect">
                                  <p:stCondLst>
                                    <p:cond delay="0"/>
                                  </p:stCondLst>
                                  <p:childTnLst>
                                    <p:set>
                                      <p:cBhvr>
                                        <p:cTn id="144" dur="1" fill="hold">
                                          <p:stCondLst>
                                            <p:cond delay="0"/>
                                          </p:stCondLst>
                                        </p:cTn>
                                        <p:tgtEl>
                                          <p:spTgt spid="70"/>
                                        </p:tgtEl>
                                        <p:attrNameLst>
                                          <p:attrName>style.visibility</p:attrName>
                                        </p:attrNameLst>
                                      </p:cBhvr>
                                      <p:to>
                                        <p:strVal val="visible"/>
                                      </p:to>
                                    </p:set>
                                  </p:childTnLst>
                                </p:cTn>
                              </p:par>
                              <p:par>
                                <p:cTn id="145" presetID="1" presetClass="entr" presetSubtype="0" fill="hold" grpId="2" nodeType="withEffect">
                                  <p:stCondLst>
                                    <p:cond delay="0"/>
                                  </p:stCondLst>
                                  <p:childTnLst>
                                    <p:set>
                                      <p:cBhvr>
                                        <p:cTn id="146" dur="1" fill="hold">
                                          <p:stCondLst>
                                            <p:cond delay="0"/>
                                          </p:stCondLst>
                                        </p:cTn>
                                        <p:tgtEl>
                                          <p:spTgt spid="71"/>
                                        </p:tgtEl>
                                        <p:attrNameLst>
                                          <p:attrName>style.visibility</p:attrName>
                                        </p:attrNameLst>
                                      </p:cBhvr>
                                      <p:to>
                                        <p:strVal val="visible"/>
                                      </p:to>
                                    </p:set>
                                  </p:childTnLst>
                                </p:cTn>
                              </p:par>
                              <p:par>
                                <p:cTn id="147" presetID="1" presetClass="entr" presetSubtype="0" fill="hold" grpId="2" nodeType="withEffect">
                                  <p:stCondLst>
                                    <p:cond delay="0"/>
                                  </p:stCondLst>
                                  <p:childTnLst>
                                    <p:set>
                                      <p:cBhvr>
                                        <p:cTn id="148" dur="1" fill="hold">
                                          <p:stCondLst>
                                            <p:cond delay="0"/>
                                          </p:stCondLst>
                                        </p:cTn>
                                        <p:tgtEl>
                                          <p:spTgt spid="72"/>
                                        </p:tgtEl>
                                        <p:attrNameLst>
                                          <p:attrName>style.visibility</p:attrName>
                                        </p:attrNameLst>
                                      </p:cBhvr>
                                      <p:to>
                                        <p:strVal val="visible"/>
                                      </p:to>
                                    </p:set>
                                  </p:childTnLst>
                                </p:cTn>
                              </p:par>
                              <p:par>
                                <p:cTn id="149" presetID="1" presetClass="entr" presetSubtype="0" fill="hold" grpId="2" nodeType="withEffect">
                                  <p:stCondLst>
                                    <p:cond delay="0"/>
                                  </p:stCondLst>
                                  <p:childTnLst>
                                    <p:set>
                                      <p:cBhvr>
                                        <p:cTn id="150" dur="1" fill="hold">
                                          <p:stCondLst>
                                            <p:cond delay="0"/>
                                          </p:stCondLst>
                                        </p:cTn>
                                        <p:tgtEl>
                                          <p:spTgt spid="73"/>
                                        </p:tgtEl>
                                        <p:attrNameLst>
                                          <p:attrName>style.visibility</p:attrName>
                                        </p:attrNameLst>
                                      </p:cBhvr>
                                      <p:to>
                                        <p:strVal val="visible"/>
                                      </p:to>
                                    </p:set>
                                  </p:childTnLst>
                                </p:cTn>
                              </p:par>
                              <p:par>
                                <p:cTn id="151" presetID="1" presetClass="entr" presetSubtype="0" fill="hold" grpId="2" nodeType="withEffect">
                                  <p:stCondLst>
                                    <p:cond delay="0"/>
                                  </p:stCondLst>
                                  <p:childTnLst>
                                    <p:set>
                                      <p:cBhvr>
                                        <p:cTn id="152" dur="1" fill="hold">
                                          <p:stCondLst>
                                            <p:cond delay="0"/>
                                          </p:stCondLst>
                                        </p:cTn>
                                        <p:tgtEl>
                                          <p:spTgt spid="74"/>
                                        </p:tgtEl>
                                        <p:attrNameLst>
                                          <p:attrName>style.visibility</p:attrName>
                                        </p:attrNameLst>
                                      </p:cBhvr>
                                      <p:to>
                                        <p:strVal val="visible"/>
                                      </p:to>
                                    </p:set>
                                  </p:childTnLst>
                                </p:cTn>
                              </p:par>
                              <p:par>
                                <p:cTn id="153" presetID="1" presetClass="entr" presetSubtype="0" fill="hold" grpId="2" nodeType="withEffect">
                                  <p:stCondLst>
                                    <p:cond delay="0"/>
                                  </p:stCondLst>
                                  <p:childTnLst>
                                    <p:set>
                                      <p:cBhvr>
                                        <p:cTn id="154" dur="1" fill="hold">
                                          <p:stCondLst>
                                            <p:cond delay="0"/>
                                          </p:stCondLst>
                                        </p:cTn>
                                        <p:tgtEl>
                                          <p:spTgt spid="75"/>
                                        </p:tgtEl>
                                        <p:attrNameLst>
                                          <p:attrName>style.visibility</p:attrName>
                                        </p:attrNameLst>
                                      </p:cBhvr>
                                      <p:to>
                                        <p:strVal val="visible"/>
                                      </p:to>
                                    </p:set>
                                  </p:childTnLst>
                                </p:cTn>
                              </p:par>
                              <p:par>
                                <p:cTn id="155" presetID="1" presetClass="entr" presetSubtype="0" fill="hold" grpId="2" nodeType="withEffect">
                                  <p:stCondLst>
                                    <p:cond delay="0"/>
                                  </p:stCondLst>
                                  <p:childTnLst>
                                    <p:set>
                                      <p:cBhvr>
                                        <p:cTn id="156" dur="1" fill="hold">
                                          <p:stCondLst>
                                            <p:cond delay="0"/>
                                          </p:stCondLst>
                                        </p:cTn>
                                        <p:tgtEl>
                                          <p:spTgt spid="76"/>
                                        </p:tgtEl>
                                        <p:attrNameLst>
                                          <p:attrName>style.visibility</p:attrName>
                                        </p:attrNameLst>
                                      </p:cBhvr>
                                      <p:to>
                                        <p:strVal val="visible"/>
                                      </p:to>
                                    </p:set>
                                  </p:childTnLst>
                                </p:cTn>
                              </p:par>
                              <p:par>
                                <p:cTn id="157" presetID="1" presetClass="entr" presetSubtype="0" fill="hold" grpId="2" nodeType="withEffect">
                                  <p:stCondLst>
                                    <p:cond delay="0"/>
                                  </p:stCondLst>
                                  <p:childTnLst>
                                    <p:set>
                                      <p:cBhvr>
                                        <p:cTn id="158" dur="1" fill="hold">
                                          <p:stCondLst>
                                            <p:cond delay="0"/>
                                          </p:stCondLst>
                                        </p:cTn>
                                        <p:tgtEl>
                                          <p:spTgt spid="77"/>
                                        </p:tgtEl>
                                        <p:attrNameLst>
                                          <p:attrName>style.visibility</p:attrName>
                                        </p:attrNameLst>
                                      </p:cBhvr>
                                      <p:to>
                                        <p:strVal val="visible"/>
                                      </p:to>
                                    </p:set>
                                  </p:childTnLst>
                                </p:cTn>
                              </p:par>
                              <p:par>
                                <p:cTn id="159" presetID="1" presetClass="entr" presetSubtype="0" fill="hold" grpId="2" nodeType="withEffect">
                                  <p:stCondLst>
                                    <p:cond delay="0"/>
                                  </p:stCondLst>
                                  <p:childTnLst>
                                    <p:set>
                                      <p:cBhvr>
                                        <p:cTn id="160" dur="1" fill="hold">
                                          <p:stCondLst>
                                            <p:cond delay="0"/>
                                          </p:stCondLst>
                                        </p:cTn>
                                        <p:tgtEl>
                                          <p:spTgt spid="78"/>
                                        </p:tgtEl>
                                        <p:attrNameLst>
                                          <p:attrName>style.visibility</p:attrName>
                                        </p:attrNameLst>
                                      </p:cBhvr>
                                      <p:to>
                                        <p:strVal val="visible"/>
                                      </p:to>
                                    </p:set>
                                  </p:childTnLst>
                                </p:cTn>
                              </p:par>
                              <p:par>
                                <p:cTn id="161" presetID="1" presetClass="entr" presetSubtype="0" fill="hold" grpId="2" nodeType="withEffect">
                                  <p:stCondLst>
                                    <p:cond delay="0"/>
                                  </p:stCondLst>
                                  <p:childTnLst>
                                    <p:set>
                                      <p:cBhvr>
                                        <p:cTn id="162" dur="1" fill="hold">
                                          <p:stCondLst>
                                            <p:cond delay="0"/>
                                          </p:stCondLst>
                                        </p:cTn>
                                        <p:tgtEl>
                                          <p:spTgt spid="79"/>
                                        </p:tgtEl>
                                        <p:attrNameLst>
                                          <p:attrName>style.visibility</p:attrName>
                                        </p:attrNameLst>
                                      </p:cBhvr>
                                      <p:to>
                                        <p:strVal val="visible"/>
                                      </p:to>
                                    </p:set>
                                  </p:childTnLst>
                                </p:cTn>
                              </p:par>
                              <p:par>
                                <p:cTn id="163" presetID="1" presetClass="entr" presetSubtype="0" fill="hold" grpId="2" nodeType="withEffect">
                                  <p:stCondLst>
                                    <p:cond delay="0"/>
                                  </p:stCondLst>
                                  <p:childTnLst>
                                    <p:set>
                                      <p:cBhvr>
                                        <p:cTn id="164" dur="1" fill="hold">
                                          <p:stCondLst>
                                            <p:cond delay="0"/>
                                          </p:stCondLst>
                                        </p:cTn>
                                        <p:tgtEl>
                                          <p:spTgt spid="80"/>
                                        </p:tgtEl>
                                        <p:attrNameLst>
                                          <p:attrName>style.visibility</p:attrName>
                                        </p:attrNameLst>
                                      </p:cBhvr>
                                      <p:to>
                                        <p:strVal val="visible"/>
                                      </p:to>
                                    </p:set>
                                  </p:childTnLst>
                                </p:cTn>
                              </p:par>
                              <p:par>
                                <p:cTn id="165" presetID="1" presetClass="entr" presetSubtype="0" fill="hold" grpId="2" nodeType="withEffect">
                                  <p:stCondLst>
                                    <p:cond delay="0"/>
                                  </p:stCondLst>
                                  <p:childTnLst>
                                    <p:set>
                                      <p:cBhvr>
                                        <p:cTn id="166" dur="1" fill="hold">
                                          <p:stCondLst>
                                            <p:cond delay="0"/>
                                          </p:stCondLst>
                                        </p:cTn>
                                        <p:tgtEl>
                                          <p:spTgt spid="81"/>
                                        </p:tgtEl>
                                        <p:attrNameLst>
                                          <p:attrName>style.visibility</p:attrName>
                                        </p:attrNameLst>
                                      </p:cBhvr>
                                      <p:to>
                                        <p:strVal val="visible"/>
                                      </p:to>
                                    </p:set>
                                  </p:childTnLst>
                                </p:cTn>
                              </p:par>
                              <p:par>
                                <p:cTn id="167" presetID="1" presetClass="entr" presetSubtype="0" fill="hold" grpId="2" nodeType="withEffect">
                                  <p:stCondLst>
                                    <p:cond delay="0"/>
                                  </p:stCondLst>
                                  <p:childTnLst>
                                    <p:set>
                                      <p:cBhvr>
                                        <p:cTn id="168" dur="1" fill="hold">
                                          <p:stCondLst>
                                            <p:cond delay="0"/>
                                          </p:stCondLst>
                                        </p:cTn>
                                        <p:tgtEl>
                                          <p:spTgt spid="82"/>
                                        </p:tgtEl>
                                        <p:attrNameLst>
                                          <p:attrName>style.visibility</p:attrName>
                                        </p:attrNameLst>
                                      </p:cBhvr>
                                      <p:to>
                                        <p:strVal val="visible"/>
                                      </p:to>
                                    </p:set>
                                  </p:childTnLst>
                                </p:cTn>
                              </p:par>
                              <p:par>
                                <p:cTn id="169" presetID="1" presetClass="entr" presetSubtype="0" fill="hold" grpId="2" nodeType="withEffect">
                                  <p:stCondLst>
                                    <p:cond delay="0"/>
                                  </p:stCondLst>
                                  <p:childTnLst>
                                    <p:set>
                                      <p:cBhvr>
                                        <p:cTn id="170" dur="1" fill="hold">
                                          <p:stCondLst>
                                            <p:cond delay="0"/>
                                          </p:stCondLst>
                                        </p:cTn>
                                        <p:tgtEl>
                                          <p:spTgt spid="6"/>
                                        </p:tgtEl>
                                        <p:attrNameLst>
                                          <p:attrName>style.visibility</p:attrName>
                                        </p:attrNameLst>
                                      </p:cBhvr>
                                      <p:to>
                                        <p:strVal val="visible"/>
                                      </p:to>
                                    </p:set>
                                  </p:childTnLst>
                                </p:cTn>
                              </p:par>
                              <p:par>
                                <p:cTn id="171" presetID="1" presetClass="entr" presetSubtype="0" fill="hold" grpId="2" nodeType="withEffect">
                                  <p:stCondLst>
                                    <p:cond delay="0"/>
                                  </p:stCondLst>
                                  <p:childTnLst>
                                    <p:set>
                                      <p:cBhvr>
                                        <p:cTn id="172" dur="1" fill="hold">
                                          <p:stCondLst>
                                            <p:cond delay="0"/>
                                          </p:stCondLst>
                                        </p:cTn>
                                        <p:tgtEl>
                                          <p:spTgt spid="7"/>
                                        </p:tgtEl>
                                        <p:attrNameLst>
                                          <p:attrName>style.visibility</p:attrName>
                                        </p:attrNameLst>
                                      </p:cBhvr>
                                      <p:to>
                                        <p:strVal val="visible"/>
                                      </p:to>
                                    </p:set>
                                  </p:childTnLst>
                                </p:cTn>
                              </p:par>
                              <p:par>
                                <p:cTn id="173" presetID="1" presetClass="entr" presetSubtype="0" fill="hold" grpId="2" nodeType="withEffect">
                                  <p:stCondLst>
                                    <p:cond delay="0"/>
                                  </p:stCondLst>
                                  <p:childTnLst>
                                    <p:set>
                                      <p:cBhvr>
                                        <p:cTn id="174" dur="1" fill="hold">
                                          <p:stCondLst>
                                            <p:cond delay="0"/>
                                          </p:stCondLst>
                                        </p:cTn>
                                        <p:tgtEl>
                                          <p:spTgt spid="8"/>
                                        </p:tgtEl>
                                        <p:attrNameLst>
                                          <p:attrName>style.visibility</p:attrName>
                                        </p:attrNameLst>
                                      </p:cBhvr>
                                      <p:to>
                                        <p:strVal val="visible"/>
                                      </p:to>
                                    </p:set>
                                  </p:childTnLst>
                                </p:cTn>
                              </p:par>
                              <p:par>
                                <p:cTn id="175" presetID="1" presetClass="entr" presetSubtype="0" fill="hold" grpId="2" nodeType="withEffect">
                                  <p:stCondLst>
                                    <p:cond delay="0"/>
                                  </p:stCondLst>
                                  <p:childTnLst>
                                    <p:set>
                                      <p:cBhvr>
                                        <p:cTn id="176" dur="1" fill="hold">
                                          <p:stCondLst>
                                            <p:cond delay="0"/>
                                          </p:stCondLst>
                                        </p:cTn>
                                        <p:tgtEl>
                                          <p:spTgt spid="12"/>
                                        </p:tgtEl>
                                        <p:attrNameLst>
                                          <p:attrName>style.visibility</p:attrName>
                                        </p:attrNameLst>
                                      </p:cBhvr>
                                      <p:to>
                                        <p:strVal val="visible"/>
                                      </p:to>
                                    </p:set>
                                  </p:childTnLst>
                                </p:cTn>
                              </p:par>
                              <p:par>
                                <p:cTn id="177" presetID="1" presetClass="entr" presetSubtype="0" fill="hold" grpId="2" nodeType="withEffect">
                                  <p:stCondLst>
                                    <p:cond delay="0"/>
                                  </p:stCondLst>
                                  <p:childTnLst>
                                    <p:set>
                                      <p:cBhvr>
                                        <p:cTn id="178" dur="1" fill="hold">
                                          <p:stCondLst>
                                            <p:cond delay="0"/>
                                          </p:stCondLst>
                                        </p:cTn>
                                        <p:tgtEl>
                                          <p:spTgt spid="13"/>
                                        </p:tgtEl>
                                        <p:attrNameLst>
                                          <p:attrName>style.visibility</p:attrName>
                                        </p:attrNameLst>
                                      </p:cBhvr>
                                      <p:to>
                                        <p:strVal val="visible"/>
                                      </p:to>
                                    </p:set>
                                  </p:childTnLst>
                                </p:cTn>
                              </p:par>
                              <p:par>
                                <p:cTn id="179" presetID="1" presetClass="entr" presetSubtype="0" fill="hold" grpId="2" nodeType="withEffect">
                                  <p:stCondLst>
                                    <p:cond delay="0"/>
                                  </p:stCondLst>
                                  <p:childTnLst>
                                    <p:set>
                                      <p:cBhvr>
                                        <p:cTn id="180" dur="1" fill="hold">
                                          <p:stCondLst>
                                            <p:cond delay="0"/>
                                          </p:stCondLst>
                                        </p:cTn>
                                        <p:tgtEl>
                                          <p:spTgt spid="14"/>
                                        </p:tgtEl>
                                        <p:attrNameLst>
                                          <p:attrName>style.visibility</p:attrName>
                                        </p:attrNameLst>
                                      </p:cBhvr>
                                      <p:to>
                                        <p:strVal val="visible"/>
                                      </p:to>
                                    </p:set>
                                  </p:childTnLst>
                                </p:cTn>
                              </p:par>
                              <p:par>
                                <p:cTn id="181" presetID="1" presetClass="entr" presetSubtype="0" fill="hold" grpId="2" nodeType="withEffect">
                                  <p:stCondLst>
                                    <p:cond delay="0"/>
                                  </p:stCondLst>
                                  <p:childTnLst>
                                    <p:set>
                                      <p:cBhvr>
                                        <p:cTn id="182" dur="1" fill="hold">
                                          <p:stCondLst>
                                            <p:cond delay="0"/>
                                          </p:stCondLst>
                                        </p:cTn>
                                        <p:tgtEl>
                                          <p:spTgt spid="15"/>
                                        </p:tgtEl>
                                        <p:attrNameLst>
                                          <p:attrName>style.visibility</p:attrName>
                                        </p:attrNameLst>
                                      </p:cBhvr>
                                      <p:to>
                                        <p:strVal val="visible"/>
                                      </p:to>
                                    </p:set>
                                  </p:childTnLst>
                                </p:cTn>
                              </p:par>
                              <p:par>
                                <p:cTn id="183" presetID="1" presetClass="entr" presetSubtype="0" fill="hold" grpId="2" nodeType="withEffect">
                                  <p:stCondLst>
                                    <p:cond delay="0"/>
                                  </p:stCondLst>
                                  <p:childTnLst>
                                    <p:set>
                                      <p:cBhvr>
                                        <p:cTn id="184" dur="1" fill="hold">
                                          <p:stCondLst>
                                            <p:cond delay="0"/>
                                          </p:stCondLst>
                                        </p:cTn>
                                        <p:tgtEl>
                                          <p:spTgt spid="16"/>
                                        </p:tgtEl>
                                        <p:attrNameLst>
                                          <p:attrName>style.visibility</p:attrName>
                                        </p:attrNameLst>
                                      </p:cBhvr>
                                      <p:to>
                                        <p:strVal val="visible"/>
                                      </p:to>
                                    </p:set>
                                  </p:childTnLst>
                                </p:cTn>
                              </p:par>
                              <p:par>
                                <p:cTn id="185" presetID="1" presetClass="entr" presetSubtype="0" fill="hold" grpId="2" nodeType="withEffect">
                                  <p:stCondLst>
                                    <p:cond delay="0"/>
                                  </p:stCondLst>
                                  <p:childTnLst>
                                    <p:set>
                                      <p:cBhvr>
                                        <p:cTn id="186" dur="1" fill="hold">
                                          <p:stCondLst>
                                            <p:cond delay="0"/>
                                          </p:stCondLst>
                                        </p:cTn>
                                        <p:tgtEl>
                                          <p:spTgt spid="17"/>
                                        </p:tgtEl>
                                        <p:attrNameLst>
                                          <p:attrName>style.visibility</p:attrName>
                                        </p:attrNameLst>
                                      </p:cBhvr>
                                      <p:to>
                                        <p:strVal val="visible"/>
                                      </p:to>
                                    </p:set>
                                  </p:childTnLst>
                                </p:cTn>
                              </p:par>
                              <p:par>
                                <p:cTn id="187" presetID="1" presetClass="entr" presetSubtype="0" fill="hold" grpId="2" nodeType="withEffect">
                                  <p:stCondLst>
                                    <p:cond delay="0"/>
                                  </p:stCondLst>
                                  <p:childTnLst>
                                    <p:set>
                                      <p:cBhvr>
                                        <p:cTn id="188" dur="1" fill="hold">
                                          <p:stCondLst>
                                            <p:cond delay="0"/>
                                          </p:stCondLst>
                                        </p:cTn>
                                        <p:tgtEl>
                                          <p:spTgt spid="18"/>
                                        </p:tgtEl>
                                        <p:attrNameLst>
                                          <p:attrName>style.visibility</p:attrName>
                                        </p:attrNameLst>
                                      </p:cBhvr>
                                      <p:to>
                                        <p:strVal val="visible"/>
                                      </p:to>
                                    </p:set>
                                  </p:childTnLst>
                                </p:cTn>
                              </p:par>
                              <p:par>
                                <p:cTn id="189" presetID="1" presetClass="entr" presetSubtype="0" fill="hold" grpId="2" nodeType="withEffect">
                                  <p:stCondLst>
                                    <p:cond delay="0"/>
                                  </p:stCondLst>
                                  <p:childTnLst>
                                    <p:set>
                                      <p:cBhvr>
                                        <p:cTn id="190" dur="1" fill="hold">
                                          <p:stCondLst>
                                            <p:cond delay="0"/>
                                          </p:stCondLst>
                                        </p:cTn>
                                        <p:tgtEl>
                                          <p:spTgt spid="19"/>
                                        </p:tgtEl>
                                        <p:attrNameLst>
                                          <p:attrName>style.visibility</p:attrName>
                                        </p:attrNameLst>
                                      </p:cBhvr>
                                      <p:to>
                                        <p:strVal val="visible"/>
                                      </p:to>
                                    </p:set>
                                  </p:childTnLst>
                                </p:cTn>
                              </p:par>
                              <p:par>
                                <p:cTn id="191" presetID="1" presetClass="entr" presetSubtype="0" fill="hold" grpId="2" nodeType="withEffect">
                                  <p:stCondLst>
                                    <p:cond delay="0"/>
                                  </p:stCondLst>
                                  <p:childTnLst>
                                    <p:set>
                                      <p:cBhvr>
                                        <p:cTn id="192" dur="1" fill="hold">
                                          <p:stCondLst>
                                            <p:cond delay="0"/>
                                          </p:stCondLst>
                                        </p:cTn>
                                        <p:tgtEl>
                                          <p:spTgt spid="20"/>
                                        </p:tgtEl>
                                        <p:attrNameLst>
                                          <p:attrName>style.visibility</p:attrName>
                                        </p:attrNameLst>
                                      </p:cBhvr>
                                      <p:to>
                                        <p:strVal val="visible"/>
                                      </p:to>
                                    </p:set>
                                  </p:childTnLst>
                                </p:cTn>
                              </p:par>
                              <p:par>
                                <p:cTn id="193" presetID="1" presetClass="entr" presetSubtype="0" fill="hold" grpId="2" nodeType="withEffect">
                                  <p:stCondLst>
                                    <p:cond delay="0"/>
                                  </p:stCondLst>
                                  <p:childTnLst>
                                    <p:set>
                                      <p:cBhvr>
                                        <p:cTn id="194" dur="1" fill="hold">
                                          <p:stCondLst>
                                            <p:cond delay="0"/>
                                          </p:stCondLst>
                                        </p:cTn>
                                        <p:tgtEl>
                                          <p:spTgt spid="21"/>
                                        </p:tgtEl>
                                        <p:attrNameLst>
                                          <p:attrName>style.visibility</p:attrName>
                                        </p:attrNameLst>
                                      </p:cBhvr>
                                      <p:to>
                                        <p:strVal val="visible"/>
                                      </p:to>
                                    </p:set>
                                  </p:childTnLst>
                                </p:cTn>
                              </p:par>
                              <p:par>
                                <p:cTn id="195" presetID="1" presetClass="entr" presetSubtype="0" fill="hold" grpId="2" nodeType="withEffect">
                                  <p:stCondLst>
                                    <p:cond delay="0"/>
                                  </p:stCondLst>
                                  <p:childTnLst>
                                    <p:set>
                                      <p:cBhvr>
                                        <p:cTn id="196" dur="1" fill="hold">
                                          <p:stCondLst>
                                            <p:cond delay="0"/>
                                          </p:stCondLst>
                                        </p:cTn>
                                        <p:tgtEl>
                                          <p:spTgt spid="22"/>
                                        </p:tgtEl>
                                        <p:attrNameLst>
                                          <p:attrName>style.visibility</p:attrName>
                                        </p:attrNameLst>
                                      </p:cBhvr>
                                      <p:to>
                                        <p:strVal val="visible"/>
                                      </p:to>
                                    </p:set>
                                  </p:childTnLst>
                                </p:cTn>
                              </p:par>
                              <p:par>
                                <p:cTn id="197" presetID="1" presetClass="entr" presetSubtype="0" fill="hold" grpId="2" nodeType="withEffect">
                                  <p:stCondLst>
                                    <p:cond delay="0"/>
                                  </p:stCondLst>
                                  <p:childTnLst>
                                    <p:set>
                                      <p:cBhvr>
                                        <p:cTn id="198" dur="1" fill="hold">
                                          <p:stCondLst>
                                            <p:cond delay="0"/>
                                          </p:stCondLst>
                                        </p:cTn>
                                        <p:tgtEl>
                                          <p:spTgt spid="23"/>
                                        </p:tgtEl>
                                        <p:attrNameLst>
                                          <p:attrName>style.visibility</p:attrName>
                                        </p:attrNameLst>
                                      </p:cBhvr>
                                      <p:to>
                                        <p:strVal val="visible"/>
                                      </p:to>
                                    </p:set>
                                  </p:childTnLst>
                                </p:cTn>
                              </p:par>
                              <p:par>
                                <p:cTn id="199" presetID="1" presetClass="entr" presetSubtype="0" fill="hold" grpId="2" nodeType="withEffect">
                                  <p:stCondLst>
                                    <p:cond delay="0"/>
                                  </p:stCondLst>
                                  <p:childTnLst>
                                    <p:set>
                                      <p:cBhvr>
                                        <p:cTn id="200" dur="1" fill="hold">
                                          <p:stCondLst>
                                            <p:cond delay="0"/>
                                          </p:stCondLst>
                                        </p:cTn>
                                        <p:tgtEl>
                                          <p:spTgt spid="39"/>
                                        </p:tgtEl>
                                        <p:attrNameLst>
                                          <p:attrName>style.visibility</p:attrName>
                                        </p:attrNameLst>
                                      </p:cBhvr>
                                      <p:to>
                                        <p:strVal val="visible"/>
                                      </p:to>
                                    </p:set>
                                  </p:childTnLst>
                                </p:cTn>
                              </p:par>
                              <p:par>
                                <p:cTn id="201" presetID="1" presetClass="entr" presetSubtype="0" fill="hold" grpId="2" nodeType="withEffect">
                                  <p:stCondLst>
                                    <p:cond delay="0"/>
                                  </p:stCondLst>
                                  <p:childTnLst>
                                    <p:set>
                                      <p:cBhvr>
                                        <p:cTn id="202" dur="1" fill="hold">
                                          <p:stCondLst>
                                            <p:cond delay="0"/>
                                          </p:stCondLst>
                                        </p:cTn>
                                        <p:tgtEl>
                                          <p:spTgt spid="40"/>
                                        </p:tgtEl>
                                        <p:attrNameLst>
                                          <p:attrName>style.visibility</p:attrName>
                                        </p:attrNameLst>
                                      </p:cBhvr>
                                      <p:to>
                                        <p:strVal val="visible"/>
                                      </p:to>
                                    </p:set>
                                  </p:childTnLst>
                                </p:cTn>
                              </p:par>
                              <p:par>
                                <p:cTn id="203" presetID="1" presetClass="entr" presetSubtype="0" fill="hold" grpId="2" nodeType="withEffect">
                                  <p:stCondLst>
                                    <p:cond delay="0"/>
                                  </p:stCondLst>
                                  <p:childTnLst>
                                    <p:set>
                                      <p:cBhvr>
                                        <p:cTn id="204"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5" restart="whenNotActive" fill="hold" evtFilter="cancelBubble" nodeType="interactiveSeq">
                <p:stCondLst>
                  <p:cond evt="onClick" delay="0">
                    <p:tgtEl>
                      <p:spTgt spid="6"/>
                    </p:tgtEl>
                  </p:cond>
                </p:stCondLst>
                <p:endSync evt="end" delay="0">
                  <p:rtn val="all"/>
                </p:endSync>
                <p:childTnLst>
                  <p:par>
                    <p:cTn id="206" fill="hold">
                      <p:stCondLst>
                        <p:cond delay="0"/>
                      </p:stCondLst>
                      <p:childTnLst>
                        <p:par>
                          <p:cTn id="207" fill="hold">
                            <p:stCondLst>
                              <p:cond delay="0"/>
                            </p:stCondLst>
                            <p:childTnLst>
                              <p:par>
                                <p:cTn id="208" presetID="31" presetClass="exit" presetSubtype="0" fill="hold" grpId="0" nodeType="withEffect">
                                  <p:stCondLst>
                                    <p:cond delay="0"/>
                                  </p:stCondLst>
                                  <p:childTnLst>
                                    <p:anim calcmode="lin" valueType="num">
                                      <p:cBhvr>
                                        <p:cTn id="209" dur="1000"/>
                                        <p:tgtEl>
                                          <p:spTgt spid="6"/>
                                        </p:tgtEl>
                                        <p:attrNameLst>
                                          <p:attrName>ppt_w</p:attrName>
                                        </p:attrNameLst>
                                      </p:cBhvr>
                                      <p:tavLst>
                                        <p:tav tm="0">
                                          <p:val>
                                            <p:strVal val="ppt_w"/>
                                          </p:val>
                                        </p:tav>
                                        <p:tav tm="100000">
                                          <p:val>
                                            <p:fltVal val="0"/>
                                          </p:val>
                                        </p:tav>
                                      </p:tavLst>
                                    </p:anim>
                                    <p:anim calcmode="lin" valueType="num">
                                      <p:cBhvr>
                                        <p:cTn id="210" dur="1000"/>
                                        <p:tgtEl>
                                          <p:spTgt spid="6"/>
                                        </p:tgtEl>
                                        <p:attrNameLst>
                                          <p:attrName>ppt_h</p:attrName>
                                        </p:attrNameLst>
                                      </p:cBhvr>
                                      <p:tavLst>
                                        <p:tav tm="0">
                                          <p:val>
                                            <p:strVal val="ppt_h"/>
                                          </p:val>
                                        </p:tav>
                                        <p:tav tm="100000">
                                          <p:val>
                                            <p:fltVal val="0"/>
                                          </p:val>
                                        </p:tav>
                                      </p:tavLst>
                                    </p:anim>
                                    <p:anim calcmode="lin" valueType="num">
                                      <p:cBhvr>
                                        <p:cTn id="211" dur="1000"/>
                                        <p:tgtEl>
                                          <p:spTgt spid="6"/>
                                        </p:tgtEl>
                                        <p:attrNameLst>
                                          <p:attrName>style.rotation</p:attrName>
                                        </p:attrNameLst>
                                      </p:cBhvr>
                                      <p:tavLst>
                                        <p:tav tm="0">
                                          <p:val>
                                            <p:fltVal val="0"/>
                                          </p:val>
                                        </p:tav>
                                        <p:tav tm="100000">
                                          <p:val>
                                            <p:fltVal val="90"/>
                                          </p:val>
                                        </p:tav>
                                      </p:tavLst>
                                    </p:anim>
                                    <p:animEffect transition="out" filter="fade">
                                      <p:cBhvr>
                                        <p:cTn id="212" dur="1000"/>
                                        <p:tgtEl>
                                          <p:spTgt spid="6"/>
                                        </p:tgtEl>
                                      </p:cBhvr>
                                    </p:animEffect>
                                    <p:set>
                                      <p:cBhvr>
                                        <p:cTn id="213" dur="1" fill="hold">
                                          <p:stCondLst>
                                            <p:cond delay="9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seq concurrent="1" nextAc="seek">
              <p:cTn id="214" restart="whenNotActive" fill="hold" evtFilter="cancelBubble" nodeType="interactiveSeq">
                <p:stCondLst>
                  <p:cond evt="onClick" delay="0">
                    <p:tgtEl>
                      <p:spTgt spid="7"/>
                    </p:tgtEl>
                  </p:cond>
                </p:stCondLst>
                <p:endSync evt="end" delay="0">
                  <p:rtn val="all"/>
                </p:endSync>
                <p:childTnLst>
                  <p:par>
                    <p:cTn id="215" fill="hold">
                      <p:stCondLst>
                        <p:cond delay="0"/>
                      </p:stCondLst>
                      <p:childTnLst>
                        <p:par>
                          <p:cTn id="216" fill="hold">
                            <p:stCondLst>
                              <p:cond delay="0"/>
                            </p:stCondLst>
                            <p:childTnLst>
                              <p:par>
                                <p:cTn id="217" presetID="31" presetClass="exit" presetSubtype="0" fill="hold" grpId="0" nodeType="withEffect">
                                  <p:stCondLst>
                                    <p:cond delay="0"/>
                                  </p:stCondLst>
                                  <p:childTnLst>
                                    <p:anim calcmode="lin" valueType="num">
                                      <p:cBhvr>
                                        <p:cTn id="218" dur="1000"/>
                                        <p:tgtEl>
                                          <p:spTgt spid="7"/>
                                        </p:tgtEl>
                                        <p:attrNameLst>
                                          <p:attrName>ppt_w</p:attrName>
                                        </p:attrNameLst>
                                      </p:cBhvr>
                                      <p:tavLst>
                                        <p:tav tm="0">
                                          <p:val>
                                            <p:strVal val="ppt_w"/>
                                          </p:val>
                                        </p:tav>
                                        <p:tav tm="100000">
                                          <p:val>
                                            <p:fltVal val="0"/>
                                          </p:val>
                                        </p:tav>
                                      </p:tavLst>
                                    </p:anim>
                                    <p:anim calcmode="lin" valueType="num">
                                      <p:cBhvr>
                                        <p:cTn id="219" dur="1000"/>
                                        <p:tgtEl>
                                          <p:spTgt spid="7"/>
                                        </p:tgtEl>
                                        <p:attrNameLst>
                                          <p:attrName>ppt_h</p:attrName>
                                        </p:attrNameLst>
                                      </p:cBhvr>
                                      <p:tavLst>
                                        <p:tav tm="0">
                                          <p:val>
                                            <p:strVal val="ppt_h"/>
                                          </p:val>
                                        </p:tav>
                                        <p:tav tm="100000">
                                          <p:val>
                                            <p:fltVal val="0"/>
                                          </p:val>
                                        </p:tav>
                                      </p:tavLst>
                                    </p:anim>
                                    <p:anim calcmode="lin" valueType="num">
                                      <p:cBhvr>
                                        <p:cTn id="220" dur="1000"/>
                                        <p:tgtEl>
                                          <p:spTgt spid="7"/>
                                        </p:tgtEl>
                                        <p:attrNameLst>
                                          <p:attrName>style.rotation</p:attrName>
                                        </p:attrNameLst>
                                      </p:cBhvr>
                                      <p:tavLst>
                                        <p:tav tm="0">
                                          <p:val>
                                            <p:fltVal val="0"/>
                                          </p:val>
                                        </p:tav>
                                        <p:tav tm="100000">
                                          <p:val>
                                            <p:fltVal val="90"/>
                                          </p:val>
                                        </p:tav>
                                      </p:tavLst>
                                    </p:anim>
                                    <p:animEffect transition="out" filter="fade">
                                      <p:cBhvr>
                                        <p:cTn id="221" dur="1000"/>
                                        <p:tgtEl>
                                          <p:spTgt spid="7"/>
                                        </p:tgtEl>
                                      </p:cBhvr>
                                    </p:animEffect>
                                    <p:set>
                                      <p:cBhvr>
                                        <p:cTn id="222" dur="1" fill="hold">
                                          <p:stCondLst>
                                            <p:cond delay="9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223" restart="whenNotActive" fill="hold" evtFilter="cancelBubble" nodeType="interactiveSeq">
                <p:stCondLst>
                  <p:cond evt="onClick" delay="0">
                    <p:tgtEl>
                      <p:spTgt spid="8"/>
                    </p:tgtEl>
                  </p:cond>
                </p:stCondLst>
                <p:endSync evt="end" delay="0">
                  <p:rtn val="all"/>
                </p:endSync>
                <p:childTnLst>
                  <p:par>
                    <p:cTn id="224" fill="hold">
                      <p:stCondLst>
                        <p:cond delay="0"/>
                      </p:stCondLst>
                      <p:childTnLst>
                        <p:par>
                          <p:cTn id="225" fill="hold">
                            <p:stCondLst>
                              <p:cond delay="0"/>
                            </p:stCondLst>
                            <p:childTnLst>
                              <p:par>
                                <p:cTn id="226" presetID="31" presetClass="exit" presetSubtype="0" fill="hold" grpId="0" nodeType="withEffect">
                                  <p:stCondLst>
                                    <p:cond delay="0"/>
                                  </p:stCondLst>
                                  <p:childTnLst>
                                    <p:anim calcmode="lin" valueType="num">
                                      <p:cBhvr>
                                        <p:cTn id="227" dur="1000"/>
                                        <p:tgtEl>
                                          <p:spTgt spid="8"/>
                                        </p:tgtEl>
                                        <p:attrNameLst>
                                          <p:attrName>ppt_w</p:attrName>
                                        </p:attrNameLst>
                                      </p:cBhvr>
                                      <p:tavLst>
                                        <p:tav tm="0">
                                          <p:val>
                                            <p:strVal val="ppt_w"/>
                                          </p:val>
                                        </p:tav>
                                        <p:tav tm="100000">
                                          <p:val>
                                            <p:fltVal val="0"/>
                                          </p:val>
                                        </p:tav>
                                      </p:tavLst>
                                    </p:anim>
                                    <p:anim calcmode="lin" valueType="num">
                                      <p:cBhvr>
                                        <p:cTn id="228" dur="1000"/>
                                        <p:tgtEl>
                                          <p:spTgt spid="8"/>
                                        </p:tgtEl>
                                        <p:attrNameLst>
                                          <p:attrName>ppt_h</p:attrName>
                                        </p:attrNameLst>
                                      </p:cBhvr>
                                      <p:tavLst>
                                        <p:tav tm="0">
                                          <p:val>
                                            <p:strVal val="ppt_h"/>
                                          </p:val>
                                        </p:tav>
                                        <p:tav tm="100000">
                                          <p:val>
                                            <p:fltVal val="0"/>
                                          </p:val>
                                        </p:tav>
                                      </p:tavLst>
                                    </p:anim>
                                    <p:anim calcmode="lin" valueType="num">
                                      <p:cBhvr>
                                        <p:cTn id="229" dur="1000"/>
                                        <p:tgtEl>
                                          <p:spTgt spid="8"/>
                                        </p:tgtEl>
                                        <p:attrNameLst>
                                          <p:attrName>style.rotation</p:attrName>
                                        </p:attrNameLst>
                                      </p:cBhvr>
                                      <p:tavLst>
                                        <p:tav tm="0">
                                          <p:val>
                                            <p:fltVal val="0"/>
                                          </p:val>
                                        </p:tav>
                                        <p:tav tm="100000">
                                          <p:val>
                                            <p:fltVal val="90"/>
                                          </p:val>
                                        </p:tav>
                                      </p:tavLst>
                                    </p:anim>
                                    <p:animEffect transition="out" filter="fade">
                                      <p:cBhvr>
                                        <p:cTn id="230" dur="1000"/>
                                        <p:tgtEl>
                                          <p:spTgt spid="8"/>
                                        </p:tgtEl>
                                      </p:cBhvr>
                                    </p:animEffect>
                                    <p:set>
                                      <p:cBhvr>
                                        <p:cTn id="231" dur="1" fill="hold">
                                          <p:stCondLst>
                                            <p:cond delay="9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232" restart="whenNotActive" fill="hold" evtFilter="cancelBubble" nodeType="interactiveSeq">
                <p:stCondLst>
                  <p:cond evt="onClick" delay="0">
                    <p:tgtEl>
                      <p:spTgt spid="12"/>
                    </p:tgtEl>
                  </p:cond>
                </p:stCondLst>
                <p:endSync evt="end" delay="0">
                  <p:rtn val="all"/>
                </p:endSync>
                <p:childTnLst>
                  <p:par>
                    <p:cTn id="233" fill="hold">
                      <p:stCondLst>
                        <p:cond delay="0"/>
                      </p:stCondLst>
                      <p:childTnLst>
                        <p:par>
                          <p:cTn id="234" fill="hold">
                            <p:stCondLst>
                              <p:cond delay="0"/>
                            </p:stCondLst>
                            <p:childTnLst>
                              <p:par>
                                <p:cTn id="235" presetID="31" presetClass="exit" presetSubtype="0" fill="hold" grpId="0" nodeType="withEffect">
                                  <p:stCondLst>
                                    <p:cond delay="0"/>
                                  </p:stCondLst>
                                  <p:childTnLst>
                                    <p:anim calcmode="lin" valueType="num">
                                      <p:cBhvr>
                                        <p:cTn id="236" dur="1000"/>
                                        <p:tgtEl>
                                          <p:spTgt spid="12"/>
                                        </p:tgtEl>
                                        <p:attrNameLst>
                                          <p:attrName>ppt_w</p:attrName>
                                        </p:attrNameLst>
                                      </p:cBhvr>
                                      <p:tavLst>
                                        <p:tav tm="0">
                                          <p:val>
                                            <p:strVal val="ppt_w"/>
                                          </p:val>
                                        </p:tav>
                                        <p:tav tm="100000">
                                          <p:val>
                                            <p:fltVal val="0"/>
                                          </p:val>
                                        </p:tav>
                                      </p:tavLst>
                                    </p:anim>
                                    <p:anim calcmode="lin" valueType="num">
                                      <p:cBhvr>
                                        <p:cTn id="237" dur="1000"/>
                                        <p:tgtEl>
                                          <p:spTgt spid="12"/>
                                        </p:tgtEl>
                                        <p:attrNameLst>
                                          <p:attrName>ppt_h</p:attrName>
                                        </p:attrNameLst>
                                      </p:cBhvr>
                                      <p:tavLst>
                                        <p:tav tm="0">
                                          <p:val>
                                            <p:strVal val="ppt_h"/>
                                          </p:val>
                                        </p:tav>
                                        <p:tav tm="100000">
                                          <p:val>
                                            <p:fltVal val="0"/>
                                          </p:val>
                                        </p:tav>
                                      </p:tavLst>
                                    </p:anim>
                                    <p:anim calcmode="lin" valueType="num">
                                      <p:cBhvr>
                                        <p:cTn id="238" dur="1000"/>
                                        <p:tgtEl>
                                          <p:spTgt spid="12"/>
                                        </p:tgtEl>
                                        <p:attrNameLst>
                                          <p:attrName>style.rotation</p:attrName>
                                        </p:attrNameLst>
                                      </p:cBhvr>
                                      <p:tavLst>
                                        <p:tav tm="0">
                                          <p:val>
                                            <p:fltVal val="0"/>
                                          </p:val>
                                        </p:tav>
                                        <p:tav tm="100000">
                                          <p:val>
                                            <p:fltVal val="90"/>
                                          </p:val>
                                        </p:tav>
                                      </p:tavLst>
                                    </p:anim>
                                    <p:animEffect transition="out" filter="fade">
                                      <p:cBhvr>
                                        <p:cTn id="239" dur="1000"/>
                                        <p:tgtEl>
                                          <p:spTgt spid="12"/>
                                        </p:tgtEl>
                                      </p:cBhvr>
                                    </p:animEffect>
                                    <p:set>
                                      <p:cBhvr>
                                        <p:cTn id="240" dur="1" fill="hold">
                                          <p:stCondLst>
                                            <p:cond delay="9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241" restart="whenNotActive" fill="hold" evtFilter="cancelBubble" nodeType="interactiveSeq">
                <p:stCondLst>
                  <p:cond evt="onClick" delay="0">
                    <p:tgtEl>
                      <p:spTgt spid="13"/>
                    </p:tgtEl>
                  </p:cond>
                </p:stCondLst>
                <p:endSync evt="end" delay="0">
                  <p:rtn val="all"/>
                </p:endSync>
                <p:childTnLst>
                  <p:par>
                    <p:cTn id="242" fill="hold">
                      <p:stCondLst>
                        <p:cond delay="0"/>
                      </p:stCondLst>
                      <p:childTnLst>
                        <p:par>
                          <p:cTn id="243" fill="hold">
                            <p:stCondLst>
                              <p:cond delay="0"/>
                            </p:stCondLst>
                            <p:childTnLst>
                              <p:par>
                                <p:cTn id="244" presetID="31" presetClass="exit" presetSubtype="0" fill="hold" grpId="0" nodeType="withEffect">
                                  <p:stCondLst>
                                    <p:cond delay="0"/>
                                  </p:stCondLst>
                                  <p:childTnLst>
                                    <p:anim calcmode="lin" valueType="num">
                                      <p:cBhvr>
                                        <p:cTn id="245" dur="1000"/>
                                        <p:tgtEl>
                                          <p:spTgt spid="13"/>
                                        </p:tgtEl>
                                        <p:attrNameLst>
                                          <p:attrName>ppt_w</p:attrName>
                                        </p:attrNameLst>
                                      </p:cBhvr>
                                      <p:tavLst>
                                        <p:tav tm="0">
                                          <p:val>
                                            <p:strVal val="ppt_w"/>
                                          </p:val>
                                        </p:tav>
                                        <p:tav tm="100000">
                                          <p:val>
                                            <p:fltVal val="0"/>
                                          </p:val>
                                        </p:tav>
                                      </p:tavLst>
                                    </p:anim>
                                    <p:anim calcmode="lin" valueType="num">
                                      <p:cBhvr>
                                        <p:cTn id="246" dur="1000"/>
                                        <p:tgtEl>
                                          <p:spTgt spid="13"/>
                                        </p:tgtEl>
                                        <p:attrNameLst>
                                          <p:attrName>ppt_h</p:attrName>
                                        </p:attrNameLst>
                                      </p:cBhvr>
                                      <p:tavLst>
                                        <p:tav tm="0">
                                          <p:val>
                                            <p:strVal val="ppt_h"/>
                                          </p:val>
                                        </p:tav>
                                        <p:tav tm="100000">
                                          <p:val>
                                            <p:fltVal val="0"/>
                                          </p:val>
                                        </p:tav>
                                      </p:tavLst>
                                    </p:anim>
                                    <p:anim calcmode="lin" valueType="num">
                                      <p:cBhvr>
                                        <p:cTn id="247" dur="1000"/>
                                        <p:tgtEl>
                                          <p:spTgt spid="13"/>
                                        </p:tgtEl>
                                        <p:attrNameLst>
                                          <p:attrName>style.rotation</p:attrName>
                                        </p:attrNameLst>
                                      </p:cBhvr>
                                      <p:tavLst>
                                        <p:tav tm="0">
                                          <p:val>
                                            <p:fltVal val="0"/>
                                          </p:val>
                                        </p:tav>
                                        <p:tav tm="100000">
                                          <p:val>
                                            <p:fltVal val="90"/>
                                          </p:val>
                                        </p:tav>
                                      </p:tavLst>
                                    </p:anim>
                                    <p:animEffect transition="out" filter="fade">
                                      <p:cBhvr>
                                        <p:cTn id="248" dur="1000"/>
                                        <p:tgtEl>
                                          <p:spTgt spid="13"/>
                                        </p:tgtEl>
                                      </p:cBhvr>
                                    </p:animEffect>
                                    <p:set>
                                      <p:cBhvr>
                                        <p:cTn id="249" dur="1" fill="hold">
                                          <p:stCondLst>
                                            <p:cond delay="9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250" restart="whenNotActive" fill="hold" evtFilter="cancelBubble" nodeType="interactiveSeq">
                <p:stCondLst>
                  <p:cond evt="onClick" delay="0">
                    <p:tgtEl>
                      <p:spTgt spid="14"/>
                    </p:tgtEl>
                  </p:cond>
                </p:stCondLst>
                <p:endSync evt="end" delay="0">
                  <p:rtn val="all"/>
                </p:endSync>
                <p:childTnLst>
                  <p:par>
                    <p:cTn id="251" fill="hold">
                      <p:stCondLst>
                        <p:cond delay="0"/>
                      </p:stCondLst>
                      <p:childTnLst>
                        <p:par>
                          <p:cTn id="252" fill="hold">
                            <p:stCondLst>
                              <p:cond delay="0"/>
                            </p:stCondLst>
                            <p:childTnLst>
                              <p:par>
                                <p:cTn id="253" presetID="31" presetClass="exit" presetSubtype="0" fill="hold" grpId="0" nodeType="withEffect">
                                  <p:stCondLst>
                                    <p:cond delay="0"/>
                                  </p:stCondLst>
                                  <p:childTnLst>
                                    <p:anim calcmode="lin" valueType="num">
                                      <p:cBhvr>
                                        <p:cTn id="254" dur="1000"/>
                                        <p:tgtEl>
                                          <p:spTgt spid="14"/>
                                        </p:tgtEl>
                                        <p:attrNameLst>
                                          <p:attrName>ppt_w</p:attrName>
                                        </p:attrNameLst>
                                      </p:cBhvr>
                                      <p:tavLst>
                                        <p:tav tm="0">
                                          <p:val>
                                            <p:strVal val="ppt_w"/>
                                          </p:val>
                                        </p:tav>
                                        <p:tav tm="100000">
                                          <p:val>
                                            <p:fltVal val="0"/>
                                          </p:val>
                                        </p:tav>
                                      </p:tavLst>
                                    </p:anim>
                                    <p:anim calcmode="lin" valueType="num">
                                      <p:cBhvr>
                                        <p:cTn id="255" dur="1000"/>
                                        <p:tgtEl>
                                          <p:spTgt spid="14"/>
                                        </p:tgtEl>
                                        <p:attrNameLst>
                                          <p:attrName>ppt_h</p:attrName>
                                        </p:attrNameLst>
                                      </p:cBhvr>
                                      <p:tavLst>
                                        <p:tav tm="0">
                                          <p:val>
                                            <p:strVal val="ppt_h"/>
                                          </p:val>
                                        </p:tav>
                                        <p:tav tm="100000">
                                          <p:val>
                                            <p:fltVal val="0"/>
                                          </p:val>
                                        </p:tav>
                                      </p:tavLst>
                                    </p:anim>
                                    <p:anim calcmode="lin" valueType="num">
                                      <p:cBhvr>
                                        <p:cTn id="256" dur="1000"/>
                                        <p:tgtEl>
                                          <p:spTgt spid="14"/>
                                        </p:tgtEl>
                                        <p:attrNameLst>
                                          <p:attrName>style.rotation</p:attrName>
                                        </p:attrNameLst>
                                      </p:cBhvr>
                                      <p:tavLst>
                                        <p:tav tm="0">
                                          <p:val>
                                            <p:fltVal val="0"/>
                                          </p:val>
                                        </p:tav>
                                        <p:tav tm="100000">
                                          <p:val>
                                            <p:fltVal val="90"/>
                                          </p:val>
                                        </p:tav>
                                      </p:tavLst>
                                    </p:anim>
                                    <p:animEffect transition="out" filter="fade">
                                      <p:cBhvr>
                                        <p:cTn id="257" dur="1000"/>
                                        <p:tgtEl>
                                          <p:spTgt spid="14"/>
                                        </p:tgtEl>
                                      </p:cBhvr>
                                    </p:animEffect>
                                    <p:set>
                                      <p:cBhvr>
                                        <p:cTn id="258" dur="1" fill="hold">
                                          <p:stCondLst>
                                            <p:cond delay="9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259" restart="whenNotActive" fill="hold" evtFilter="cancelBubble" nodeType="interactiveSeq">
                <p:stCondLst>
                  <p:cond evt="onClick" delay="0">
                    <p:tgtEl>
                      <p:spTgt spid="15"/>
                    </p:tgtEl>
                  </p:cond>
                </p:stCondLst>
                <p:endSync evt="end" delay="0">
                  <p:rtn val="all"/>
                </p:endSync>
                <p:childTnLst>
                  <p:par>
                    <p:cTn id="260" fill="hold">
                      <p:stCondLst>
                        <p:cond delay="0"/>
                      </p:stCondLst>
                      <p:childTnLst>
                        <p:par>
                          <p:cTn id="261" fill="hold">
                            <p:stCondLst>
                              <p:cond delay="0"/>
                            </p:stCondLst>
                            <p:childTnLst>
                              <p:par>
                                <p:cTn id="262" presetID="31" presetClass="exit" presetSubtype="0" fill="hold" grpId="0" nodeType="withEffect">
                                  <p:stCondLst>
                                    <p:cond delay="0"/>
                                  </p:stCondLst>
                                  <p:childTnLst>
                                    <p:anim calcmode="lin" valueType="num">
                                      <p:cBhvr>
                                        <p:cTn id="263" dur="1000"/>
                                        <p:tgtEl>
                                          <p:spTgt spid="15"/>
                                        </p:tgtEl>
                                        <p:attrNameLst>
                                          <p:attrName>ppt_w</p:attrName>
                                        </p:attrNameLst>
                                      </p:cBhvr>
                                      <p:tavLst>
                                        <p:tav tm="0">
                                          <p:val>
                                            <p:strVal val="ppt_w"/>
                                          </p:val>
                                        </p:tav>
                                        <p:tav tm="100000">
                                          <p:val>
                                            <p:fltVal val="0"/>
                                          </p:val>
                                        </p:tav>
                                      </p:tavLst>
                                    </p:anim>
                                    <p:anim calcmode="lin" valueType="num">
                                      <p:cBhvr>
                                        <p:cTn id="264" dur="1000"/>
                                        <p:tgtEl>
                                          <p:spTgt spid="15"/>
                                        </p:tgtEl>
                                        <p:attrNameLst>
                                          <p:attrName>ppt_h</p:attrName>
                                        </p:attrNameLst>
                                      </p:cBhvr>
                                      <p:tavLst>
                                        <p:tav tm="0">
                                          <p:val>
                                            <p:strVal val="ppt_h"/>
                                          </p:val>
                                        </p:tav>
                                        <p:tav tm="100000">
                                          <p:val>
                                            <p:fltVal val="0"/>
                                          </p:val>
                                        </p:tav>
                                      </p:tavLst>
                                    </p:anim>
                                    <p:anim calcmode="lin" valueType="num">
                                      <p:cBhvr>
                                        <p:cTn id="265" dur="1000"/>
                                        <p:tgtEl>
                                          <p:spTgt spid="15"/>
                                        </p:tgtEl>
                                        <p:attrNameLst>
                                          <p:attrName>style.rotation</p:attrName>
                                        </p:attrNameLst>
                                      </p:cBhvr>
                                      <p:tavLst>
                                        <p:tav tm="0">
                                          <p:val>
                                            <p:fltVal val="0"/>
                                          </p:val>
                                        </p:tav>
                                        <p:tav tm="100000">
                                          <p:val>
                                            <p:fltVal val="90"/>
                                          </p:val>
                                        </p:tav>
                                      </p:tavLst>
                                    </p:anim>
                                    <p:animEffect transition="out" filter="fade">
                                      <p:cBhvr>
                                        <p:cTn id="266" dur="1000"/>
                                        <p:tgtEl>
                                          <p:spTgt spid="15"/>
                                        </p:tgtEl>
                                      </p:cBhvr>
                                    </p:animEffect>
                                    <p:set>
                                      <p:cBhvr>
                                        <p:cTn id="267" dur="1" fill="hold">
                                          <p:stCondLst>
                                            <p:cond delay="9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268" restart="whenNotActive" fill="hold" evtFilter="cancelBubble" nodeType="interactiveSeq">
                <p:stCondLst>
                  <p:cond evt="onClick" delay="0">
                    <p:tgtEl>
                      <p:spTgt spid="16"/>
                    </p:tgtEl>
                  </p:cond>
                </p:stCondLst>
                <p:endSync evt="end" delay="0">
                  <p:rtn val="all"/>
                </p:endSync>
                <p:childTnLst>
                  <p:par>
                    <p:cTn id="269" fill="hold">
                      <p:stCondLst>
                        <p:cond delay="0"/>
                      </p:stCondLst>
                      <p:childTnLst>
                        <p:par>
                          <p:cTn id="270" fill="hold">
                            <p:stCondLst>
                              <p:cond delay="0"/>
                            </p:stCondLst>
                            <p:childTnLst>
                              <p:par>
                                <p:cTn id="271" presetID="31" presetClass="exit" presetSubtype="0" fill="hold" grpId="0" nodeType="withEffect">
                                  <p:stCondLst>
                                    <p:cond delay="0"/>
                                  </p:stCondLst>
                                  <p:childTnLst>
                                    <p:anim calcmode="lin" valueType="num">
                                      <p:cBhvr>
                                        <p:cTn id="272" dur="1000"/>
                                        <p:tgtEl>
                                          <p:spTgt spid="16"/>
                                        </p:tgtEl>
                                        <p:attrNameLst>
                                          <p:attrName>ppt_w</p:attrName>
                                        </p:attrNameLst>
                                      </p:cBhvr>
                                      <p:tavLst>
                                        <p:tav tm="0">
                                          <p:val>
                                            <p:strVal val="ppt_w"/>
                                          </p:val>
                                        </p:tav>
                                        <p:tav tm="100000">
                                          <p:val>
                                            <p:fltVal val="0"/>
                                          </p:val>
                                        </p:tav>
                                      </p:tavLst>
                                    </p:anim>
                                    <p:anim calcmode="lin" valueType="num">
                                      <p:cBhvr>
                                        <p:cTn id="273" dur="1000"/>
                                        <p:tgtEl>
                                          <p:spTgt spid="16"/>
                                        </p:tgtEl>
                                        <p:attrNameLst>
                                          <p:attrName>ppt_h</p:attrName>
                                        </p:attrNameLst>
                                      </p:cBhvr>
                                      <p:tavLst>
                                        <p:tav tm="0">
                                          <p:val>
                                            <p:strVal val="ppt_h"/>
                                          </p:val>
                                        </p:tav>
                                        <p:tav tm="100000">
                                          <p:val>
                                            <p:fltVal val="0"/>
                                          </p:val>
                                        </p:tav>
                                      </p:tavLst>
                                    </p:anim>
                                    <p:anim calcmode="lin" valueType="num">
                                      <p:cBhvr>
                                        <p:cTn id="274" dur="1000"/>
                                        <p:tgtEl>
                                          <p:spTgt spid="16"/>
                                        </p:tgtEl>
                                        <p:attrNameLst>
                                          <p:attrName>style.rotation</p:attrName>
                                        </p:attrNameLst>
                                      </p:cBhvr>
                                      <p:tavLst>
                                        <p:tav tm="0">
                                          <p:val>
                                            <p:fltVal val="0"/>
                                          </p:val>
                                        </p:tav>
                                        <p:tav tm="100000">
                                          <p:val>
                                            <p:fltVal val="90"/>
                                          </p:val>
                                        </p:tav>
                                      </p:tavLst>
                                    </p:anim>
                                    <p:animEffect transition="out" filter="fade">
                                      <p:cBhvr>
                                        <p:cTn id="275" dur="1000"/>
                                        <p:tgtEl>
                                          <p:spTgt spid="16"/>
                                        </p:tgtEl>
                                      </p:cBhvr>
                                    </p:animEffect>
                                    <p:set>
                                      <p:cBhvr>
                                        <p:cTn id="276" dur="1" fill="hold">
                                          <p:stCondLst>
                                            <p:cond delay="9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277" restart="whenNotActive" fill="hold" evtFilter="cancelBubble" nodeType="interactiveSeq">
                <p:stCondLst>
                  <p:cond evt="onClick" delay="0">
                    <p:tgtEl>
                      <p:spTgt spid="17"/>
                    </p:tgtEl>
                  </p:cond>
                </p:stCondLst>
                <p:endSync evt="end" delay="0">
                  <p:rtn val="all"/>
                </p:endSync>
                <p:childTnLst>
                  <p:par>
                    <p:cTn id="278" fill="hold">
                      <p:stCondLst>
                        <p:cond delay="0"/>
                      </p:stCondLst>
                      <p:childTnLst>
                        <p:par>
                          <p:cTn id="279" fill="hold">
                            <p:stCondLst>
                              <p:cond delay="0"/>
                            </p:stCondLst>
                            <p:childTnLst>
                              <p:par>
                                <p:cTn id="280" presetID="31" presetClass="exit" presetSubtype="0" fill="hold" grpId="0" nodeType="withEffect">
                                  <p:stCondLst>
                                    <p:cond delay="0"/>
                                  </p:stCondLst>
                                  <p:childTnLst>
                                    <p:anim calcmode="lin" valueType="num">
                                      <p:cBhvr>
                                        <p:cTn id="281" dur="1000"/>
                                        <p:tgtEl>
                                          <p:spTgt spid="17"/>
                                        </p:tgtEl>
                                        <p:attrNameLst>
                                          <p:attrName>ppt_w</p:attrName>
                                        </p:attrNameLst>
                                      </p:cBhvr>
                                      <p:tavLst>
                                        <p:tav tm="0">
                                          <p:val>
                                            <p:strVal val="ppt_w"/>
                                          </p:val>
                                        </p:tav>
                                        <p:tav tm="100000">
                                          <p:val>
                                            <p:fltVal val="0"/>
                                          </p:val>
                                        </p:tav>
                                      </p:tavLst>
                                    </p:anim>
                                    <p:anim calcmode="lin" valueType="num">
                                      <p:cBhvr>
                                        <p:cTn id="282" dur="1000"/>
                                        <p:tgtEl>
                                          <p:spTgt spid="17"/>
                                        </p:tgtEl>
                                        <p:attrNameLst>
                                          <p:attrName>ppt_h</p:attrName>
                                        </p:attrNameLst>
                                      </p:cBhvr>
                                      <p:tavLst>
                                        <p:tav tm="0">
                                          <p:val>
                                            <p:strVal val="ppt_h"/>
                                          </p:val>
                                        </p:tav>
                                        <p:tav tm="100000">
                                          <p:val>
                                            <p:fltVal val="0"/>
                                          </p:val>
                                        </p:tav>
                                      </p:tavLst>
                                    </p:anim>
                                    <p:anim calcmode="lin" valueType="num">
                                      <p:cBhvr>
                                        <p:cTn id="283" dur="1000"/>
                                        <p:tgtEl>
                                          <p:spTgt spid="17"/>
                                        </p:tgtEl>
                                        <p:attrNameLst>
                                          <p:attrName>style.rotation</p:attrName>
                                        </p:attrNameLst>
                                      </p:cBhvr>
                                      <p:tavLst>
                                        <p:tav tm="0">
                                          <p:val>
                                            <p:fltVal val="0"/>
                                          </p:val>
                                        </p:tav>
                                        <p:tav tm="100000">
                                          <p:val>
                                            <p:fltVal val="90"/>
                                          </p:val>
                                        </p:tav>
                                      </p:tavLst>
                                    </p:anim>
                                    <p:animEffect transition="out" filter="fade">
                                      <p:cBhvr>
                                        <p:cTn id="284" dur="1000"/>
                                        <p:tgtEl>
                                          <p:spTgt spid="17"/>
                                        </p:tgtEl>
                                      </p:cBhvr>
                                    </p:animEffect>
                                    <p:set>
                                      <p:cBhvr>
                                        <p:cTn id="285" dur="1" fill="hold">
                                          <p:stCondLst>
                                            <p:cond delay="9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286" restart="whenNotActive" fill="hold" evtFilter="cancelBubble" nodeType="interactiveSeq">
                <p:stCondLst>
                  <p:cond evt="onClick" delay="0">
                    <p:tgtEl>
                      <p:spTgt spid="18"/>
                    </p:tgtEl>
                  </p:cond>
                </p:stCondLst>
                <p:endSync evt="end" delay="0">
                  <p:rtn val="all"/>
                </p:endSync>
                <p:childTnLst>
                  <p:par>
                    <p:cTn id="287" fill="hold">
                      <p:stCondLst>
                        <p:cond delay="0"/>
                      </p:stCondLst>
                      <p:childTnLst>
                        <p:par>
                          <p:cTn id="288" fill="hold">
                            <p:stCondLst>
                              <p:cond delay="0"/>
                            </p:stCondLst>
                            <p:childTnLst>
                              <p:par>
                                <p:cTn id="289" presetID="31" presetClass="exit" presetSubtype="0" fill="hold" grpId="0" nodeType="withEffect">
                                  <p:stCondLst>
                                    <p:cond delay="0"/>
                                  </p:stCondLst>
                                  <p:childTnLst>
                                    <p:anim calcmode="lin" valueType="num">
                                      <p:cBhvr>
                                        <p:cTn id="290" dur="1000"/>
                                        <p:tgtEl>
                                          <p:spTgt spid="18"/>
                                        </p:tgtEl>
                                        <p:attrNameLst>
                                          <p:attrName>ppt_w</p:attrName>
                                        </p:attrNameLst>
                                      </p:cBhvr>
                                      <p:tavLst>
                                        <p:tav tm="0">
                                          <p:val>
                                            <p:strVal val="ppt_w"/>
                                          </p:val>
                                        </p:tav>
                                        <p:tav tm="100000">
                                          <p:val>
                                            <p:fltVal val="0"/>
                                          </p:val>
                                        </p:tav>
                                      </p:tavLst>
                                    </p:anim>
                                    <p:anim calcmode="lin" valueType="num">
                                      <p:cBhvr>
                                        <p:cTn id="291" dur="1000"/>
                                        <p:tgtEl>
                                          <p:spTgt spid="18"/>
                                        </p:tgtEl>
                                        <p:attrNameLst>
                                          <p:attrName>ppt_h</p:attrName>
                                        </p:attrNameLst>
                                      </p:cBhvr>
                                      <p:tavLst>
                                        <p:tav tm="0">
                                          <p:val>
                                            <p:strVal val="ppt_h"/>
                                          </p:val>
                                        </p:tav>
                                        <p:tav tm="100000">
                                          <p:val>
                                            <p:fltVal val="0"/>
                                          </p:val>
                                        </p:tav>
                                      </p:tavLst>
                                    </p:anim>
                                    <p:anim calcmode="lin" valueType="num">
                                      <p:cBhvr>
                                        <p:cTn id="292" dur="1000"/>
                                        <p:tgtEl>
                                          <p:spTgt spid="18"/>
                                        </p:tgtEl>
                                        <p:attrNameLst>
                                          <p:attrName>style.rotation</p:attrName>
                                        </p:attrNameLst>
                                      </p:cBhvr>
                                      <p:tavLst>
                                        <p:tav tm="0">
                                          <p:val>
                                            <p:fltVal val="0"/>
                                          </p:val>
                                        </p:tav>
                                        <p:tav tm="100000">
                                          <p:val>
                                            <p:fltVal val="90"/>
                                          </p:val>
                                        </p:tav>
                                      </p:tavLst>
                                    </p:anim>
                                    <p:animEffect transition="out" filter="fade">
                                      <p:cBhvr>
                                        <p:cTn id="293" dur="1000"/>
                                        <p:tgtEl>
                                          <p:spTgt spid="18"/>
                                        </p:tgtEl>
                                      </p:cBhvr>
                                    </p:animEffect>
                                    <p:set>
                                      <p:cBhvr>
                                        <p:cTn id="294" dur="1" fill="hold">
                                          <p:stCondLst>
                                            <p:cond delay="9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295" restart="whenNotActive" fill="hold" evtFilter="cancelBubble" nodeType="interactiveSeq">
                <p:stCondLst>
                  <p:cond evt="onClick" delay="0">
                    <p:tgtEl>
                      <p:spTgt spid="19"/>
                    </p:tgtEl>
                  </p:cond>
                </p:stCondLst>
                <p:endSync evt="end" delay="0">
                  <p:rtn val="all"/>
                </p:endSync>
                <p:childTnLst>
                  <p:par>
                    <p:cTn id="296" fill="hold">
                      <p:stCondLst>
                        <p:cond delay="0"/>
                      </p:stCondLst>
                      <p:childTnLst>
                        <p:par>
                          <p:cTn id="297" fill="hold">
                            <p:stCondLst>
                              <p:cond delay="0"/>
                            </p:stCondLst>
                            <p:childTnLst>
                              <p:par>
                                <p:cTn id="298" presetID="31" presetClass="exit" presetSubtype="0" fill="hold" grpId="0" nodeType="withEffect">
                                  <p:stCondLst>
                                    <p:cond delay="0"/>
                                  </p:stCondLst>
                                  <p:childTnLst>
                                    <p:anim calcmode="lin" valueType="num">
                                      <p:cBhvr>
                                        <p:cTn id="299" dur="1000"/>
                                        <p:tgtEl>
                                          <p:spTgt spid="19"/>
                                        </p:tgtEl>
                                        <p:attrNameLst>
                                          <p:attrName>ppt_w</p:attrName>
                                        </p:attrNameLst>
                                      </p:cBhvr>
                                      <p:tavLst>
                                        <p:tav tm="0">
                                          <p:val>
                                            <p:strVal val="ppt_w"/>
                                          </p:val>
                                        </p:tav>
                                        <p:tav tm="100000">
                                          <p:val>
                                            <p:fltVal val="0"/>
                                          </p:val>
                                        </p:tav>
                                      </p:tavLst>
                                    </p:anim>
                                    <p:anim calcmode="lin" valueType="num">
                                      <p:cBhvr>
                                        <p:cTn id="300" dur="1000"/>
                                        <p:tgtEl>
                                          <p:spTgt spid="19"/>
                                        </p:tgtEl>
                                        <p:attrNameLst>
                                          <p:attrName>ppt_h</p:attrName>
                                        </p:attrNameLst>
                                      </p:cBhvr>
                                      <p:tavLst>
                                        <p:tav tm="0">
                                          <p:val>
                                            <p:strVal val="ppt_h"/>
                                          </p:val>
                                        </p:tav>
                                        <p:tav tm="100000">
                                          <p:val>
                                            <p:fltVal val="0"/>
                                          </p:val>
                                        </p:tav>
                                      </p:tavLst>
                                    </p:anim>
                                    <p:anim calcmode="lin" valueType="num">
                                      <p:cBhvr>
                                        <p:cTn id="301" dur="1000"/>
                                        <p:tgtEl>
                                          <p:spTgt spid="19"/>
                                        </p:tgtEl>
                                        <p:attrNameLst>
                                          <p:attrName>style.rotation</p:attrName>
                                        </p:attrNameLst>
                                      </p:cBhvr>
                                      <p:tavLst>
                                        <p:tav tm="0">
                                          <p:val>
                                            <p:fltVal val="0"/>
                                          </p:val>
                                        </p:tav>
                                        <p:tav tm="100000">
                                          <p:val>
                                            <p:fltVal val="90"/>
                                          </p:val>
                                        </p:tav>
                                      </p:tavLst>
                                    </p:anim>
                                    <p:animEffect transition="out" filter="fade">
                                      <p:cBhvr>
                                        <p:cTn id="302" dur="1000"/>
                                        <p:tgtEl>
                                          <p:spTgt spid="19"/>
                                        </p:tgtEl>
                                      </p:cBhvr>
                                    </p:animEffect>
                                    <p:set>
                                      <p:cBhvr>
                                        <p:cTn id="303" dur="1" fill="hold">
                                          <p:stCondLst>
                                            <p:cond delay="9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304" restart="whenNotActive" fill="hold" evtFilter="cancelBubble" nodeType="interactiveSeq">
                <p:stCondLst>
                  <p:cond evt="onClick" delay="0">
                    <p:tgtEl>
                      <p:spTgt spid="20"/>
                    </p:tgtEl>
                  </p:cond>
                </p:stCondLst>
                <p:endSync evt="end" delay="0">
                  <p:rtn val="all"/>
                </p:endSync>
                <p:childTnLst>
                  <p:par>
                    <p:cTn id="305" fill="hold">
                      <p:stCondLst>
                        <p:cond delay="0"/>
                      </p:stCondLst>
                      <p:childTnLst>
                        <p:par>
                          <p:cTn id="306" fill="hold">
                            <p:stCondLst>
                              <p:cond delay="0"/>
                            </p:stCondLst>
                            <p:childTnLst>
                              <p:par>
                                <p:cTn id="307" presetID="31" presetClass="exit" presetSubtype="0" fill="hold" grpId="0" nodeType="withEffect">
                                  <p:stCondLst>
                                    <p:cond delay="0"/>
                                  </p:stCondLst>
                                  <p:childTnLst>
                                    <p:anim calcmode="lin" valueType="num">
                                      <p:cBhvr>
                                        <p:cTn id="308" dur="1000"/>
                                        <p:tgtEl>
                                          <p:spTgt spid="20"/>
                                        </p:tgtEl>
                                        <p:attrNameLst>
                                          <p:attrName>ppt_w</p:attrName>
                                        </p:attrNameLst>
                                      </p:cBhvr>
                                      <p:tavLst>
                                        <p:tav tm="0">
                                          <p:val>
                                            <p:strVal val="ppt_w"/>
                                          </p:val>
                                        </p:tav>
                                        <p:tav tm="100000">
                                          <p:val>
                                            <p:fltVal val="0"/>
                                          </p:val>
                                        </p:tav>
                                      </p:tavLst>
                                    </p:anim>
                                    <p:anim calcmode="lin" valueType="num">
                                      <p:cBhvr>
                                        <p:cTn id="309" dur="1000"/>
                                        <p:tgtEl>
                                          <p:spTgt spid="20"/>
                                        </p:tgtEl>
                                        <p:attrNameLst>
                                          <p:attrName>ppt_h</p:attrName>
                                        </p:attrNameLst>
                                      </p:cBhvr>
                                      <p:tavLst>
                                        <p:tav tm="0">
                                          <p:val>
                                            <p:strVal val="ppt_h"/>
                                          </p:val>
                                        </p:tav>
                                        <p:tav tm="100000">
                                          <p:val>
                                            <p:fltVal val="0"/>
                                          </p:val>
                                        </p:tav>
                                      </p:tavLst>
                                    </p:anim>
                                    <p:anim calcmode="lin" valueType="num">
                                      <p:cBhvr>
                                        <p:cTn id="310" dur="1000"/>
                                        <p:tgtEl>
                                          <p:spTgt spid="20"/>
                                        </p:tgtEl>
                                        <p:attrNameLst>
                                          <p:attrName>style.rotation</p:attrName>
                                        </p:attrNameLst>
                                      </p:cBhvr>
                                      <p:tavLst>
                                        <p:tav tm="0">
                                          <p:val>
                                            <p:fltVal val="0"/>
                                          </p:val>
                                        </p:tav>
                                        <p:tav tm="100000">
                                          <p:val>
                                            <p:fltVal val="90"/>
                                          </p:val>
                                        </p:tav>
                                      </p:tavLst>
                                    </p:anim>
                                    <p:animEffect transition="out" filter="fade">
                                      <p:cBhvr>
                                        <p:cTn id="311" dur="1000"/>
                                        <p:tgtEl>
                                          <p:spTgt spid="20"/>
                                        </p:tgtEl>
                                      </p:cBhvr>
                                    </p:animEffect>
                                    <p:set>
                                      <p:cBhvr>
                                        <p:cTn id="312" dur="1" fill="hold">
                                          <p:stCondLst>
                                            <p:cond delay="9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313" restart="whenNotActive" fill="hold" evtFilter="cancelBubble" nodeType="interactiveSeq">
                <p:stCondLst>
                  <p:cond evt="onClick" delay="0">
                    <p:tgtEl>
                      <p:spTgt spid="21"/>
                    </p:tgtEl>
                  </p:cond>
                </p:stCondLst>
                <p:endSync evt="end" delay="0">
                  <p:rtn val="all"/>
                </p:endSync>
                <p:childTnLst>
                  <p:par>
                    <p:cTn id="314" fill="hold">
                      <p:stCondLst>
                        <p:cond delay="0"/>
                      </p:stCondLst>
                      <p:childTnLst>
                        <p:par>
                          <p:cTn id="315" fill="hold">
                            <p:stCondLst>
                              <p:cond delay="0"/>
                            </p:stCondLst>
                            <p:childTnLst>
                              <p:par>
                                <p:cTn id="316" presetID="31" presetClass="exit" presetSubtype="0" fill="hold" grpId="0" nodeType="withEffect">
                                  <p:stCondLst>
                                    <p:cond delay="0"/>
                                  </p:stCondLst>
                                  <p:childTnLst>
                                    <p:anim calcmode="lin" valueType="num">
                                      <p:cBhvr>
                                        <p:cTn id="317" dur="1000"/>
                                        <p:tgtEl>
                                          <p:spTgt spid="21"/>
                                        </p:tgtEl>
                                        <p:attrNameLst>
                                          <p:attrName>ppt_w</p:attrName>
                                        </p:attrNameLst>
                                      </p:cBhvr>
                                      <p:tavLst>
                                        <p:tav tm="0">
                                          <p:val>
                                            <p:strVal val="ppt_w"/>
                                          </p:val>
                                        </p:tav>
                                        <p:tav tm="100000">
                                          <p:val>
                                            <p:fltVal val="0"/>
                                          </p:val>
                                        </p:tav>
                                      </p:tavLst>
                                    </p:anim>
                                    <p:anim calcmode="lin" valueType="num">
                                      <p:cBhvr>
                                        <p:cTn id="318" dur="1000"/>
                                        <p:tgtEl>
                                          <p:spTgt spid="21"/>
                                        </p:tgtEl>
                                        <p:attrNameLst>
                                          <p:attrName>ppt_h</p:attrName>
                                        </p:attrNameLst>
                                      </p:cBhvr>
                                      <p:tavLst>
                                        <p:tav tm="0">
                                          <p:val>
                                            <p:strVal val="ppt_h"/>
                                          </p:val>
                                        </p:tav>
                                        <p:tav tm="100000">
                                          <p:val>
                                            <p:fltVal val="0"/>
                                          </p:val>
                                        </p:tav>
                                      </p:tavLst>
                                    </p:anim>
                                    <p:anim calcmode="lin" valueType="num">
                                      <p:cBhvr>
                                        <p:cTn id="319" dur="1000"/>
                                        <p:tgtEl>
                                          <p:spTgt spid="21"/>
                                        </p:tgtEl>
                                        <p:attrNameLst>
                                          <p:attrName>style.rotation</p:attrName>
                                        </p:attrNameLst>
                                      </p:cBhvr>
                                      <p:tavLst>
                                        <p:tav tm="0">
                                          <p:val>
                                            <p:fltVal val="0"/>
                                          </p:val>
                                        </p:tav>
                                        <p:tav tm="100000">
                                          <p:val>
                                            <p:fltVal val="90"/>
                                          </p:val>
                                        </p:tav>
                                      </p:tavLst>
                                    </p:anim>
                                    <p:animEffect transition="out" filter="fade">
                                      <p:cBhvr>
                                        <p:cTn id="320" dur="1000"/>
                                        <p:tgtEl>
                                          <p:spTgt spid="21"/>
                                        </p:tgtEl>
                                      </p:cBhvr>
                                    </p:animEffect>
                                    <p:set>
                                      <p:cBhvr>
                                        <p:cTn id="321" dur="1" fill="hold">
                                          <p:stCondLst>
                                            <p:cond delay="9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322" restart="whenNotActive" fill="hold" evtFilter="cancelBubble" nodeType="interactiveSeq">
                <p:stCondLst>
                  <p:cond evt="onClick" delay="0">
                    <p:tgtEl>
                      <p:spTgt spid="22"/>
                    </p:tgtEl>
                  </p:cond>
                </p:stCondLst>
                <p:endSync evt="end" delay="0">
                  <p:rtn val="all"/>
                </p:endSync>
                <p:childTnLst>
                  <p:par>
                    <p:cTn id="323" fill="hold">
                      <p:stCondLst>
                        <p:cond delay="0"/>
                      </p:stCondLst>
                      <p:childTnLst>
                        <p:par>
                          <p:cTn id="324" fill="hold">
                            <p:stCondLst>
                              <p:cond delay="0"/>
                            </p:stCondLst>
                            <p:childTnLst>
                              <p:par>
                                <p:cTn id="325" presetID="31" presetClass="exit" presetSubtype="0" fill="hold" grpId="0" nodeType="withEffect">
                                  <p:stCondLst>
                                    <p:cond delay="0"/>
                                  </p:stCondLst>
                                  <p:childTnLst>
                                    <p:anim calcmode="lin" valueType="num">
                                      <p:cBhvr>
                                        <p:cTn id="326" dur="1000"/>
                                        <p:tgtEl>
                                          <p:spTgt spid="22"/>
                                        </p:tgtEl>
                                        <p:attrNameLst>
                                          <p:attrName>ppt_w</p:attrName>
                                        </p:attrNameLst>
                                      </p:cBhvr>
                                      <p:tavLst>
                                        <p:tav tm="0">
                                          <p:val>
                                            <p:strVal val="ppt_w"/>
                                          </p:val>
                                        </p:tav>
                                        <p:tav tm="100000">
                                          <p:val>
                                            <p:fltVal val="0"/>
                                          </p:val>
                                        </p:tav>
                                      </p:tavLst>
                                    </p:anim>
                                    <p:anim calcmode="lin" valueType="num">
                                      <p:cBhvr>
                                        <p:cTn id="327" dur="1000"/>
                                        <p:tgtEl>
                                          <p:spTgt spid="22"/>
                                        </p:tgtEl>
                                        <p:attrNameLst>
                                          <p:attrName>ppt_h</p:attrName>
                                        </p:attrNameLst>
                                      </p:cBhvr>
                                      <p:tavLst>
                                        <p:tav tm="0">
                                          <p:val>
                                            <p:strVal val="ppt_h"/>
                                          </p:val>
                                        </p:tav>
                                        <p:tav tm="100000">
                                          <p:val>
                                            <p:fltVal val="0"/>
                                          </p:val>
                                        </p:tav>
                                      </p:tavLst>
                                    </p:anim>
                                    <p:anim calcmode="lin" valueType="num">
                                      <p:cBhvr>
                                        <p:cTn id="328" dur="1000"/>
                                        <p:tgtEl>
                                          <p:spTgt spid="22"/>
                                        </p:tgtEl>
                                        <p:attrNameLst>
                                          <p:attrName>style.rotation</p:attrName>
                                        </p:attrNameLst>
                                      </p:cBhvr>
                                      <p:tavLst>
                                        <p:tav tm="0">
                                          <p:val>
                                            <p:fltVal val="0"/>
                                          </p:val>
                                        </p:tav>
                                        <p:tav tm="100000">
                                          <p:val>
                                            <p:fltVal val="90"/>
                                          </p:val>
                                        </p:tav>
                                      </p:tavLst>
                                    </p:anim>
                                    <p:animEffect transition="out" filter="fade">
                                      <p:cBhvr>
                                        <p:cTn id="329" dur="1000"/>
                                        <p:tgtEl>
                                          <p:spTgt spid="22"/>
                                        </p:tgtEl>
                                      </p:cBhvr>
                                    </p:animEffect>
                                    <p:set>
                                      <p:cBhvr>
                                        <p:cTn id="330" dur="1" fill="hold">
                                          <p:stCondLst>
                                            <p:cond delay="999"/>
                                          </p:stCondLst>
                                        </p:cTn>
                                        <p:tgtEl>
                                          <p:spTgt spid="22"/>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331" restart="whenNotActive" fill="hold" evtFilter="cancelBubble" nodeType="interactiveSeq">
                <p:stCondLst>
                  <p:cond evt="onClick" delay="0">
                    <p:tgtEl>
                      <p:spTgt spid="23"/>
                    </p:tgtEl>
                  </p:cond>
                </p:stCondLst>
                <p:endSync evt="end" delay="0">
                  <p:rtn val="all"/>
                </p:endSync>
                <p:childTnLst>
                  <p:par>
                    <p:cTn id="332" fill="hold">
                      <p:stCondLst>
                        <p:cond delay="0"/>
                      </p:stCondLst>
                      <p:childTnLst>
                        <p:par>
                          <p:cTn id="333" fill="hold">
                            <p:stCondLst>
                              <p:cond delay="0"/>
                            </p:stCondLst>
                            <p:childTnLst>
                              <p:par>
                                <p:cTn id="334" presetID="31" presetClass="exit" presetSubtype="0" fill="hold" grpId="0" nodeType="withEffect">
                                  <p:stCondLst>
                                    <p:cond delay="0"/>
                                  </p:stCondLst>
                                  <p:childTnLst>
                                    <p:anim calcmode="lin" valueType="num">
                                      <p:cBhvr>
                                        <p:cTn id="335" dur="1000"/>
                                        <p:tgtEl>
                                          <p:spTgt spid="23"/>
                                        </p:tgtEl>
                                        <p:attrNameLst>
                                          <p:attrName>ppt_w</p:attrName>
                                        </p:attrNameLst>
                                      </p:cBhvr>
                                      <p:tavLst>
                                        <p:tav tm="0">
                                          <p:val>
                                            <p:strVal val="ppt_w"/>
                                          </p:val>
                                        </p:tav>
                                        <p:tav tm="100000">
                                          <p:val>
                                            <p:fltVal val="0"/>
                                          </p:val>
                                        </p:tav>
                                      </p:tavLst>
                                    </p:anim>
                                    <p:anim calcmode="lin" valueType="num">
                                      <p:cBhvr>
                                        <p:cTn id="336" dur="1000"/>
                                        <p:tgtEl>
                                          <p:spTgt spid="23"/>
                                        </p:tgtEl>
                                        <p:attrNameLst>
                                          <p:attrName>ppt_h</p:attrName>
                                        </p:attrNameLst>
                                      </p:cBhvr>
                                      <p:tavLst>
                                        <p:tav tm="0">
                                          <p:val>
                                            <p:strVal val="ppt_h"/>
                                          </p:val>
                                        </p:tav>
                                        <p:tav tm="100000">
                                          <p:val>
                                            <p:fltVal val="0"/>
                                          </p:val>
                                        </p:tav>
                                      </p:tavLst>
                                    </p:anim>
                                    <p:anim calcmode="lin" valueType="num">
                                      <p:cBhvr>
                                        <p:cTn id="337" dur="1000"/>
                                        <p:tgtEl>
                                          <p:spTgt spid="23"/>
                                        </p:tgtEl>
                                        <p:attrNameLst>
                                          <p:attrName>style.rotation</p:attrName>
                                        </p:attrNameLst>
                                      </p:cBhvr>
                                      <p:tavLst>
                                        <p:tav tm="0">
                                          <p:val>
                                            <p:fltVal val="0"/>
                                          </p:val>
                                        </p:tav>
                                        <p:tav tm="100000">
                                          <p:val>
                                            <p:fltVal val="90"/>
                                          </p:val>
                                        </p:tav>
                                      </p:tavLst>
                                    </p:anim>
                                    <p:animEffect transition="out" filter="fade">
                                      <p:cBhvr>
                                        <p:cTn id="338" dur="1000"/>
                                        <p:tgtEl>
                                          <p:spTgt spid="23"/>
                                        </p:tgtEl>
                                      </p:cBhvr>
                                    </p:animEffect>
                                    <p:set>
                                      <p:cBhvr>
                                        <p:cTn id="339" dur="1" fill="hold">
                                          <p:stCondLst>
                                            <p:cond delay="9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3"/>
                  </p:tgtEl>
                </p:cond>
              </p:nextCondLst>
            </p:seq>
            <p:seq concurrent="1" nextAc="seek">
              <p:cTn id="340" restart="whenNotActive" fill="hold" evtFilter="cancelBubble" nodeType="interactiveSeq">
                <p:stCondLst>
                  <p:cond evt="onClick" delay="0">
                    <p:tgtEl>
                      <p:spTgt spid="39"/>
                    </p:tgtEl>
                  </p:cond>
                </p:stCondLst>
                <p:endSync evt="end" delay="0">
                  <p:rtn val="all"/>
                </p:endSync>
                <p:childTnLst>
                  <p:par>
                    <p:cTn id="341" fill="hold">
                      <p:stCondLst>
                        <p:cond delay="0"/>
                      </p:stCondLst>
                      <p:childTnLst>
                        <p:par>
                          <p:cTn id="342" fill="hold">
                            <p:stCondLst>
                              <p:cond delay="0"/>
                            </p:stCondLst>
                            <p:childTnLst>
                              <p:par>
                                <p:cTn id="343" presetID="31" presetClass="exit" presetSubtype="0" fill="hold" grpId="0" nodeType="withEffect">
                                  <p:stCondLst>
                                    <p:cond delay="0"/>
                                  </p:stCondLst>
                                  <p:childTnLst>
                                    <p:anim calcmode="lin" valueType="num">
                                      <p:cBhvr>
                                        <p:cTn id="344" dur="1000"/>
                                        <p:tgtEl>
                                          <p:spTgt spid="39"/>
                                        </p:tgtEl>
                                        <p:attrNameLst>
                                          <p:attrName>ppt_w</p:attrName>
                                        </p:attrNameLst>
                                      </p:cBhvr>
                                      <p:tavLst>
                                        <p:tav tm="0">
                                          <p:val>
                                            <p:strVal val="ppt_w"/>
                                          </p:val>
                                        </p:tav>
                                        <p:tav tm="100000">
                                          <p:val>
                                            <p:fltVal val="0"/>
                                          </p:val>
                                        </p:tav>
                                      </p:tavLst>
                                    </p:anim>
                                    <p:anim calcmode="lin" valueType="num">
                                      <p:cBhvr>
                                        <p:cTn id="345" dur="1000"/>
                                        <p:tgtEl>
                                          <p:spTgt spid="39"/>
                                        </p:tgtEl>
                                        <p:attrNameLst>
                                          <p:attrName>ppt_h</p:attrName>
                                        </p:attrNameLst>
                                      </p:cBhvr>
                                      <p:tavLst>
                                        <p:tav tm="0">
                                          <p:val>
                                            <p:strVal val="ppt_h"/>
                                          </p:val>
                                        </p:tav>
                                        <p:tav tm="100000">
                                          <p:val>
                                            <p:fltVal val="0"/>
                                          </p:val>
                                        </p:tav>
                                      </p:tavLst>
                                    </p:anim>
                                    <p:anim calcmode="lin" valueType="num">
                                      <p:cBhvr>
                                        <p:cTn id="346" dur="1000"/>
                                        <p:tgtEl>
                                          <p:spTgt spid="39"/>
                                        </p:tgtEl>
                                        <p:attrNameLst>
                                          <p:attrName>style.rotation</p:attrName>
                                        </p:attrNameLst>
                                      </p:cBhvr>
                                      <p:tavLst>
                                        <p:tav tm="0">
                                          <p:val>
                                            <p:fltVal val="0"/>
                                          </p:val>
                                        </p:tav>
                                        <p:tav tm="100000">
                                          <p:val>
                                            <p:fltVal val="90"/>
                                          </p:val>
                                        </p:tav>
                                      </p:tavLst>
                                    </p:anim>
                                    <p:animEffect transition="out" filter="fade">
                                      <p:cBhvr>
                                        <p:cTn id="347" dur="1000"/>
                                        <p:tgtEl>
                                          <p:spTgt spid="39"/>
                                        </p:tgtEl>
                                      </p:cBhvr>
                                    </p:animEffect>
                                    <p:set>
                                      <p:cBhvr>
                                        <p:cTn id="348" dur="1" fill="hold">
                                          <p:stCondLst>
                                            <p:cond delay="999"/>
                                          </p:stCondLst>
                                        </p:cTn>
                                        <p:tgtEl>
                                          <p:spTgt spid="39"/>
                                        </p:tgtEl>
                                        <p:attrNameLst>
                                          <p:attrName>style.visibility</p:attrName>
                                        </p:attrNameLst>
                                      </p:cBhvr>
                                      <p:to>
                                        <p:strVal val="hidden"/>
                                      </p:to>
                                    </p:set>
                                  </p:childTnLst>
                                </p:cTn>
                              </p:par>
                            </p:childTnLst>
                          </p:cTn>
                        </p:par>
                      </p:childTnLst>
                    </p:cTn>
                  </p:par>
                </p:childTnLst>
              </p:cTn>
              <p:nextCondLst>
                <p:cond evt="onClick" delay="0">
                  <p:tgtEl>
                    <p:spTgt spid="39"/>
                  </p:tgtEl>
                </p:cond>
              </p:nextCondLst>
            </p:seq>
            <p:seq concurrent="1" nextAc="seek">
              <p:cTn id="349" restart="whenNotActive" fill="hold" evtFilter="cancelBubble" nodeType="interactiveSeq">
                <p:stCondLst>
                  <p:cond evt="onClick" delay="0">
                    <p:tgtEl>
                      <p:spTgt spid="40"/>
                    </p:tgtEl>
                  </p:cond>
                </p:stCondLst>
                <p:endSync evt="end" delay="0">
                  <p:rtn val="all"/>
                </p:endSync>
                <p:childTnLst>
                  <p:par>
                    <p:cTn id="350" fill="hold">
                      <p:stCondLst>
                        <p:cond delay="0"/>
                      </p:stCondLst>
                      <p:childTnLst>
                        <p:par>
                          <p:cTn id="351" fill="hold">
                            <p:stCondLst>
                              <p:cond delay="0"/>
                            </p:stCondLst>
                            <p:childTnLst>
                              <p:par>
                                <p:cTn id="352" presetID="31" presetClass="exit" presetSubtype="0" fill="hold" grpId="0" nodeType="withEffect">
                                  <p:stCondLst>
                                    <p:cond delay="0"/>
                                  </p:stCondLst>
                                  <p:childTnLst>
                                    <p:anim calcmode="lin" valueType="num">
                                      <p:cBhvr>
                                        <p:cTn id="353" dur="1000"/>
                                        <p:tgtEl>
                                          <p:spTgt spid="40"/>
                                        </p:tgtEl>
                                        <p:attrNameLst>
                                          <p:attrName>ppt_w</p:attrName>
                                        </p:attrNameLst>
                                      </p:cBhvr>
                                      <p:tavLst>
                                        <p:tav tm="0">
                                          <p:val>
                                            <p:strVal val="ppt_w"/>
                                          </p:val>
                                        </p:tav>
                                        <p:tav tm="100000">
                                          <p:val>
                                            <p:fltVal val="0"/>
                                          </p:val>
                                        </p:tav>
                                      </p:tavLst>
                                    </p:anim>
                                    <p:anim calcmode="lin" valueType="num">
                                      <p:cBhvr>
                                        <p:cTn id="354" dur="1000"/>
                                        <p:tgtEl>
                                          <p:spTgt spid="40"/>
                                        </p:tgtEl>
                                        <p:attrNameLst>
                                          <p:attrName>ppt_h</p:attrName>
                                        </p:attrNameLst>
                                      </p:cBhvr>
                                      <p:tavLst>
                                        <p:tav tm="0">
                                          <p:val>
                                            <p:strVal val="ppt_h"/>
                                          </p:val>
                                        </p:tav>
                                        <p:tav tm="100000">
                                          <p:val>
                                            <p:fltVal val="0"/>
                                          </p:val>
                                        </p:tav>
                                      </p:tavLst>
                                    </p:anim>
                                    <p:anim calcmode="lin" valueType="num">
                                      <p:cBhvr>
                                        <p:cTn id="355" dur="1000"/>
                                        <p:tgtEl>
                                          <p:spTgt spid="40"/>
                                        </p:tgtEl>
                                        <p:attrNameLst>
                                          <p:attrName>style.rotation</p:attrName>
                                        </p:attrNameLst>
                                      </p:cBhvr>
                                      <p:tavLst>
                                        <p:tav tm="0">
                                          <p:val>
                                            <p:fltVal val="0"/>
                                          </p:val>
                                        </p:tav>
                                        <p:tav tm="100000">
                                          <p:val>
                                            <p:fltVal val="90"/>
                                          </p:val>
                                        </p:tav>
                                      </p:tavLst>
                                    </p:anim>
                                    <p:animEffect transition="out" filter="fade">
                                      <p:cBhvr>
                                        <p:cTn id="356" dur="1000"/>
                                        <p:tgtEl>
                                          <p:spTgt spid="40"/>
                                        </p:tgtEl>
                                      </p:cBhvr>
                                    </p:animEffect>
                                    <p:set>
                                      <p:cBhvr>
                                        <p:cTn id="357" dur="1" fill="hold">
                                          <p:stCondLst>
                                            <p:cond delay="999"/>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40"/>
                  </p:tgtEl>
                </p:cond>
              </p:nextCondLst>
            </p:seq>
            <p:seq concurrent="1" nextAc="seek">
              <p:cTn id="358" restart="whenNotActive" fill="hold" evtFilter="cancelBubble" nodeType="interactiveSeq">
                <p:stCondLst>
                  <p:cond evt="onClick" delay="0">
                    <p:tgtEl>
                      <p:spTgt spid="41"/>
                    </p:tgtEl>
                  </p:cond>
                </p:stCondLst>
                <p:endSync evt="end" delay="0">
                  <p:rtn val="all"/>
                </p:endSync>
                <p:childTnLst>
                  <p:par>
                    <p:cTn id="359" fill="hold">
                      <p:stCondLst>
                        <p:cond delay="0"/>
                      </p:stCondLst>
                      <p:childTnLst>
                        <p:par>
                          <p:cTn id="360" fill="hold">
                            <p:stCondLst>
                              <p:cond delay="0"/>
                            </p:stCondLst>
                            <p:childTnLst>
                              <p:par>
                                <p:cTn id="361" presetID="31" presetClass="exit" presetSubtype="0" fill="hold" grpId="0" nodeType="withEffect">
                                  <p:stCondLst>
                                    <p:cond delay="0"/>
                                  </p:stCondLst>
                                  <p:childTnLst>
                                    <p:anim calcmode="lin" valueType="num">
                                      <p:cBhvr>
                                        <p:cTn id="362" dur="1000"/>
                                        <p:tgtEl>
                                          <p:spTgt spid="41"/>
                                        </p:tgtEl>
                                        <p:attrNameLst>
                                          <p:attrName>ppt_w</p:attrName>
                                        </p:attrNameLst>
                                      </p:cBhvr>
                                      <p:tavLst>
                                        <p:tav tm="0">
                                          <p:val>
                                            <p:strVal val="ppt_w"/>
                                          </p:val>
                                        </p:tav>
                                        <p:tav tm="100000">
                                          <p:val>
                                            <p:fltVal val="0"/>
                                          </p:val>
                                        </p:tav>
                                      </p:tavLst>
                                    </p:anim>
                                    <p:anim calcmode="lin" valueType="num">
                                      <p:cBhvr>
                                        <p:cTn id="363" dur="1000"/>
                                        <p:tgtEl>
                                          <p:spTgt spid="41"/>
                                        </p:tgtEl>
                                        <p:attrNameLst>
                                          <p:attrName>ppt_h</p:attrName>
                                        </p:attrNameLst>
                                      </p:cBhvr>
                                      <p:tavLst>
                                        <p:tav tm="0">
                                          <p:val>
                                            <p:strVal val="ppt_h"/>
                                          </p:val>
                                        </p:tav>
                                        <p:tav tm="100000">
                                          <p:val>
                                            <p:fltVal val="0"/>
                                          </p:val>
                                        </p:tav>
                                      </p:tavLst>
                                    </p:anim>
                                    <p:anim calcmode="lin" valueType="num">
                                      <p:cBhvr>
                                        <p:cTn id="364" dur="1000"/>
                                        <p:tgtEl>
                                          <p:spTgt spid="41"/>
                                        </p:tgtEl>
                                        <p:attrNameLst>
                                          <p:attrName>style.rotation</p:attrName>
                                        </p:attrNameLst>
                                      </p:cBhvr>
                                      <p:tavLst>
                                        <p:tav tm="0">
                                          <p:val>
                                            <p:fltVal val="0"/>
                                          </p:val>
                                        </p:tav>
                                        <p:tav tm="100000">
                                          <p:val>
                                            <p:fltVal val="90"/>
                                          </p:val>
                                        </p:tav>
                                      </p:tavLst>
                                    </p:anim>
                                    <p:animEffect transition="out" filter="fade">
                                      <p:cBhvr>
                                        <p:cTn id="365" dur="1000"/>
                                        <p:tgtEl>
                                          <p:spTgt spid="41"/>
                                        </p:tgtEl>
                                      </p:cBhvr>
                                    </p:animEffect>
                                    <p:set>
                                      <p:cBhvr>
                                        <p:cTn id="366" dur="1" fill="hold">
                                          <p:stCondLst>
                                            <p:cond delay="999"/>
                                          </p:stCondLst>
                                        </p:cTn>
                                        <p:tgtEl>
                                          <p:spTgt spid="41"/>
                                        </p:tgtEl>
                                        <p:attrNameLst>
                                          <p:attrName>style.visibility</p:attrName>
                                        </p:attrNameLst>
                                      </p:cBhvr>
                                      <p:to>
                                        <p:strVal val="hidden"/>
                                      </p:to>
                                    </p:set>
                                  </p:childTnLst>
                                </p:cTn>
                              </p:par>
                            </p:childTnLst>
                          </p:cTn>
                        </p:par>
                      </p:childTnLst>
                    </p:cTn>
                  </p:par>
                </p:childTnLst>
              </p:cTn>
              <p:nextCondLst>
                <p:cond evt="onClick" delay="0">
                  <p:tgtEl>
                    <p:spTgt spid="41"/>
                  </p:tgtEl>
                </p:cond>
              </p:nextCondLst>
            </p:seq>
            <p:seq concurrent="1" nextAc="seek">
              <p:cTn id="367" restart="whenNotActive" fill="hold" evtFilter="cancelBubble" nodeType="interactiveSeq">
                <p:stCondLst>
                  <p:cond evt="onClick" delay="0">
                    <p:tgtEl>
                      <p:spTgt spid="42"/>
                    </p:tgtEl>
                  </p:cond>
                </p:stCondLst>
                <p:endSync evt="end" delay="0">
                  <p:rtn val="all"/>
                </p:endSync>
                <p:childTnLst>
                  <p:par>
                    <p:cTn id="368" fill="hold">
                      <p:stCondLst>
                        <p:cond delay="0"/>
                      </p:stCondLst>
                      <p:childTnLst>
                        <p:par>
                          <p:cTn id="369" fill="hold">
                            <p:stCondLst>
                              <p:cond delay="0"/>
                            </p:stCondLst>
                            <p:childTnLst>
                              <p:par>
                                <p:cTn id="370" presetID="31" presetClass="exit" presetSubtype="0" fill="hold" grpId="0" nodeType="withEffect">
                                  <p:stCondLst>
                                    <p:cond delay="0"/>
                                  </p:stCondLst>
                                  <p:childTnLst>
                                    <p:anim calcmode="lin" valueType="num">
                                      <p:cBhvr>
                                        <p:cTn id="371" dur="1000"/>
                                        <p:tgtEl>
                                          <p:spTgt spid="42"/>
                                        </p:tgtEl>
                                        <p:attrNameLst>
                                          <p:attrName>ppt_w</p:attrName>
                                        </p:attrNameLst>
                                      </p:cBhvr>
                                      <p:tavLst>
                                        <p:tav tm="0">
                                          <p:val>
                                            <p:strVal val="ppt_w"/>
                                          </p:val>
                                        </p:tav>
                                        <p:tav tm="100000">
                                          <p:val>
                                            <p:fltVal val="0"/>
                                          </p:val>
                                        </p:tav>
                                      </p:tavLst>
                                    </p:anim>
                                    <p:anim calcmode="lin" valueType="num">
                                      <p:cBhvr>
                                        <p:cTn id="372" dur="1000"/>
                                        <p:tgtEl>
                                          <p:spTgt spid="42"/>
                                        </p:tgtEl>
                                        <p:attrNameLst>
                                          <p:attrName>ppt_h</p:attrName>
                                        </p:attrNameLst>
                                      </p:cBhvr>
                                      <p:tavLst>
                                        <p:tav tm="0">
                                          <p:val>
                                            <p:strVal val="ppt_h"/>
                                          </p:val>
                                        </p:tav>
                                        <p:tav tm="100000">
                                          <p:val>
                                            <p:fltVal val="0"/>
                                          </p:val>
                                        </p:tav>
                                      </p:tavLst>
                                    </p:anim>
                                    <p:anim calcmode="lin" valueType="num">
                                      <p:cBhvr>
                                        <p:cTn id="373" dur="1000"/>
                                        <p:tgtEl>
                                          <p:spTgt spid="42"/>
                                        </p:tgtEl>
                                        <p:attrNameLst>
                                          <p:attrName>style.rotation</p:attrName>
                                        </p:attrNameLst>
                                      </p:cBhvr>
                                      <p:tavLst>
                                        <p:tav tm="0">
                                          <p:val>
                                            <p:fltVal val="0"/>
                                          </p:val>
                                        </p:tav>
                                        <p:tav tm="100000">
                                          <p:val>
                                            <p:fltVal val="90"/>
                                          </p:val>
                                        </p:tav>
                                      </p:tavLst>
                                    </p:anim>
                                    <p:animEffect transition="out" filter="fade">
                                      <p:cBhvr>
                                        <p:cTn id="374" dur="1000"/>
                                        <p:tgtEl>
                                          <p:spTgt spid="42"/>
                                        </p:tgtEl>
                                      </p:cBhvr>
                                    </p:animEffect>
                                    <p:set>
                                      <p:cBhvr>
                                        <p:cTn id="375" dur="1" fill="hold">
                                          <p:stCondLst>
                                            <p:cond delay="999"/>
                                          </p:stCondLst>
                                        </p:cTn>
                                        <p:tgtEl>
                                          <p:spTgt spid="42"/>
                                        </p:tgtEl>
                                        <p:attrNameLst>
                                          <p:attrName>style.visibility</p:attrName>
                                        </p:attrNameLst>
                                      </p:cBhvr>
                                      <p:to>
                                        <p:strVal val="hidden"/>
                                      </p:to>
                                    </p:set>
                                  </p:childTnLst>
                                </p:cTn>
                              </p:par>
                            </p:childTnLst>
                          </p:cTn>
                        </p:par>
                      </p:childTnLst>
                    </p:cTn>
                  </p:par>
                </p:childTnLst>
              </p:cTn>
              <p:nextCondLst>
                <p:cond evt="onClick" delay="0">
                  <p:tgtEl>
                    <p:spTgt spid="42"/>
                  </p:tgtEl>
                </p:cond>
              </p:nextCondLst>
            </p:seq>
            <p:seq concurrent="1" nextAc="seek">
              <p:cTn id="376" restart="whenNotActive" fill="hold" evtFilter="cancelBubble" nodeType="interactiveSeq">
                <p:stCondLst>
                  <p:cond evt="onClick" delay="0">
                    <p:tgtEl>
                      <p:spTgt spid="43"/>
                    </p:tgtEl>
                  </p:cond>
                </p:stCondLst>
                <p:endSync evt="end" delay="0">
                  <p:rtn val="all"/>
                </p:endSync>
                <p:childTnLst>
                  <p:par>
                    <p:cTn id="377" fill="hold">
                      <p:stCondLst>
                        <p:cond delay="0"/>
                      </p:stCondLst>
                      <p:childTnLst>
                        <p:par>
                          <p:cTn id="378" fill="hold">
                            <p:stCondLst>
                              <p:cond delay="0"/>
                            </p:stCondLst>
                            <p:childTnLst>
                              <p:par>
                                <p:cTn id="379" presetID="31" presetClass="exit" presetSubtype="0" fill="hold" grpId="0" nodeType="withEffect">
                                  <p:stCondLst>
                                    <p:cond delay="0"/>
                                  </p:stCondLst>
                                  <p:childTnLst>
                                    <p:anim calcmode="lin" valueType="num">
                                      <p:cBhvr>
                                        <p:cTn id="380" dur="1000"/>
                                        <p:tgtEl>
                                          <p:spTgt spid="43"/>
                                        </p:tgtEl>
                                        <p:attrNameLst>
                                          <p:attrName>ppt_w</p:attrName>
                                        </p:attrNameLst>
                                      </p:cBhvr>
                                      <p:tavLst>
                                        <p:tav tm="0">
                                          <p:val>
                                            <p:strVal val="ppt_w"/>
                                          </p:val>
                                        </p:tav>
                                        <p:tav tm="100000">
                                          <p:val>
                                            <p:fltVal val="0"/>
                                          </p:val>
                                        </p:tav>
                                      </p:tavLst>
                                    </p:anim>
                                    <p:anim calcmode="lin" valueType="num">
                                      <p:cBhvr>
                                        <p:cTn id="381" dur="1000"/>
                                        <p:tgtEl>
                                          <p:spTgt spid="43"/>
                                        </p:tgtEl>
                                        <p:attrNameLst>
                                          <p:attrName>ppt_h</p:attrName>
                                        </p:attrNameLst>
                                      </p:cBhvr>
                                      <p:tavLst>
                                        <p:tav tm="0">
                                          <p:val>
                                            <p:strVal val="ppt_h"/>
                                          </p:val>
                                        </p:tav>
                                        <p:tav tm="100000">
                                          <p:val>
                                            <p:fltVal val="0"/>
                                          </p:val>
                                        </p:tav>
                                      </p:tavLst>
                                    </p:anim>
                                    <p:anim calcmode="lin" valueType="num">
                                      <p:cBhvr>
                                        <p:cTn id="382" dur="1000"/>
                                        <p:tgtEl>
                                          <p:spTgt spid="43"/>
                                        </p:tgtEl>
                                        <p:attrNameLst>
                                          <p:attrName>style.rotation</p:attrName>
                                        </p:attrNameLst>
                                      </p:cBhvr>
                                      <p:tavLst>
                                        <p:tav tm="0">
                                          <p:val>
                                            <p:fltVal val="0"/>
                                          </p:val>
                                        </p:tav>
                                        <p:tav tm="100000">
                                          <p:val>
                                            <p:fltVal val="90"/>
                                          </p:val>
                                        </p:tav>
                                      </p:tavLst>
                                    </p:anim>
                                    <p:animEffect transition="out" filter="fade">
                                      <p:cBhvr>
                                        <p:cTn id="383" dur="1000"/>
                                        <p:tgtEl>
                                          <p:spTgt spid="43"/>
                                        </p:tgtEl>
                                      </p:cBhvr>
                                    </p:animEffect>
                                    <p:set>
                                      <p:cBhvr>
                                        <p:cTn id="384" dur="1" fill="hold">
                                          <p:stCondLst>
                                            <p:cond delay="999"/>
                                          </p:stCondLst>
                                        </p:cTn>
                                        <p:tgtEl>
                                          <p:spTgt spid="43"/>
                                        </p:tgtEl>
                                        <p:attrNameLst>
                                          <p:attrName>style.visibility</p:attrName>
                                        </p:attrNameLst>
                                      </p:cBhvr>
                                      <p:to>
                                        <p:strVal val="hidden"/>
                                      </p:to>
                                    </p:set>
                                  </p:childTnLst>
                                </p:cTn>
                              </p:par>
                            </p:childTnLst>
                          </p:cTn>
                        </p:par>
                      </p:childTnLst>
                    </p:cTn>
                  </p:par>
                </p:childTnLst>
              </p:cTn>
              <p:nextCondLst>
                <p:cond evt="onClick" delay="0">
                  <p:tgtEl>
                    <p:spTgt spid="43"/>
                  </p:tgtEl>
                </p:cond>
              </p:nextCondLst>
            </p:seq>
            <p:seq concurrent="1" nextAc="seek">
              <p:cTn id="385" restart="whenNotActive" fill="hold" evtFilter="cancelBubble" nodeType="interactiveSeq">
                <p:stCondLst>
                  <p:cond evt="onClick" delay="0">
                    <p:tgtEl>
                      <p:spTgt spid="44"/>
                    </p:tgtEl>
                  </p:cond>
                </p:stCondLst>
                <p:endSync evt="end" delay="0">
                  <p:rtn val="all"/>
                </p:endSync>
                <p:childTnLst>
                  <p:par>
                    <p:cTn id="386" fill="hold">
                      <p:stCondLst>
                        <p:cond delay="0"/>
                      </p:stCondLst>
                      <p:childTnLst>
                        <p:par>
                          <p:cTn id="387" fill="hold">
                            <p:stCondLst>
                              <p:cond delay="0"/>
                            </p:stCondLst>
                            <p:childTnLst>
                              <p:par>
                                <p:cTn id="388" presetID="31" presetClass="exit" presetSubtype="0" fill="hold" grpId="0" nodeType="withEffect">
                                  <p:stCondLst>
                                    <p:cond delay="0"/>
                                  </p:stCondLst>
                                  <p:childTnLst>
                                    <p:anim calcmode="lin" valueType="num">
                                      <p:cBhvr>
                                        <p:cTn id="389" dur="1000"/>
                                        <p:tgtEl>
                                          <p:spTgt spid="44"/>
                                        </p:tgtEl>
                                        <p:attrNameLst>
                                          <p:attrName>ppt_w</p:attrName>
                                        </p:attrNameLst>
                                      </p:cBhvr>
                                      <p:tavLst>
                                        <p:tav tm="0">
                                          <p:val>
                                            <p:strVal val="ppt_w"/>
                                          </p:val>
                                        </p:tav>
                                        <p:tav tm="100000">
                                          <p:val>
                                            <p:fltVal val="0"/>
                                          </p:val>
                                        </p:tav>
                                      </p:tavLst>
                                    </p:anim>
                                    <p:anim calcmode="lin" valueType="num">
                                      <p:cBhvr>
                                        <p:cTn id="390" dur="1000"/>
                                        <p:tgtEl>
                                          <p:spTgt spid="44"/>
                                        </p:tgtEl>
                                        <p:attrNameLst>
                                          <p:attrName>ppt_h</p:attrName>
                                        </p:attrNameLst>
                                      </p:cBhvr>
                                      <p:tavLst>
                                        <p:tav tm="0">
                                          <p:val>
                                            <p:strVal val="ppt_h"/>
                                          </p:val>
                                        </p:tav>
                                        <p:tav tm="100000">
                                          <p:val>
                                            <p:fltVal val="0"/>
                                          </p:val>
                                        </p:tav>
                                      </p:tavLst>
                                    </p:anim>
                                    <p:anim calcmode="lin" valueType="num">
                                      <p:cBhvr>
                                        <p:cTn id="391" dur="1000"/>
                                        <p:tgtEl>
                                          <p:spTgt spid="44"/>
                                        </p:tgtEl>
                                        <p:attrNameLst>
                                          <p:attrName>style.rotation</p:attrName>
                                        </p:attrNameLst>
                                      </p:cBhvr>
                                      <p:tavLst>
                                        <p:tav tm="0">
                                          <p:val>
                                            <p:fltVal val="0"/>
                                          </p:val>
                                        </p:tav>
                                        <p:tav tm="100000">
                                          <p:val>
                                            <p:fltVal val="90"/>
                                          </p:val>
                                        </p:tav>
                                      </p:tavLst>
                                    </p:anim>
                                    <p:animEffect transition="out" filter="fade">
                                      <p:cBhvr>
                                        <p:cTn id="392" dur="1000"/>
                                        <p:tgtEl>
                                          <p:spTgt spid="44"/>
                                        </p:tgtEl>
                                      </p:cBhvr>
                                    </p:animEffect>
                                    <p:set>
                                      <p:cBhvr>
                                        <p:cTn id="393" dur="1" fill="hold">
                                          <p:stCondLst>
                                            <p:cond delay="999"/>
                                          </p:stCondLst>
                                        </p:cTn>
                                        <p:tgtEl>
                                          <p:spTgt spid="44"/>
                                        </p:tgtEl>
                                        <p:attrNameLst>
                                          <p:attrName>style.visibility</p:attrName>
                                        </p:attrNameLst>
                                      </p:cBhvr>
                                      <p:to>
                                        <p:strVal val="hidden"/>
                                      </p:to>
                                    </p:set>
                                  </p:childTnLst>
                                </p:cTn>
                              </p:par>
                            </p:childTnLst>
                          </p:cTn>
                        </p:par>
                      </p:childTnLst>
                    </p:cTn>
                  </p:par>
                </p:childTnLst>
              </p:cTn>
              <p:nextCondLst>
                <p:cond evt="onClick" delay="0">
                  <p:tgtEl>
                    <p:spTgt spid="44"/>
                  </p:tgtEl>
                </p:cond>
              </p:nextCondLst>
            </p:seq>
            <p:seq concurrent="1" nextAc="seek">
              <p:cTn id="394" restart="whenNotActive" fill="hold" evtFilter="cancelBubble" nodeType="interactiveSeq">
                <p:stCondLst>
                  <p:cond evt="onClick" delay="0">
                    <p:tgtEl>
                      <p:spTgt spid="45"/>
                    </p:tgtEl>
                  </p:cond>
                </p:stCondLst>
                <p:endSync evt="end" delay="0">
                  <p:rtn val="all"/>
                </p:endSync>
                <p:childTnLst>
                  <p:par>
                    <p:cTn id="395" fill="hold">
                      <p:stCondLst>
                        <p:cond delay="0"/>
                      </p:stCondLst>
                      <p:childTnLst>
                        <p:par>
                          <p:cTn id="396" fill="hold">
                            <p:stCondLst>
                              <p:cond delay="0"/>
                            </p:stCondLst>
                            <p:childTnLst>
                              <p:par>
                                <p:cTn id="397" presetID="31" presetClass="exit" presetSubtype="0" fill="hold" grpId="0" nodeType="withEffect">
                                  <p:stCondLst>
                                    <p:cond delay="0"/>
                                  </p:stCondLst>
                                  <p:childTnLst>
                                    <p:anim calcmode="lin" valueType="num">
                                      <p:cBhvr>
                                        <p:cTn id="398" dur="1000"/>
                                        <p:tgtEl>
                                          <p:spTgt spid="45"/>
                                        </p:tgtEl>
                                        <p:attrNameLst>
                                          <p:attrName>ppt_w</p:attrName>
                                        </p:attrNameLst>
                                      </p:cBhvr>
                                      <p:tavLst>
                                        <p:tav tm="0">
                                          <p:val>
                                            <p:strVal val="ppt_w"/>
                                          </p:val>
                                        </p:tav>
                                        <p:tav tm="100000">
                                          <p:val>
                                            <p:fltVal val="0"/>
                                          </p:val>
                                        </p:tav>
                                      </p:tavLst>
                                    </p:anim>
                                    <p:anim calcmode="lin" valueType="num">
                                      <p:cBhvr>
                                        <p:cTn id="399" dur="1000"/>
                                        <p:tgtEl>
                                          <p:spTgt spid="45"/>
                                        </p:tgtEl>
                                        <p:attrNameLst>
                                          <p:attrName>ppt_h</p:attrName>
                                        </p:attrNameLst>
                                      </p:cBhvr>
                                      <p:tavLst>
                                        <p:tav tm="0">
                                          <p:val>
                                            <p:strVal val="ppt_h"/>
                                          </p:val>
                                        </p:tav>
                                        <p:tav tm="100000">
                                          <p:val>
                                            <p:fltVal val="0"/>
                                          </p:val>
                                        </p:tav>
                                      </p:tavLst>
                                    </p:anim>
                                    <p:anim calcmode="lin" valueType="num">
                                      <p:cBhvr>
                                        <p:cTn id="400" dur="1000"/>
                                        <p:tgtEl>
                                          <p:spTgt spid="45"/>
                                        </p:tgtEl>
                                        <p:attrNameLst>
                                          <p:attrName>style.rotation</p:attrName>
                                        </p:attrNameLst>
                                      </p:cBhvr>
                                      <p:tavLst>
                                        <p:tav tm="0">
                                          <p:val>
                                            <p:fltVal val="0"/>
                                          </p:val>
                                        </p:tav>
                                        <p:tav tm="100000">
                                          <p:val>
                                            <p:fltVal val="90"/>
                                          </p:val>
                                        </p:tav>
                                      </p:tavLst>
                                    </p:anim>
                                    <p:animEffect transition="out" filter="fade">
                                      <p:cBhvr>
                                        <p:cTn id="401" dur="1000"/>
                                        <p:tgtEl>
                                          <p:spTgt spid="45"/>
                                        </p:tgtEl>
                                      </p:cBhvr>
                                    </p:animEffect>
                                    <p:set>
                                      <p:cBhvr>
                                        <p:cTn id="402" dur="1" fill="hold">
                                          <p:stCondLst>
                                            <p:cond delay="999"/>
                                          </p:stCondLst>
                                        </p:cTn>
                                        <p:tgtEl>
                                          <p:spTgt spid="45"/>
                                        </p:tgtEl>
                                        <p:attrNameLst>
                                          <p:attrName>style.visibility</p:attrName>
                                        </p:attrNameLst>
                                      </p:cBhvr>
                                      <p:to>
                                        <p:strVal val="hidden"/>
                                      </p:to>
                                    </p:set>
                                  </p:childTnLst>
                                </p:cTn>
                              </p:par>
                            </p:childTnLst>
                          </p:cTn>
                        </p:par>
                      </p:childTnLst>
                    </p:cTn>
                  </p:par>
                </p:childTnLst>
              </p:cTn>
              <p:nextCondLst>
                <p:cond evt="onClick" delay="0">
                  <p:tgtEl>
                    <p:spTgt spid="45"/>
                  </p:tgtEl>
                </p:cond>
              </p:nextCondLst>
            </p:seq>
            <p:seq concurrent="1" nextAc="seek">
              <p:cTn id="403" restart="whenNotActive" fill="hold" evtFilter="cancelBubble" nodeType="interactiveSeq">
                <p:stCondLst>
                  <p:cond evt="onClick" delay="0">
                    <p:tgtEl>
                      <p:spTgt spid="46"/>
                    </p:tgtEl>
                  </p:cond>
                </p:stCondLst>
                <p:endSync evt="end" delay="0">
                  <p:rtn val="all"/>
                </p:endSync>
                <p:childTnLst>
                  <p:par>
                    <p:cTn id="404" fill="hold">
                      <p:stCondLst>
                        <p:cond delay="0"/>
                      </p:stCondLst>
                      <p:childTnLst>
                        <p:par>
                          <p:cTn id="405" fill="hold">
                            <p:stCondLst>
                              <p:cond delay="0"/>
                            </p:stCondLst>
                            <p:childTnLst>
                              <p:par>
                                <p:cTn id="406" presetID="31" presetClass="exit" presetSubtype="0" fill="hold" grpId="0" nodeType="withEffect">
                                  <p:stCondLst>
                                    <p:cond delay="0"/>
                                  </p:stCondLst>
                                  <p:childTnLst>
                                    <p:anim calcmode="lin" valueType="num">
                                      <p:cBhvr>
                                        <p:cTn id="407" dur="1000"/>
                                        <p:tgtEl>
                                          <p:spTgt spid="46"/>
                                        </p:tgtEl>
                                        <p:attrNameLst>
                                          <p:attrName>ppt_w</p:attrName>
                                        </p:attrNameLst>
                                      </p:cBhvr>
                                      <p:tavLst>
                                        <p:tav tm="0">
                                          <p:val>
                                            <p:strVal val="ppt_w"/>
                                          </p:val>
                                        </p:tav>
                                        <p:tav tm="100000">
                                          <p:val>
                                            <p:fltVal val="0"/>
                                          </p:val>
                                        </p:tav>
                                      </p:tavLst>
                                    </p:anim>
                                    <p:anim calcmode="lin" valueType="num">
                                      <p:cBhvr>
                                        <p:cTn id="408" dur="1000"/>
                                        <p:tgtEl>
                                          <p:spTgt spid="46"/>
                                        </p:tgtEl>
                                        <p:attrNameLst>
                                          <p:attrName>ppt_h</p:attrName>
                                        </p:attrNameLst>
                                      </p:cBhvr>
                                      <p:tavLst>
                                        <p:tav tm="0">
                                          <p:val>
                                            <p:strVal val="ppt_h"/>
                                          </p:val>
                                        </p:tav>
                                        <p:tav tm="100000">
                                          <p:val>
                                            <p:fltVal val="0"/>
                                          </p:val>
                                        </p:tav>
                                      </p:tavLst>
                                    </p:anim>
                                    <p:anim calcmode="lin" valueType="num">
                                      <p:cBhvr>
                                        <p:cTn id="409" dur="1000"/>
                                        <p:tgtEl>
                                          <p:spTgt spid="46"/>
                                        </p:tgtEl>
                                        <p:attrNameLst>
                                          <p:attrName>style.rotation</p:attrName>
                                        </p:attrNameLst>
                                      </p:cBhvr>
                                      <p:tavLst>
                                        <p:tav tm="0">
                                          <p:val>
                                            <p:fltVal val="0"/>
                                          </p:val>
                                        </p:tav>
                                        <p:tav tm="100000">
                                          <p:val>
                                            <p:fltVal val="90"/>
                                          </p:val>
                                        </p:tav>
                                      </p:tavLst>
                                    </p:anim>
                                    <p:animEffect transition="out" filter="fade">
                                      <p:cBhvr>
                                        <p:cTn id="410" dur="1000"/>
                                        <p:tgtEl>
                                          <p:spTgt spid="46"/>
                                        </p:tgtEl>
                                      </p:cBhvr>
                                    </p:animEffect>
                                    <p:set>
                                      <p:cBhvr>
                                        <p:cTn id="411" dur="1" fill="hold">
                                          <p:stCondLst>
                                            <p:cond delay="999"/>
                                          </p:stCondLst>
                                        </p:cTn>
                                        <p:tgtEl>
                                          <p:spTgt spid="46"/>
                                        </p:tgtEl>
                                        <p:attrNameLst>
                                          <p:attrName>style.visibility</p:attrName>
                                        </p:attrNameLst>
                                      </p:cBhvr>
                                      <p:to>
                                        <p:strVal val="hidden"/>
                                      </p:to>
                                    </p:set>
                                  </p:childTnLst>
                                </p:cTn>
                              </p:par>
                            </p:childTnLst>
                          </p:cTn>
                        </p:par>
                      </p:childTnLst>
                    </p:cTn>
                  </p:par>
                </p:childTnLst>
              </p:cTn>
              <p:nextCondLst>
                <p:cond evt="onClick" delay="0">
                  <p:tgtEl>
                    <p:spTgt spid="46"/>
                  </p:tgtEl>
                </p:cond>
              </p:nextCondLst>
            </p:seq>
            <p:seq concurrent="1" nextAc="seek">
              <p:cTn id="412" restart="whenNotActive" fill="hold" evtFilter="cancelBubble" nodeType="interactiveSeq">
                <p:stCondLst>
                  <p:cond evt="onClick" delay="0">
                    <p:tgtEl>
                      <p:spTgt spid="47"/>
                    </p:tgtEl>
                  </p:cond>
                </p:stCondLst>
                <p:endSync evt="end" delay="0">
                  <p:rtn val="all"/>
                </p:endSync>
                <p:childTnLst>
                  <p:par>
                    <p:cTn id="413" fill="hold">
                      <p:stCondLst>
                        <p:cond delay="0"/>
                      </p:stCondLst>
                      <p:childTnLst>
                        <p:par>
                          <p:cTn id="414" fill="hold">
                            <p:stCondLst>
                              <p:cond delay="0"/>
                            </p:stCondLst>
                            <p:childTnLst>
                              <p:par>
                                <p:cTn id="415" presetID="31" presetClass="exit" presetSubtype="0" fill="hold" grpId="0" nodeType="withEffect">
                                  <p:stCondLst>
                                    <p:cond delay="0"/>
                                  </p:stCondLst>
                                  <p:childTnLst>
                                    <p:anim calcmode="lin" valueType="num">
                                      <p:cBhvr>
                                        <p:cTn id="416" dur="1000"/>
                                        <p:tgtEl>
                                          <p:spTgt spid="47"/>
                                        </p:tgtEl>
                                        <p:attrNameLst>
                                          <p:attrName>ppt_w</p:attrName>
                                        </p:attrNameLst>
                                      </p:cBhvr>
                                      <p:tavLst>
                                        <p:tav tm="0">
                                          <p:val>
                                            <p:strVal val="ppt_w"/>
                                          </p:val>
                                        </p:tav>
                                        <p:tav tm="100000">
                                          <p:val>
                                            <p:fltVal val="0"/>
                                          </p:val>
                                        </p:tav>
                                      </p:tavLst>
                                    </p:anim>
                                    <p:anim calcmode="lin" valueType="num">
                                      <p:cBhvr>
                                        <p:cTn id="417" dur="1000"/>
                                        <p:tgtEl>
                                          <p:spTgt spid="47"/>
                                        </p:tgtEl>
                                        <p:attrNameLst>
                                          <p:attrName>ppt_h</p:attrName>
                                        </p:attrNameLst>
                                      </p:cBhvr>
                                      <p:tavLst>
                                        <p:tav tm="0">
                                          <p:val>
                                            <p:strVal val="ppt_h"/>
                                          </p:val>
                                        </p:tav>
                                        <p:tav tm="100000">
                                          <p:val>
                                            <p:fltVal val="0"/>
                                          </p:val>
                                        </p:tav>
                                      </p:tavLst>
                                    </p:anim>
                                    <p:anim calcmode="lin" valueType="num">
                                      <p:cBhvr>
                                        <p:cTn id="418" dur="1000"/>
                                        <p:tgtEl>
                                          <p:spTgt spid="47"/>
                                        </p:tgtEl>
                                        <p:attrNameLst>
                                          <p:attrName>style.rotation</p:attrName>
                                        </p:attrNameLst>
                                      </p:cBhvr>
                                      <p:tavLst>
                                        <p:tav tm="0">
                                          <p:val>
                                            <p:fltVal val="0"/>
                                          </p:val>
                                        </p:tav>
                                        <p:tav tm="100000">
                                          <p:val>
                                            <p:fltVal val="90"/>
                                          </p:val>
                                        </p:tav>
                                      </p:tavLst>
                                    </p:anim>
                                    <p:animEffect transition="out" filter="fade">
                                      <p:cBhvr>
                                        <p:cTn id="419" dur="1000"/>
                                        <p:tgtEl>
                                          <p:spTgt spid="47"/>
                                        </p:tgtEl>
                                      </p:cBhvr>
                                    </p:animEffect>
                                    <p:set>
                                      <p:cBhvr>
                                        <p:cTn id="420" dur="1" fill="hold">
                                          <p:stCondLst>
                                            <p:cond delay="999"/>
                                          </p:stCondLst>
                                        </p:cTn>
                                        <p:tgtEl>
                                          <p:spTgt spid="47"/>
                                        </p:tgtEl>
                                        <p:attrNameLst>
                                          <p:attrName>style.visibility</p:attrName>
                                        </p:attrNameLst>
                                      </p:cBhvr>
                                      <p:to>
                                        <p:strVal val="hidden"/>
                                      </p:to>
                                    </p:set>
                                  </p:childTnLst>
                                </p:cTn>
                              </p:par>
                            </p:childTnLst>
                          </p:cTn>
                        </p:par>
                      </p:childTnLst>
                    </p:cTn>
                  </p:par>
                </p:childTnLst>
              </p:cTn>
              <p:nextCondLst>
                <p:cond evt="onClick" delay="0">
                  <p:tgtEl>
                    <p:spTgt spid="47"/>
                  </p:tgtEl>
                </p:cond>
              </p:nextCondLst>
            </p:seq>
            <p:seq concurrent="1" nextAc="seek">
              <p:cTn id="421" restart="whenNotActive" fill="hold" evtFilter="cancelBubble" nodeType="interactiveSeq">
                <p:stCondLst>
                  <p:cond evt="onClick" delay="0">
                    <p:tgtEl>
                      <p:spTgt spid="48"/>
                    </p:tgtEl>
                  </p:cond>
                </p:stCondLst>
                <p:endSync evt="end" delay="0">
                  <p:rtn val="all"/>
                </p:endSync>
                <p:childTnLst>
                  <p:par>
                    <p:cTn id="422" fill="hold">
                      <p:stCondLst>
                        <p:cond delay="0"/>
                      </p:stCondLst>
                      <p:childTnLst>
                        <p:par>
                          <p:cTn id="423" fill="hold">
                            <p:stCondLst>
                              <p:cond delay="0"/>
                            </p:stCondLst>
                            <p:childTnLst>
                              <p:par>
                                <p:cTn id="424" presetID="31" presetClass="exit" presetSubtype="0" fill="hold" grpId="0" nodeType="withEffect">
                                  <p:stCondLst>
                                    <p:cond delay="0"/>
                                  </p:stCondLst>
                                  <p:childTnLst>
                                    <p:anim calcmode="lin" valueType="num">
                                      <p:cBhvr>
                                        <p:cTn id="425" dur="1000"/>
                                        <p:tgtEl>
                                          <p:spTgt spid="48"/>
                                        </p:tgtEl>
                                        <p:attrNameLst>
                                          <p:attrName>ppt_w</p:attrName>
                                        </p:attrNameLst>
                                      </p:cBhvr>
                                      <p:tavLst>
                                        <p:tav tm="0">
                                          <p:val>
                                            <p:strVal val="ppt_w"/>
                                          </p:val>
                                        </p:tav>
                                        <p:tav tm="100000">
                                          <p:val>
                                            <p:fltVal val="0"/>
                                          </p:val>
                                        </p:tav>
                                      </p:tavLst>
                                    </p:anim>
                                    <p:anim calcmode="lin" valueType="num">
                                      <p:cBhvr>
                                        <p:cTn id="426" dur="1000"/>
                                        <p:tgtEl>
                                          <p:spTgt spid="48"/>
                                        </p:tgtEl>
                                        <p:attrNameLst>
                                          <p:attrName>ppt_h</p:attrName>
                                        </p:attrNameLst>
                                      </p:cBhvr>
                                      <p:tavLst>
                                        <p:tav tm="0">
                                          <p:val>
                                            <p:strVal val="ppt_h"/>
                                          </p:val>
                                        </p:tav>
                                        <p:tav tm="100000">
                                          <p:val>
                                            <p:fltVal val="0"/>
                                          </p:val>
                                        </p:tav>
                                      </p:tavLst>
                                    </p:anim>
                                    <p:anim calcmode="lin" valueType="num">
                                      <p:cBhvr>
                                        <p:cTn id="427" dur="1000"/>
                                        <p:tgtEl>
                                          <p:spTgt spid="48"/>
                                        </p:tgtEl>
                                        <p:attrNameLst>
                                          <p:attrName>style.rotation</p:attrName>
                                        </p:attrNameLst>
                                      </p:cBhvr>
                                      <p:tavLst>
                                        <p:tav tm="0">
                                          <p:val>
                                            <p:fltVal val="0"/>
                                          </p:val>
                                        </p:tav>
                                        <p:tav tm="100000">
                                          <p:val>
                                            <p:fltVal val="90"/>
                                          </p:val>
                                        </p:tav>
                                      </p:tavLst>
                                    </p:anim>
                                    <p:animEffect transition="out" filter="fade">
                                      <p:cBhvr>
                                        <p:cTn id="428" dur="1000"/>
                                        <p:tgtEl>
                                          <p:spTgt spid="48"/>
                                        </p:tgtEl>
                                      </p:cBhvr>
                                    </p:animEffect>
                                    <p:set>
                                      <p:cBhvr>
                                        <p:cTn id="429" dur="1" fill="hold">
                                          <p:stCondLst>
                                            <p:cond delay="999"/>
                                          </p:stCondLst>
                                        </p:cTn>
                                        <p:tgtEl>
                                          <p:spTgt spid="48"/>
                                        </p:tgtEl>
                                        <p:attrNameLst>
                                          <p:attrName>style.visibility</p:attrName>
                                        </p:attrNameLst>
                                      </p:cBhvr>
                                      <p:to>
                                        <p:strVal val="hidden"/>
                                      </p:to>
                                    </p:set>
                                  </p:childTnLst>
                                </p:cTn>
                              </p:par>
                            </p:childTnLst>
                          </p:cTn>
                        </p:par>
                      </p:childTnLst>
                    </p:cTn>
                  </p:par>
                </p:childTnLst>
              </p:cTn>
              <p:nextCondLst>
                <p:cond evt="onClick" delay="0">
                  <p:tgtEl>
                    <p:spTgt spid="48"/>
                  </p:tgtEl>
                </p:cond>
              </p:nextCondLst>
            </p:seq>
            <p:seq concurrent="1" nextAc="seek">
              <p:cTn id="430" restart="whenNotActive" fill="hold" evtFilter="cancelBubble" nodeType="interactiveSeq">
                <p:stCondLst>
                  <p:cond evt="onClick" delay="0">
                    <p:tgtEl>
                      <p:spTgt spid="49"/>
                    </p:tgtEl>
                  </p:cond>
                </p:stCondLst>
                <p:endSync evt="end" delay="0">
                  <p:rtn val="all"/>
                </p:endSync>
                <p:childTnLst>
                  <p:par>
                    <p:cTn id="431" fill="hold">
                      <p:stCondLst>
                        <p:cond delay="0"/>
                      </p:stCondLst>
                      <p:childTnLst>
                        <p:par>
                          <p:cTn id="432" fill="hold">
                            <p:stCondLst>
                              <p:cond delay="0"/>
                            </p:stCondLst>
                            <p:childTnLst>
                              <p:par>
                                <p:cTn id="433" presetID="31" presetClass="exit" presetSubtype="0" fill="hold" grpId="0" nodeType="withEffect">
                                  <p:stCondLst>
                                    <p:cond delay="0"/>
                                  </p:stCondLst>
                                  <p:childTnLst>
                                    <p:anim calcmode="lin" valueType="num">
                                      <p:cBhvr>
                                        <p:cTn id="434" dur="1000"/>
                                        <p:tgtEl>
                                          <p:spTgt spid="49"/>
                                        </p:tgtEl>
                                        <p:attrNameLst>
                                          <p:attrName>ppt_w</p:attrName>
                                        </p:attrNameLst>
                                      </p:cBhvr>
                                      <p:tavLst>
                                        <p:tav tm="0">
                                          <p:val>
                                            <p:strVal val="ppt_w"/>
                                          </p:val>
                                        </p:tav>
                                        <p:tav tm="100000">
                                          <p:val>
                                            <p:fltVal val="0"/>
                                          </p:val>
                                        </p:tav>
                                      </p:tavLst>
                                    </p:anim>
                                    <p:anim calcmode="lin" valueType="num">
                                      <p:cBhvr>
                                        <p:cTn id="435" dur="1000"/>
                                        <p:tgtEl>
                                          <p:spTgt spid="49"/>
                                        </p:tgtEl>
                                        <p:attrNameLst>
                                          <p:attrName>ppt_h</p:attrName>
                                        </p:attrNameLst>
                                      </p:cBhvr>
                                      <p:tavLst>
                                        <p:tav tm="0">
                                          <p:val>
                                            <p:strVal val="ppt_h"/>
                                          </p:val>
                                        </p:tav>
                                        <p:tav tm="100000">
                                          <p:val>
                                            <p:fltVal val="0"/>
                                          </p:val>
                                        </p:tav>
                                      </p:tavLst>
                                    </p:anim>
                                    <p:anim calcmode="lin" valueType="num">
                                      <p:cBhvr>
                                        <p:cTn id="436" dur="1000"/>
                                        <p:tgtEl>
                                          <p:spTgt spid="49"/>
                                        </p:tgtEl>
                                        <p:attrNameLst>
                                          <p:attrName>style.rotation</p:attrName>
                                        </p:attrNameLst>
                                      </p:cBhvr>
                                      <p:tavLst>
                                        <p:tav tm="0">
                                          <p:val>
                                            <p:fltVal val="0"/>
                                          </p:val>
                                        </p:tav>
                                        <p:tav tm="100000">
                                          <p:val>
                                            <p:fltVal val="90"/>
                                          </p:val>
                                        </p:tav>
                                      </p:tavLst>
                                    </p:anim>
                                    <p:animEffect transition="out" filter="fade">
                                      <p:cBhvr>
                                        <p:cTn id="437" dur="1000"/>
                                        <p:tgtEl>
                                          <p:spTgt spid="49"/>
                                        </p:tgtEl>
                                      </p:cBhvr>
                                    </p:animEffect>
                                    <p:set>
                                      <p:cBhvr>
                                        <p:cTn id="438" dur="1" fill="hold">
                                          <p:stCondLst>
                                            <p:cond delay="999"/>
                                          </p:stCondLst>
                                        </p:cTn>
                                        <p:tgtEl>
                                          <p:spTgt spid="49"/>
                                        </p:tgtEl>
                                        <p:attrNameLst>
                                          <p:attrName>style.visibility</p:attrName>
                                        </p:attrNameLst>
                                      </p:cBhvr>
                                      <p:to>
                                        <p:strVal val="hidden"/>
                                      </p:to>
                                    </p:set>
                                  </p:childTnLst>
                                </p:cTn>
                              </p:par>
                            </p:childTnLst>
                          </p:cTn>
                        </p:par>
                      </p:childTnLst>
                    </p:cTn>
                  </p:par>
                </p:childTnLst>
              </p:cTn>
              <p:nextCondLst>
                <p:cond evt="onClick" delay="0">
                  <p:tgtEl>
                    <p:spTgt spid="49"/>
                  </p:tgtEl>
                </p:cond>
              </p:nextCondLst>
            </p:seq>
            <p:seq concurrent="1" nextAc="seek">
              <p:cTn id="439" restart="whenNotActive" fill="hold" evtFilter="cancelBubble" nodeType="interactiveSeq">
                <p:stCondLst>
                  <p:cond evt="onClick" delay="0">
                    <p:tgtEl>
                      <p:spTgt spid="50"/>
                    </p:tgtEl>
                  </p:cond>
                </p:stCondLst>
                <p:endSync evt="end" delay="0">
                  <p:rtn val="all"/>
                </p:endSync>
                <p:childTnLst>
                  <p:par>
                    <p:cTn id="440" fill="hold">
                      <p:stCondLst>
                        <p:cond delay="0"/>
                      </p:stCondLst>
                      <p:childTnLst>
                        <p:par>
                          <p:cTn id="441" fill="hold">
                            <p:stCondLst>
                              <p:cond delay="0"/>
                            </p:stCondLst>
                            <p:childTnLst>
                              <p:par>
                                <p:cTn id="442" presetID="31" presetClass="exit" presetSubtype="0" fill="hold" grpId="0" nodeType="withEffect">
                                  <p:stCondLst>
                                    <p:cond delay="0"/>
                                  </p:stCondLst>
                                  <p:childTnLst>
                                    <p:anim calcmode="lin" valueType="num">
                                      <p:cBhvr>
                                        <p:cTn id="443" dur="1000"/>
                                        <p:tgtEl>
                                          <p:spTgt spid="50"/>
                                        </p:tgtEl>
                                        <p:attrNameLst>
                                          <p:attrName>ppt_w</p:attrName>
                                        </p:attrNameLst>
                                      </p:cBhvr>
                                      <p:tavLst>
                                        <p:tav tm="0">
                                          <p:val>
                                            <p:strVal val="ppt_w"/>
                                          </p:val>
                                        </p:tav>
                                        <p:tav tm="100000">
                                          <p:val>
                                            <p:fltVal val="0"/>
                                          </p:val>
                                        </p:tav>
                                      </p:tavLst>
                                    </p:anim>
                                    <p:anim calcmode="lin" valueType="num">
                                      <p:cBhvr>
                                        <p:cTn id="444" dur="1000"/>
                                        <p:tgtEl>
                                          <p:spTgt spid="50"/>
                                        </p:tgtEl>
                                        <p:attrNameLst>
                                          <p:attrName>ppt_h</p:attrName>
                                        </p:attrNameLst>
                                      </p:cBhvr>
                                      <p:tavLst>
                                        <p:tav tm="0">
                                          <p:val>
                                            <p:strVal val="ppt_h"/>
                                          </p:val>
                                        </p:tav>
                                        <p:tav tm="100000">
                                          <p:val>
                                            <p:fltVal val="0"/>
                                          </p:val>
                                        </p:tav>
                                      </p:tavLst>
                                    </p:anim>
                                    <p:anim calcmode="lin" valueType="num">
                                      <p:cBhvr>
                                        <p:cTn id="445" dur="1000"/>
                                        <p:tgtEl>
                                          <p:spTgt spid="50"/>
                                        </p:tgtEl>
                                        <p:attrNameLst>
                                          <p:attrName>style.rotation</p:attrName>
                                        </p:attrNameLst>
                                      </p:cBhvr>
                                      <p:tavLst>
                                        <p:tav tm="0">
                                          <p:val>
                                            <p:fltVal val="0"/>
                                          </p:val>
                                        </p:tav>
                                        <p:tav tm="100000">
                                          <p:val>
                                            <p:fltVal val="90"/>
                                          </p:val>
                                        </p:tav>
                                      </p:tavLst>
                                    </p:anim>
                                    <p:animEffect transition="out" filter="fade">
                                      <p:cBhvr>
                                        <p:cTn id="446" dur="1000"/>
                                        <p:tgtEl>
                                          <p:spTgt spid="50"/>
                                        </p:tgtEl>
                                      </p:cBhvr>
                                    </p:animEffect>
                                    <p:set>
                                      <p:cBhvr>
                                        <p:cTn id="447" dur="1" fill="hold">
                                          <p:stCondLst>
                                            <p:cond delay="999"/>
                                          </p:stCondLst>
                                        </p:cTn>
                                        <p:tgtEl>
                                          <p:spTgt spid="50"/>
                                        </p:tgtEl>
                                        <p:attrNameLst>
                                          <p:attrName>style.visibility</p:attrName>
                                        </p:attrNameLst>
                                      </p:cBhvr>
                                      <p:to>
                                        <p:strVal val="hidden"/>
                                      </p:to>
                                    </p:set>
                                  </p:childTnLst>
                                </p:cTn>
                              </p:par>
                            </p:childTnLst>
                          </p:cTn>
                        </p:par>
                      </p:childTnLst>
                    </p:cTn>
                  </p:par>
                </p:childTnLst>
              </p:cTn>
              <p:nextCondLst>
                <p:cond evt="onClick" delay="0">
                  <p:tgtEl>
                    <p:spTgt spid="50"/>
                  </p:tgtEl>
                </p:cond>
              </p:nextCondLst>
            </p:seq>
            <p:seq concurrent="1" nextAc="seek">
              <p:cTn id="448" restart="whenNotActive" fill="hold" evtFilter="cancelBubble" nodeType="interactiveSeq">
                <p:stCondLst>
                  <p:cond evt="onClick" delay="0">
                    <p:tgtEl>
                      <p:spTgt spid="51"/>
                    </p:tgtEl>
                  </p:cond>
                </p:stCondLst>
                <p:endSync evt="end" delay="0">
                  <p:rtn val="all"/>
                </p:endSync>
                <p:childTnLst>
                  <p:par>
                    <p:cTn id="449" fill="hold">
                      <p:stCondLst>
                        <p:cond delay="0"/>
                      </p:stCondLst>
                      <p:childTnLst>
                        <p:par>
                          <p:cTn id="450" fill="hold">
                            <p:stCondLst>
                              <p:cond delay="0"/>
                            </p:stCondLst>
                            <p:childTnLst>
                              <p:par>
                                <p:cTn id="451" presetID="31" presetClass="exit" presetSubtype="0" fill="hold" grpId="0" nodeType="withEffect">
                                  <p:stCondLst>
                                    <p:cond delay="0"/>
                                  </p:stCondLst>
                                  <p:childTnLst>
                                    <p:anim calcmode="lin" valueType="num">
                                      <p:cBhvr>
                                        <p:cTn id="452" dur="1000"/>
                                        <p:tgtEl>
                                          <p:spTgt spid="51"/>
                                        </p:tgtEl>
                                        <p:attrNameLst>
                                          <p:attrName>ppt_w</p:attrName>
                                        </p:attrNameLst>
                                      </p:cBhvr>
                                      <p:tavLst>
                                        <p:tav tm="0">
                                          <p:val>
                                            <p:strVal val="ppt_w"/>
                                          </p:val>
                                        </p:tav>
                                        <p:tav tm="100000">
                                          <p:val>
                                            <p:fltVal val="0"/>
                                          </p:val>
                                        </p:tav>
                                      </p:tavLst>
                                    </p:anim>
                                    <p:anim calcmode="lin" valueType="num">
                                      <p:cBhvr>
                                        <p:cTn id="453" dur="1000"/>
                                        <p:tgtEl>
                                          <p:spTgt spid="51"/>
                                        </p:tgtEl>
                                        <p:attrNameLst>
                                          <p:attrName>ppt_h</p:attrName>
                                        </p:attrNameLst>
                                      </p:cBhvr>
                                      <p:tavLst>
                                        <p:tav tm="0">
                                          <p:val>
                                            <p:strVal val="ppt_h"/>
                                          </p:val>
                                        </p:tav>
                                        <p:tav tm="100000">
                                          <p:val>
                                            <p:fltVal val="0"/>
                                          </p:val>
                                        </p:tav>
                                      </p:tavLst>
                                    </p:anim>
                                    <p:anim calcmode="lin" valueType="num">
                                      <p:cBhvr>
                                        <p:cTn id="454" dur="1000"/>
                                        <p:tgtEl>
                                          <p:spTgt spid="51"/>
                                        </p:tgtEl>
                                        <p:attrNameLst>
                                          <p:attrName>style.rotation</p:attrName>
                                        </p:attrNameLst>
                                      </p:cBhvr>
                                      <p:tavLst>
                                        <p:tav tm="0">
                                          <p:val>
                                            <p:fltVal val="0"/>
                                          </p:val>
                                        </p:tav>
                                        <p:tav tm="100000">
                                          <p:val>
                                            <p:fltVal val="90"/>
                                          </p:val>
                                        </p:tav>
                                      </p:tavLst>
                                    </p:anim>
                                    <p:animEffect transition="out" filter="fade">
                                      <p:cBhvr>
                                        <p:cTn id="455" dur="1000"/>
                                        <p:tgtEl>
                                          <p:spTgt spid="51"/>
                                        </p:tgtEl>
                                      </p:cBhvr>
                                    </p:animEffect>
                                    <p:set>
                                      <p:cBhvr>
                                        <p:cTn id="456" dur="1" fill="hold">
                                          <p:stCondLst>
                                            <p:cond delay="999"/>
                                          </p:stCondLst>
                                        </p:cTn>
                                        <p:tgtEl>
                                          <p:spTgt spid="51"/>
                                        </p:tgtEl>
                                        <p:attrNameLst>
                                          <p:attrName>style.visibility</p:attrName>
                                        </p:attrNameLst>
                                      </p:cBhvr>
                                      <p:to>
                                        <p:strVal val="hidden"/>
                                      </p:to>
                                    </p:set>
                                  </p:childTnLst>
                                </p:cTn>
                              </p:par>
                            </p:childTnLst>
                          </p:cTn>
                        </p:par>
                      </p:childTnLst>
                    </p:cTn>
                  </p:par>
                </p:childTnLst>
              </p:cTn>
              <p:nextCondLst>
                <p:cond evt="onClick" delay="0">
                  <p:tgtEl>
                    <p:spTgt spid="51"/>
                  </p:tgtEl>
                </p:cond>
              </p:nextCondLst>
            </p:seq>
            <p:seq concurrent="1" nextAc="seek">
              <p:cTn id="457" restart="whenNotActive" fill="hold" evtFilter="cancelBubble" nodeType="interactiveSeq">
                <p:stCondLst>
                  <p:cond evt="onClick" delay="0">
                    <p:tgtEl>
                      <p:spTgt spid="52"/>
                    </p:tgtEl>
                  </p:cond>
                </p:stCondLst>
                <p:endSync evt="end" delay="0">
                  <p:rtn val="all"/>
                </p:endSync>
                <p:childTnLst>
                  <p:par>
                    <p:cTn id="458" fill="hold">
                      <p:stCondLst>
                        <p:cond delay="0"/>
                      </p:stCondLst>
                      <p:childTnLst>
                        <p:par>
                          <p:cTn id="459" fill="hold">
                            <p:stCondLst>
                              <p:cond delay="0"/>
                            </p:stCondLst>
                            <p:childTnLst>
                              <p:par>
                                <p:cTn id="460" presetID="31" presetClass="exit" presetSubtype="0" fill="hold" grpId="0" nodeType="withEffect">
                                  <p:stCondLst>
                                    <p:cond delay="0"/>
                                  </p:stCondLst>
                                  <p:childTnLst>
                                    <p:anim calcmode="lin" valueType="num">
                                      <p:cBhvr>
                                        <p:cTn id="461" dur="1000"/>
                                        <p:tgtEl>
                                          <p:spTgt spid="52"/>
                                        </p:tgtEl>
                                        <p:attrNameLst>
                                          <p:attrName>ppt_w</p:attrName>
                                        </p:attrNameLst>
                                      </p:cBhvr>
                                      <p:tavLst>
                                        <p:tav tm="0">
                                          <p:val>
                                            <p:strVal val="ppt_w"/>
                                          </p:val>
                                        </p:tav>
                                        <p:tav tm="100000">
                                          <p:val>
                                            <p:fltVal val="0"/>
                                          </p:val>
                                        </p:tav>
                                      </p:tavLst>
                                    </p:anim>
                                    <p:anim calcmode="lin" valueType="num">
                                      <p:cBhvr>
                                        <p:cTn id="462" dur="1000"/>
                                        <p:tgtEl>
                                          <p:spTgt spid="52"/>
                                        </p:tgtEl>
                                        <p:attrNameLst>
                                          <p:attrName>ppt_h</p:attrName>
                                        </p:attrNameLst>
                                      </p:cBhvr>
                                      <p:tavLst>
                                        <p:tav tm="0">
                                          <p:val>
                                            <p:strVal val="ppt_h"/>
                                          </p:val>
                                        </p:tav>
                                        <p:tav tm="100000">
                                          <p:val>
                                            <p:fltVal val="0"/>
                                          </p:val>
                                        </p:tav>
                                      </p:tavLst>
                                    </p:anim>
                                    <p:anim calcmode="lin" valueType="num">
                                      <p:cBhvr>
                                        <p:cTn id="463" dur="1000"/>
                                        <p:tgtEl>
                                          <p:spTgt spid="52"/>
                                        </p:tgtEl>
                                        <p:attrNameLst>
                                          <p:attrName>style.rotation</p:attrName>
                                        </p:attrNameLst>
                                      </p:cBhvr>
                                      <p:tavLst>
                                        <p:tav tm="0">
                                          <p:val>
                                            <p:fltVal val="0"/>
                                          </p:val>
                                        </p:tav>
                                        <p:tav tm="100000">
                                          <p:val>
                                            <p:fltVal val="90"/>
                                          </p:val>
                                        </p:tav>
                                      </p:tavLst>
                                    </p:anim>
                                    <p:animEffect transition="out" filter="fade">
                                      <p:cBhvr>
                                        <p:cTn id="464" dur="1000"/>
                                        <p:tgtEl>
                                          <p:spTgt spid="52"/>
                                        </p:tgtEl>
                                      </p:cBhvr>
                                    </p:animEffect>
                                    <p:set>
                                      <p:cBhvr>
                                        <p:cTn id="465" dur="1" fill="hold">
                                          <p:stCondLst>
                                            <p:cond delay="999"/>
                                          </p:stCondLst>
                                        </p:cTn>
                                        <p:tgtEl>
                                          <p:spTgt spid="52"/>
                                        </p:tgtEl>
                                        <p:attrNameLst>
                                          <p:attrName>style.visibility</p:attrName>
                                        </p:attrNameLst>
                                      </p:cBhvr>
                                      <p:to>
                                        <p:strVal val="hidden"/>
                                      </p:to>
                                    </p:set>
                                  </p:childTnLst>
                                </p:cTn>
                              </p:par>
                            </p:childTnLst>
                          </p:cTn>
                        </p:par>
                      </p:childTnLst>
                    </p:cTn>
                  </p:par>
                </p:childTnLst>
              </p:cTn>
              <p:nextCondLst>
                <p:cond evt="onClick" delay="0">
                  <p:tgtEl>
                    <p:spTgt spid="52"/>
                  </p:tgtEl>
                </p:cond>
              </p:nextCondLst>
            </p:seq>
            <p:seq concurrent="1" nextAc="seek">
              <p:cTn id="466" restart="whenNotActive" fill="hold" evtFilter="cancelBubble" nodeType="interactiveSeq">
                <p:stCondLst>
                  <p:cond evt="onClick" delay="0">
                    <p:tgtEl>
                      <p:spTgt spid="53"/>
                    </p:tgtEl>
                  </p:cond>
                </p:stCondLst>
                <p:endSync evt="end" delay="0">
                  <p:rtn val="all"/>
                </p:endSync>
                <p:childTnLst>
                  <p:par>
                    <p:cTn id="467" fill="hold">
                      <p:stCondLst>
                        <p:cond delay="0"/>
                      </p:stCondLst>
                      <p:childTnLst>
                        <p:par>
                          <p:cTn id="468" fill="hold">
                            <p:stCondLst>
                              <p:cond delay="0"/>
                            </p:stCondLst>
                            <p:childTnLst>
                              <p:par>
                                <p:cTn id="469" presetID="31" presetClass="exit" presetSubtype="0" fill="hold" grpId="0" nodeType="withEffect">
                                  <p:stCondLst>
                                    <p:cond delay="0"/>
                                  </p:stCondLst>
                                  <p:childTnLst>
                                    <p:anim calcmode="lin" valueType="num">
                                      <p:cBhvr>
                                        <p:cTn id="470" dur="1000"/>
                                        <p:tgtEl>
                                          <p:spTgt spid="53"/>
                                        </p:tgtEl>
                                        <p:attrNameLst>
                                          <p:attrName>ppt_w</p:attrName>
                                        </p:attrNameLst>
                                      </p:cBhvr>
                                      <p:tavLst>
                                        <p:tav tm="0">
                                          <p:val>
                                            <p:strVal val="ppt_w"/>
                                          </p:val>
                                        </p:tav>
                                        <p:tav tm="100000">
                                          <p:val>
                                            <p:fltVal val="0"/>
                                          </p:val>
                                        </p:tav>
                                      </p:tavLst>
                                    </p:anim>
                                    <p:anim calcmode="lin" valueType="num">
                                      <p:cBhvr>
                                        <p:cTn id="471" dur="1000"/>
                                        <p:tgtEl>
                                          <p:spTgt spid="53"/>
                                        </p:tgtEl>
                                        <p:attrNameLst>
                                          <p:attrName>ppt_h</p:attrName>
                                        </p:attrNameLst>
                                      </p:cBhvr>
                                      <p:tavLst>
                                        <p:tav tm="0">
                                          <p:val>
                                            <p:strVal val="ppt_h"/>
                                          </p:val>
                                        </p:tav>
                                        <p:tav tm="100000">
                                          <p:val>
                                            <p:fltVal val="0"/>
                                          </p:val>
                                        </p:tav>
                                      </p:tavLst>
                                    </p:anim>
                                    <p:anim calcmode="lin" valueType="num">
                                      <p:cBhvr>
                                        <p:cTn id="472" dur="1000"/>
                                        <p:tgtEl>
                                          <p:spTgt spid="53"/>
                                        </p:tgtEl>
                                        <p:attrNameLst>
                                          <p:attrName>style.rotation</p:attrName>
                                        </p:attrNameLst>
                                      </p:cBhvr>
                                      <p:tavLst>
                                        <p:tav tm="0">
                                          <p:val>
                                            <p:fltVal val="0"/>
                                          </p:val>
                                        </p:tav>
                                        <p:tav tm="100000">
                                          <p:val>
                                            <p:fltVal val="90"/>
                                          </p:val>
                                        </p:tav>
                                      </p:tavLst>
                                    </p:anim>
                                    <p:animEffect transition="out" filter="fade">
                                      <p:cBhvr>
                                        <p:cTn id="473" dur="1000"/>
                                        <p:tgtEl>
                                          <p:spTgt spid="53"/>
                                        </p:tgtEl>
                                      </p:cBhvr>
                                    </p:animEffect>
                                    <p:set>
                                      <p:cBhvr>
                                        <p:cTn id="474" dur="1" fill="hold">
                                          <p:stCondLst>
                                            <p:cond delay="999"/>
                                          </p:stCondLst>
                                        </p:cTn>
                                        <p:tgtEl>
                                          <p:spTgt spid="53"/>
                                        </p:tgtEl>
                                        <p:attrNameLst>
                                          <p:attrName>style.visibility</p:attrName>
                                        </p:attrNameLst>
                                      </p:cBhvr>
                                      <p:to>
                                        <p:strVal val="hidden"/>
                                      </p:to>
                                    </p:set>
                                  </p:childTnLst>
                                </p:cTn>
                              </p:par>
                            </p:childTnLst>
                          </p:cTn>
                        </p:par>
                      </p:childTnLst>
                    </p:cTn>
                  </p:par>
                </p:childTnLst>
              </p:cTn>
              <p:nextCondLst>
                <p:cond evt="onClick" delay="0">
                  <p:tgtEl>
                    <p:spTgt spid="53"/>
                  </p:tgtEl>
                </p:cond>
              </p:nextCondLst>
            </p:seq>
            <p:seq concurrent="1" nextAc="seek">
              <p:cTn id="475" restart="whenNotActive" fill="hold" evtFilter="cancelBubble" nodeType="interactiveSeq">
                <p:stCondLst>
                  <p:cond evt="onClick" delay="0">
                    <p:tgtEl>
                      <p:spTgt spid="54"/>
                    </p:tgtEl>
                  </p:cond>
                </p:stCondLst>
                <p:endSync evt="end" delay="0">
                  <p:rtn val="all"/>
                </p:endSync>
                <p:childTnLst>
                  <p:par>
                    <p:cTn id="476" fill="hold">
                      <p:stCondLst>
                        <p:cond delay="0"/>
                      </p:stCondLst>
                      <p:childTnLst>
                        <p:par>
                          <p:cTn id="477" fill="hold">
                            <p:stCondLst>
                              <p:cond delay="0"/>
                            </p:stCondLst>
                            <p:childTnLst>
                              <p:par>
                                <p:cTn id="478" presetID="31" presetClass="exit" presetSubtype="0" fill="hold" grpId="0" nodeType="withEffect">
                                  <p:stCondLst>
                                    <p:cond delay="0"/>
                                  </p:stCondLst>
                                  <p:childTnLst>
                                    <p:anim calcmode="lin" valueType="num">
                                      <p:cBhvr>
                                        <p:cTn id="479" dur="1000"/>
                                        <p:tgtEl>
                                          <p:spTgt spid="54"/>
                                        </p:tgtEl>
                                        <p:attrNameLst>
                                          <p:attrName>ppt_w</p:attrName>
                                        </p:attrNameLst>
                                      </p:cBhvr>
                                      <p:tavLst>
                                        <p:tav tm="0">
                                          <p:val>
                                            <p:strVal val="ppt_w"/>
                                          </p:val>
                                        </p:tav>
                                        <p:tav tm="100000">
                                          <p:val>
                                            <p:fltVal val="0"/>
                                          </p:val>
                                        </p:tav>
                                      </p:tavLst>
                                    </p:anim>
                                    <p:anim calcmode="lin" valueType="num">
                                      <p:cBhvr>
                                        <p:cTn id="480" dur="1000"/>
                                        <p:tgtEl>
                                          <p:spTgt spid="54"/>
                                        </p:tgtEl>
                                        <p:attrNameLst>
                                          <p:attrName>ppt_h</p:attrName>
                                        </p:attrNameLst>
                                      </p:cBhvr>
                                      <p:tavLst>
                                        <p:tav tm="0">
                                          <p:val>
                                            <p:strVal val="ppt_h"/>
                                          </p:val>
                                        </p:tav>
                                        <p:tav tm="100000">
                                          <p:val>
                                            <p:fltVal val="0"/>
                                          </p:val>
                                        </p:tav>
                                      </p:tavLst>
                                    </p:anim>
                                    <p:anim calcmode="lin" valueType="num">
                                      <p:cBhvr>
                                        <p:cTn id="481" dur="1000"/>
                                        <p:tgtEl>
                                          <p:spTgt spid="54"/>
                                        </p:tgtEl>
                                        <p:attrNameLst>
                                          <p:attrName>style.rotation</p:attrName>
                                        </p:attrNameLst>
                                      </p:cBhvr>
                                      <p:tavLst>
                                        <p:tav tm="0">
                                          <p:val>
                                            <p:fltVal val="0"/>
                                          </p:val>
                                        </p:tav>
                                        <p:tav tm="100000">
                                          <p:val>
                                            <p:fltVal val="90"/>
                                          </p:val>
                                        </p:tav>
                                      </p:tavLst>
                                    </p:anim>
                                    <p:animEffect transition="out" filter="fade">
                                      <p:cBhvr>
                                        <p:cTn id="482" dur="1000"/>
                                        <p:tgtEl>
                                          <p:spTgt spid="54"/>
                                        </p:tgtEl>
                                      </p:cBhvr>
                                    </p:animEffect>
                                    <p:set>
                                      <p:cBhvr>
                                        <p:cTn id="483" dur="1" fill="hold">
                                          <p:stCondLst>
                                            <p:cond delay="999"/>
                                          </p:stCondLst>
                                        </p:cTn>
                                        <p:tgtEl>
                                          <p:spTgt spid="54"/>
                                        </p:tgtEl>
                                        <p:attrNameLst>
                                          <p:attrName>style.visibility</p:attrName>
                                        </p:attrNameLst>
                                      </p:cBhvr>
                                      <p:to>
                                        <p:strVal val="hidden"/>
                                      </p:to>
                                    </p:set>
                                  </p:childTnLst>
                                </p:cTn>
                              </p:par>
                            </p:childTnLst>
                          </p:cTn>
                        </p:par>
                      </p:childTnLst>
                    </p:cTn>
                  </p:par>
                </p:childTnLst>
              </p:cTn>
              <p:nextCondLst>
                <p:cond evt="onClick" delay="0">
                  <p:tgtEl>
                    <p:spTgt spid="54"/>
                  </p:tgtEl>
                </p:cond>
              </p:nextCondLst>
            </p:seq>
            <p:seq concurrent="1" nextAc="seek">
              <p:cTn id="484" restart="whenNotActive" fill="hold" evtFilter="cancelBubble" nodeType="interactiveSeq">
                <p:stCondLst>
                  <p:cond evt="onClick" delay="0">
                    <p:tgtEl>
                      <p:spTgt spid="55"/>
                    </p:tgtEl>
                  </p:cond>
                </p:stCondLst>
                <p:endSync evt="end" delay="0">
                  <p:rtn val="all"/>
                </p:endSync>
                <p:childTnLst>
                  <p:par>
                    <p:cTn id="485" fill="hold">
                      <p:stCondLst>
                        <p:cond delay="0"/>
                      </p:stCondLst>
                      <p:childTnLst>
                        <p:par>
                          <p:cTn id="486" fill="hold">
                            <p:stCondLst>
                              <p:cond delay="0"/>
                            </p:stCondLst>
                            <p:childTnLst>
                              <p:par>
                                <p:cTn id="487" presetID="31" presetClass="exit" presetSubtype="0" fill="hold" grpId="0" nodeType="withEffect">
                                  <p:stCondLst>
                                    <p:cond delay="0"/>
                                  </p:stCondLst>
                                  <p:childTnLst>
                                    <p:anim calcmode="lin" valueType="num">
                                      <p:cBhvr>
                                        <p:cTn id="488" dur="1000"/>
                                        <p:tgtEl>
                                          <p:spTgt spid="55"/>
                                        </p:tgtEl>
                                        <p:attrNameLst>
                                          <p:attrName>ppt_w</p:attrName>
                                        </p:attrNameLst>
                                      </p:cBhvr>
                                      <p:tavLst>
                                        <p:tav tm="0">
                                          <p:val>
                                            <p:strVal val="ppt_w"/>
                                          </p:val>
                                        </p:tav>
                                        <p:tav tm="100000">
                                          <p:val>
                                            <p:fltVal val="0"/>
                                          </p:val>
                                        </p:tav>
                                      </p:tavLst>
                                    </p:anim>
                                    <p:anim calcmode="lin" valueType="num">
                                      <p:cBhvr>
                                        <p:cTn id="489" dur="1000"/>
                                        <p:tgtEl>
                                          <p:spTgt spid="55"/>
                                        </p:tgtEl>
                                        <p:attrNameLst>
                                          <p:attrName>ppt_h</p:attrName>
                                        </p:attrNameLst>
                                      </p:cBhvr>
                                      <p:tavLst>
                                        <p:tav tm="0">
                                          <p:val>
                                            <p:strVal val="ppt_h"/>
                                          </p:val>
                                        </p:tav>
                                        <p:tav tm="100000">
                                          <p:val>
                                            <p:fltVal val="0"/>
                                          </p:val>
                                        </p:tav>
                                      </p:tavLst>
                                    </p:anim>
                                    <p:anim calcmode="lin" valueType="num">
                                      <p:cBhvr>
                                        <p:cTn id="490" dur="1000"/>
                                        <p:tgtEl>
                                          <p:spTgt spid="55"/>
                                        </p:tgtEl>
                                        <p:attrNameLst>
                                          <p:attrName>style.rotation</p:attrName>
                                        </p:attrNameLst>
                                      </p:cBhvr>
                                      <p:tavLst>
                                        <p:tav tm="0">
                                          <p:val>
                                            <p:fltVal val="0"/>
                                          </p:val>
                                        </p:tav>
                                        <p:tav tm="100000">
                                          <p:val>
                                            <p:fltVal val="90"/>
                                          </p:val>
                                        </p:tav>
                                      </p:tavLst>
                                    </p:anim>
                                    <p:animEffect transition="out" filter="fade">
                                      <p:cBhvr>
                                        <p:cTn id="491" dur="1000"/>
                                        <p:tgtEl>
                                          <p:spTgt spid="55"/>
                                        </p:tgtEl>
                                      </p:cBhvr>
                                    </p:animEffect>
                                    <p:set>
                                      <p:cBhvr>
                                        <p:cTn id="492" dur="1" fill="hold">
                                          <p:stCondLst>
                                            <p:cond delay="999"/>
                                          </p:stCondLst>
                                        </p:cTn>
                                        <p:tgtEl>
                                          <p:spTgt spid="55"/>
                                        </p:tgtEl>
                                        <p:attrNameLst>
                                          <p:attrName>style.visibility</p:attrName>
                                        </p:attrNameLst>
                                      </p:cBhvr>
                                      <p:to>
                                        <p:strVal val="hidden"/>
                                      </p:to>
                                    </p:set>
                                  </p:childTnLst>
                                </p:cTn>
                              </p:par>
                            </p:childTnLst>
                          </p:cTn>
                        </p:par>
                      </p:childTnLst>
                    </p:cTn>
                  </p:par>
                </p:childTnLst>
              </p:cTn>
              <p:nextCondLst>
                <p:cond evt="onClick" delay="0">
                  <p:tgtEl>
                    <p:spTgt spid="55"/>
                  </p:tgtEl>
                </p:cond>
              </p:nextCondLst>
            </p:seq>
            <p:seq concurrent="1" nextAc="seek">
              <p:cTn id="493" restart="whenNotActive" fill="hold" evtFilter="cancelBubble" nodeType="interactiveSeq">
                <p:stCondLst>
                  <p:cond evt="onClick" delay="0">
                    <p:tgtEl>
                      <p:spTgt spid="56"/>
                    </p:tgtEl>
                  </p:cond>
                </p:stCondLst>
                <p:endSync evt="end" delay="0">
                  <p:rtn val="all"/>
                </p:endSync>
                <p:childTnLst>
                  <p:par>
                    <p:cTn id="494" fill="hold">
                      <p:stCondLst>
                        <p:cond delay="0"/>
                      </p:stCondLst>
                      <p:childTnLst>
                        <p:par>
                          <p:cTn id="495" fill="hold">
                            <p:stCondLst>
                              <p:cond delay="0"/>
                            </p:stCondLst>
                            <p:childTnLst>
                              <p:par>
                                <p:cTn id="496" presetID="31" presetClass="exit" presetSubtype="0" fill="hold" grpId="0" nodeType="withEffect">
                                  <p:stCondLst>
                                    <p:cond delay="0"/>
                                  </p:stCondLst>
                                  <p:childTnLst>
                                    <p:anim calcmode="lin" valueType="num">
                                      <p:cBhvr>
                                        <p:cTn id="497" dur="1000"/>
                                        <p:tgtEl>
                                          <p:spTgt spid="56"/>
                                        </p:tgtEl>
                                        <p:attrNameLst>
                                          <p:attrName>ppt_w</p:attrName>
                                        </p:attrNameLst>
                                      </p:cBhvr>
                                      <p:tavLst>
                                        <p:tav tm="0">
                                          <p:val>
                                            <p:strVal val="ppt_w"/>
                                          </p:val>
                                        </p:tav>
                                        <p:tav tm="100000">
                                          <p:val>
                                            <p:fltVal val="0"/>
                                          </p:val>
                                        </p:tav>
                                      </p:tavLst>
                                    </p:anim>
                                    <p:anim calcmode="lin" valueType="num">
                                      <p:cBhvr>
                                        <p:cTn id="498" dur="1000"/>
                                        <p:tgtEl>
                                          <p:spTgt spid="56"/>
                                        </p:tgtEl>
                                        <p:attrNameLst>
                                          <p:attrName>ppt_h</p:attrName>
                                        </p:attrNameLst>
                                      </p:cBhvr>
                                      <p:tavLst>
                                        <p:tav tm="0">
                                          <p:val>
                                            <p:strVal val="ppt_h"/>
                                          </p:val>
                                        </p:tav>
                                        <p:tav tm="100000">
                                          <p:val>
                                            <p:fltVal val="0"/>
                                          </p:val>
                                        </p:tav>
                                      </p:tavLst>
                                    </p:anim>
                                    <p:anim calcmode="lin" valueType="num">
                                      <p:cBhvr>
                                        <p:cTn id="499" dur="1000"/>
                                        <p:tgtEl>
                                          <p:spTgt spid="56"/>
                                        </p:tgtEl>
                                        <p:attrNameLst>
                                          <p:attrName>style.rotation</p:attrName>
                                        </p:attrNameLst>
                                      </p:cBhvr>
                                      <p:tavLst>
                                        <p:tav tm="0">
                                          <p:val>
                                            <p:fltVal val="0"/>
                                          </p:val>
                                        </p:tav>
                                        <p:tav tm="100000">
                                          <p:val>
                                            <p:fltVal val="90"/>
                                          </p:val>
                                        </p:tav>
                                      </p:tavLst>
                                    </p:anim>
                                    <p:animEffect transition="out" filter="fade">
                                      <p:cBhvr>
                                        <p:cTn id="500" dur="1000"/>
                                        <p:tgtEl>
                                          <p:spTgt spid="56"/>
                                        </p:tgtEl>
                                      </p:cBhvr>
                                    </p:animEffect>
                                    <p:set>
                                      <p:cBhvr>
                                        <p:cTn id="501" dur="1" fill="hold">
                                          <p:stCondLst>
                                            <p:cond delay="999"/>
                                          </p:stCondLst>
                                        </p:cTn>
                                        <p:tgtEl>
                                          <p:spTgt spid="56"/>
                                        </p:tgtEl>
                                        <p:attrNameLst>
                                          <p:attrName>style.visibility</p:attrName>
                                        </p:attrNameLst>
                                      </p:cBhvr>
                                      <p:to>
                                        <p:strVal val="hidden"/>
                                      </p:to>
                                    </p:set>
                                  </p:childTnLst>
                                </p:cTn>
                              </p:par>
                            </p:childTnLst>
                          </p:cTn>
                        </p:par>
                      </p:childTnLst>
                    </p:cTn>
                  </p:par>
                </p:childTnLst>
              </p:cTn>
              <p:nextCondLst>
                <p:cond evt="onClick" delay="0">
                  <p:tgtEl>
                    <p:spTgt spid="56"/>
                  </p:tgtEl>
                </p:cond>
              </p:nextCondLst>
            </p:seq>
            <p:seq concurrent="1" nextAc="seek">
              <p:cTn id="502" restart="whenNotActive" fill="hold" evtFilter="cancelBubble" nodeType="interactiveSeq">
                <p:stCondLst>
                  <p:cond evt="onClick" delay="0">
                    <p:tgtEl>
                      <p:spTgt spid="57"/>
                    </p:tgtEl>
                  </p:cond>
                </p:stCondLst>
                <p:endSync evt="end" delay="0">
                  <p:rtn val="all"/>
                </p:endSync>
                <p:childTnLst>
                  <p:par>
                    <p:cTn id="503" fill="hold">
                      <p:stCondLst>
                        <p:cond delay="0"/>
                      </p:stCondLst>
                      <p:childTnLst>
                        <p:par>
                          <p:cTn id="504" fill="hold">
                            <p:stCondLst>
                              <p:cond delay="0"/>
                            </p:stCondLst>
                            <p:childTnLst>
                              <p:par>
                                <p:cTn id="505" presetID="31" presetClass="exit" presetSubtype="0" fill="hold" grpId="0" nodeType="withEffect">
                                  <p:stCondLst>
                                    <p:cond delay="0"/>
                                  </p:stCondLst>
                                  <p:childTnLst>
                                    <p:anim calcmode="lin" valueType="num">
                                      <p:cBhvr>
                                        <p:cTn id="506" dur="1000"/>
                                        <p:tgtEl>
                                          <p:spTgt spid="57"/>
                                        </p:tgtEl>
                                        <p:attrNameLst>
                                          <p:attrName>ppt_w</p:attrName>
                                        </p:attrNameLst>
                                      </p:cBhvr>
                                      <p:tavLst>
                                        <p:tav tm="0">
                                          <p:val>
                                            <p:strVal val="ppt_w"/>
                                          </p:val>
                                        </p:tav>
                                        <p:tav tm="100000">
                                          <p:val>
                                            <p:fltVal val="0"/>
                                          </p:val>
                                        </p:tav>
                                      </p:tavLst>
                                    </p:anim>
                                    <p:anim calcmode="lin" valueType="num">
                                      <p:cBhvr>
                                        <p:cTn id="507" dur="1000"/>
                                        <p:tgtEl>
                                          <p:spTgt spid="57"/>
                                        </p:tgtEl>
                                        <p:attrNameLst>
                                          <p:attrName>ppt_h</p:attrName>
                                        </p:attrNameLst>
                                      </p:cBhvr>
                                      <p:tavLst>
                                        <p:tav tm="0">
                                          <p:val>
                                            <p:strVal val="ppt_h"/>
                                          </p:val>
                                        </p:tav>
                                        <p:tav tm="100000">
                                          <p:val>
                                            <p:fltVal val="0"/>
                                          </p:val>
                                        </p:tav>
                                      </p:tavLst>
                                    </p:anim>
                                    <p:anim calcmode="lin" valueType="num">
                                      <p:cBhvr>
                                        <p:cTn id="508" dur="1000"/>
                                        <p:tgtEl>
                                          <p:spTgt spid="57"/>
                                        </p:tgtEl>
                                        <p:attrNameLst>
                                          <p:attrName>style.rotation</p:attrName>
                                        </p:attrNameLst>
                                      </p:cBhvr>
                                      <p:tavLst>
                                        <p:tav tm="0">
                                          <p:val>
                                            <p:fltVal val="0"/>
                                          </p:val>
                                        </p:tav>
                                        <p:tav tm="100000">
                                          <p:val>
                                            <p:fltVal val="90"/>
                                          </p:val>
                                        </p:tav>
                                      </p:tavLst>
                                    </p:anim>
                                    <p:animEffect transition="out" filter="fade">
                                      <p:cBhvr>
                                        <p:cTn id="509" dur="1000"/>
                                        <p:tgtEl>
                                          <p:spTgt spid="57"/>
                                        </p:tgtEl>
                                      </p:cBhvr>
                                    </p:animEffect>
                                    <p:set>
                                      <p:cBhvr>
                                        <p:cTn id="510" dur="1" fill="hold">
                                          <p:stCondLst>
                                            <p:cond delay="999"/>
                                          </p:stCondLst>
                                        </p:cTn>
                                        <p:tgtEl>
                                          <p:spTgt spid="57"/>
                                        </p:tgtEl>
                                        <p:attrNameLst>
                                          <p:attrName>style.visibility</p:attrName>
                                        </p:attrNameLst>
                                      </p:cBhvr>
                                      <p:to>
                                        <p:strVal val="hidden"/>
                                      </p:to>
                                    </p:set>
                                  </p:childTnLst>
                                </p:cTn>
                              </p:par>
                            </p:childTnLst>
                          </p:cTn>
                        </p:par>
                      </p:childTnLst>
                    </p:cTn>
                  </p:par>
                </p:childTnLst>
              </p:cTn>
              <p:nextCondLst>
                <p:cond evt="onClick" delay="0">
                  <p:tgtEl>
                    <p:spTgt spid="57"/>
                  </p:tgtEl>
                </p:cond>
              </p:nextCondLst>
            </p:seq>
            <p:seq concurrent="1" nextAc="seek">
              <p:cTn id="511" restart="whenNotActive" fill="hold" evtFilter="cancelBubble" nodeType="interactiveSeq">
                <p:stCondLst>
                  <p:cond evt="onClick" delay="0">
                    <p:tgtEl>
                      <p:spTgt spid="58"/>
                    </p:tgtEl>
                  </p:cond>
                </p:stCondLst>
                <p:endSync evt="end" delay="0">
                  <p:rtn val="all"/>
                </p:endSync>
                <p:childTnLst>
                  <p:par>
                    <p:cTn id="512" fill="hold">
                      <p:stCondLst>
                        <p:cond delay="0"/>
                      </p:stCondLst>
                      <p:childTnLst>
                        <p:par>
                          <p:cTn id="513" fill="hold">
                            <p:stCondLst>
                              <p:cond delay="0"/>
                            </p:stCondLst>
                            <p:childTnLst>
                              <p:par>
                                <p:cTn id="514" presetID="31" presetClass="exit" presetSubtype="0" fill="hold" grpId="0" nodeType="withEffect">
                                  <p:stCondLst>
                                    <p:cond delay="0"/>
                                  </p:stCondLst>
                                  <p:childTnLst>
                                    <p:anim calcmode="lin" valueType="num">
                                      <p:cBhvr>
                                        <p:cTn id="515" dur="1000"/>
                                        <p:tgtEl>
                                          <p:spTgt spid="58"/>
                                        </p:tgtEl>
                                        <p:attrNameLst>
                                          <p:attrName>ppt_w</p:attrName>
                                        </p:attrNameLst>
                                      </p:cBhvr>
                                      <p:tavLst>
                                        <p:tav tm="0">
                                          <p:val>
                                            <p:strVal val="ppt_w"/>
                                          </p:val>
                                        </p:tav>
                                        <p:tav tm="100000">
                                          <p:val>
                                            <p:fltVal val="0"/>
                                          </p:val>
                                        </p:tav>
                                      </p:tavLst>
                                    </p:anim>
                                    <p:anim calcmode="lin" valueType="num">
                                      <p:cBhvr>
                                        <p:cTn id="516" dur="1000"/>
                                        <p:tgtEl>
                                          <p:spTgt spid="58"/>
                                        </p:tgtEl>
                                        <p:attrNameLst>
                                          <p:attrName>ppt_h</p:attrName>
                                        </p:attrNameLst>
                                      </p:cBhvr>
                                      <p:tavLst>
                                        <p:tav tm="0">
                                          <p:val>
                                            <p:strVal val="ppt_h"/>
                                          </p:val>
                                        </p:tav>
                                        <p:tav tm="100000">
                                          <p:val>
                                            <p:fltVal val="0"/>
                                          </p:val>
                                        </p:tav>
                                      </p:tavLst>
                                    </p:anim>
                                    <p:anim calcmode="lin" valueType="num">
                                      <p:cBhvr>
                                        <p:cTn id="517" dur="1000"/>
                                        <p:tgtEl>
                                          <p:spTgt spid="58"/>
                                        </p:tgtEl>
                                        <p:attrNameLst>
                                          <p:attrName>style.rotation</p:attrName>
                                        </p:attrNameLst>
                                      </p:cBhvr>
                                      <p:tavLst>
                                        <p:tav tm="0">
                                          <p:val>
                                            <p:fltVal val="0"/>
                                          </p:val>
                                        </p:tav>
                                        <p:tav tm="100000">
                                          <p:val>
                                            <p:fltVal val="90"/>
                                          </p:val>
                                        </p:tav>
                                      </p:tavLst>
                                    </p:anim>
                                    <p:animEffect transition="out" filter="fade">
                                      <p:cBhvr>
                                        <p:cTn id="518" dur="1000"/>
                                        <p:tgtEl>
                                          <p:spTgt spid="58"/>
                                        </p:tgtEl>
                                      </p:cBhvr>
                                    </p:animEffect>
                                    <p:set>
                                      <p:cBhvr>
                                        <p:cTn id="519" dur="1" fill="hold">
                                          <p:stCondLst>
                                            <p:cond delay="999"/>
                                          </p:stCondLst>
                                        </p:cTn>
                                        <p:tgtEl>
                                          <p:spTgt spid="58"/>
                                        </p:tgtEl>
                                        <p:attrNameLst>
                                          <p:attrName>style.visibility</p:attrName>
                                        </p:attrNameLst>
                                      </p:cBhvr>
                                      <p:to>
                                        <p:strVal val="hidden"/>
                                      </p:to>
                                    </p:set>
                                  </p:childTnLst>
                                </p:cTn>
                              </p:par>
                            </p:childTnLst>
                          </p:cTn>
                        </p:par>
                      </p:childTnLst>
                    </p:cTn>
                  </p:par>
                </p:childTnLst>
              </p:cTn>
              <p:nextCondLst>
                <p:cond evt="onClick" delay="0">
                  <p:tgtEl>
                    <p:spTgt spid="58"/>
                  </p:tgtEl>
                </p:cond>
              </p:nextCondLst>
            </p:seq>
            <p:seq concurrent="1" nextAc="seek">
              <p:cTn id="520" restart="whenNotActive" fill="hold" evtFilter="cancelBubble" nodeType="interactiveSeq">
                <p:stCondLst>
                  <p:cond evt="onClick" delay="0">
                    <p:tgtEl>
                      <p:spTgt spid="59"/>
                    </p:tgtEl>
                  </p:cond>
                </p:stCondLst>
                <p:endSync evt="end" delay="0">
                  <p:rtn val="all"/>
                </p:endSync>
                <p:childTnLst>
                  <p:par>
                    <p:cTn id="521" fill="hold">
                      <p:stCondLst>
                        <p:cond delay="0"/>
                      </p:stCondLst>
                      <p:childTnLst>
                        <p:par>
                          <p:cTn id="522" fill="hold">
                            <p:stCondLst>
                              <p:cond delay="0"/>
                            </p:stCondLst>
                            <p:childTnLst>
                              <p:par>
                                <p:cTn id="523" presetID="31" presetClass="exit" presetSubtype="0" fill="hold" grpId="0" nodeType="withEffect">
                                  <p:stCondLst>
                                    <p:cond delay="0"/>
                                  </p:stCondLst>
                                  <p:childTnLst>
                                    <p:anim calcmode="lin" valueType="num">
                                      <p:cBhvr>
                                        <p:cTn id="524" dur="1000"/>
                                        <p:tgtEl>
                                          <p:spTgt spid="59"/>
                                        </p:tgtEl>
                                        <p:attrNameLst>
                                          <p:attrName>ppt_w</p:attrName>
                                        </p:attrNameLst>
                                      </p:cBhvr>
                                      <p:tavLst>
                                        <p:tav tm="0">
                                          <p:val>
                                            <p:strVal val="ppt_w"/>
                                          </p:val>
                                        </p:tav>
                                        <p:tav tm="100000">
                                          <p:val>
                                            <p:fltVal val="0"/>
                                          </p:val>
                                        </p:tav>
                                      </p:tavLst>
                                    </p:anim>
                                    <p:anim calcmode="lin" valueType="num">
                                      <p:cBhvr>
                                        <p:cTn id="525" dur="1000"/>
                                        <p:tgtEl>
                                          <p:spTgt spid="59"/>
                                        </p:tgtEl>
                                        <p:attrNameLst>
                                          <p:attrName>ppt_h</p:attrName>
                                        </p:attrNameLst>
                                      </p:cBhvr>
                                      <p:tavLst>
                                        <p:tav tm="0">
                                          <p:val>
                                            <p:strVal val="ppt_h"/>
                                          </p:val>
                                        </p:tav>
                                        <p:tav tm="100000">
                                          <p:val>
                                            <p:fltVal val="0"/>
                                          </p:val>
                                        </p:tav>
                                      </p:tavLst>
                                    </p:anim>
                                    <p:anim calcmode="lin" valueType="num">
                                      <p:cBhvr>
                                        <p:cTn id="526" dur="1000"/>
                                        <p:tgtEl>
                                          <p:spTgt spid="59"/>
                                        </p:tgtEl>
                                        <p:attrNameLst>
                                          <p:attrName>style.rotation</p:attrName>
                                        </p:attrNameLst>
                                      </p:cBhvr>
                                      <p:tavLst>
                                        <p:tav tm="0">
                                          <p:val>
                                            <p:fltVal val="0"/>
                                          </p:val>
                                        </p:tav>
                                        <p:tav tm="100000">
                                          <p:val>
                                            <p:fltVal val="90"/>
                                          </p:val>
                                        </p:tav>
                                      </p:tavLst>
                                    </p:anim>
                                    <p:animEffect transition="out" filter="fade">
                                      <p:cBhvr>
                                        <p:cTn id="527" dur="1000"/>
                                        <p:tgtEl>
                                          <p:spTgt spid="59"/>
                                        </p:tgtEl>
                                      </p:cBhvr>
                                    </p:animEffect>
                                    <p:set>
                                      <p:cBhvr>
                                        <p:cTn id="528" dur="1" fill="hold">
                                          <p:stCondLst>
                                            <p:cond delay="999"/>
                                          </p:stCondLst>
                                        </p:cTn>
                                        <p:tgtEl>
                                          <p:spTgt spid="59"/>
                                        </p:tgtEl>
                                        <p:attrNameLst>
                                          <p:attrName>style.visibility</p:attrName>
                                        </p:attrNameLst>
                                      </p:cBhvr>
                                      <p:to>
                                        <p:strVal val="hidden"/>
                                      </p:to>
                                    </p:set>
                                  </p:childTnLst>
                                </p:cTn>
                              </p:par>
                            </p:childTnLst>
                          </p:cTn>
                        </p:par>
                      </p:childTnLst>
                    </p:cTn>
                  </p:par>
                </p:childTnLst>
              </p:cTn>
              <p:nextCondLst>
                <p:cond evt="onClick" delay="0">
                  <p:tgtEl>
                    <p:spTgt spid="59"/>
                  </p:tgtEl>
                </p:cond>
              </p:nextCondLst>
            </p:seq>
            <p:seq concurrent="1" nextAc="seek">
              <p:cTn id="529" restart="whenNotActive" fill="hold" evtFilter="cancelBubble" nodeType="interactiveSeq">
                <p:stCondLst>
                  <p:cond evt="onClick" delay="0">
                    <p:tgtEl>
                      <p:spTgt spid="60"/>
                    </p:tgtEl>
                  </p:cond>
                </p:stCondLst>
                <p:endSync evt="end" delay="0">
                  <p:rtn val="all"/>
                </p:endSync>
                <p:childTnLst>
                  <p:par>
                    <p:cTn id="530" fill="hold">
                      <p:stCondLst>
                        <p:cond delay="0"/>
                      </p:stCondLst>
                      <p:childTnLst>
                        <p:par>
                          <p:cTn id="531" fill="hold">
                            <p:stCondLst>
                              <p:cond delay="0"/>
                            </p:stCondLst>
                            <p:childTnLst>
                              <p:par>
                                <p:cTn id="532" presetID="31" presetClass="exit" presetSubtype="0" fill="hold" grpId="0" nodeType="withEffect">
                                  <p:stCondLst>
                                    <p:cond delay="0"/>
                                  </p:stCondLst>
                                  <p:childTnLst>
                                    <p:anim calcmode="lin" valueType="num">
                                      <p:cBhvr>
                                        <p:cTn id="533" dur="1000"/>
                                        <p:tgtEl>
                                          <p:spTgt spid="60"/>
                                        </p:tgtEl>
                                        <p:attrNameLst>
                                          <p:attrName>ppt_w</p:attrName>
                                        </p:attrNameLst>
                                      </p:cBhvr>
                                      <p:tavLst>
                                        <p:tav tm="0">
                                          <p:val>
                                            <p:strVal val="ppt_w"/>
                                          </p:val>
                                        </p:tav>
                                        <p:tav tm="100000">
                                          <p:val>
                                            <p:fltVal val="0"/>
                                          </p:val>
                                        </p:tav>
                                      </p:tavLst>
                                    </p:anim>
                                    <p:anim calcmode="lin" valueType="num">
                                      <p:cBhvr>
                                        <p:cTn id="534" dur="1000"/>
                                        <p:tgtEl>
                                          <p:spTgt spid="60"/>
                                        </p:tgtEl>
                                        <p:attrNameLst>
                                          <p:attrName>ppt_h</p:attrName>
                                        </p:attrNameLst>
                                      </p:cBhvr>
                                      <p:tavLst>
                                        <p:tav tm="0">
                                          <p:val>
                                            <p:strVal val="ppt_h"/>
                                          </p:val>
                                        </p:tav>
                                        <p:tav tm="100000">
                                          <p:val>
                                            <p:fltVal val="0"/>
                                          </p:val>
                                        </p:tav>
                                      </p:tavLst>
                                    </p:anim>
                                    <p:anim calcmode="lin" valueType="num">
                                      <p:cBhvr>
                                        <p:cTn id="535" dur="1000"/>
                                        <p:tgtEl>
                                          <p:spTgt spid="60"/>
                                        </p:tgtEl>
                                        <p:attrNameLst>
                                          <p:attrName>style.rotation</p:attrName>
                                        </p:attrNameLst>
                                      </p:cBhvr>
                                      <p:tavLst>
                                        <p:tav tm="0">
                                          <p:val>
                                            <p:fltVal val="0"/>
                                          </p:val>
                                        </p:tav>
                                        <p:tav tm="100000">
                                          <p:val>
                                            <p:fltVal val="90"/>
                                          </p:val>
                                        </p:tav>
                                      </p:tavLst>
                                    </p:anim>
                                    <p:animEffect transition="out" filter="fade">
                                      <p:cBhvr>
                                        <p:cTn id="536" dur="1000"/>
                                        <p:tgtEl>
                                          <p:spTgt spid="60"/>
                                        </p:tgtEl>
                                      </p:cBhvr>
                                    </p:animEffect>
                                    <p:set>
                                      <p:cBhvr>
                                        <p:cTn id="537" dur="1" fill="hold">
                                          <p:stCondLst>
                                            <p:cond delay="999"/>
                                          </p:stCondLst>
                                        </p:cTn>
                                        <p:tgtEl>
                                          <p:spTgt spid="60"/>
                                        </p:tgtEl>
                                        <p:attrNameLst>
                                          <p:attrName>style.visibility</p:attrName>
                                        </p:attrNameLst>
                                      </p:cBhvr>
                                      <p:to>
                                        <p:strVal val="hidden"/>
                                      </p:to>
                                    </p:set>
                                  </p:childTnLst>
                                </p:cTn>
                              </p:par>
                            </p:childTnLst>
                          </p:cTn>
                        </p:par>
                      </p:childTnLst>
                    </p:cTn>
                  </p:par>
                </p:childTnLst>
              </p:cTn>
              <p:nextCondLst>
                <p:cond evt="onClick" delay="0">
                  <p:tgtEl>
                    <p:spTgt spid="60"/>
                  </p:tgtEl>
                </p:cond>
              </p:nextCondLst>
            </p:seq>
            <p:seq concurrent="1" nextAc="seek">
              <p:cTn id="538" restart="whenNotActive" fill="hold" evtFilter="cancelBubble" nodeType="interactiveSeq">
                <p:stCondLst>
                  <p:cond evt="onClick" delay="0">
                    <p:tgtEl>
                      <p:spTgt spid="61"/>
                    </p:tgtEl>
                  </p:cond>
                </p:stCondLst>
                <p:endSync evt="end" delay="0">
                  <p:rtn val="all"/>
                </p:endSync>
                <p:childTnLst>
                  <p:par>
                    <p:cTn id="539" fill="hold">
                      <p:stCondLst>
                        <p:cond delay="0"/>
                      </p:stCondLst>
                      <p:childTnLst>
                        <p:par>
                          <p:cTn id="540" fill="hold">
                            <p:stCondLst>
                              <p:cond delay="0"/>
                            </p:stCondLst>
                            <p:childTnLst>
                              <p:par>
                                <p:cTn id="541" presetID="31" presetClass="exit" presetSubtype="0" fill="hold" grpId="0" nodeType="withEffect">
                                  <p:stCondLst>
                                    <p:cond delay="0"/>
                                  </p:stCondLst>
                                  <p:childTnLst>
                                    <p:anim calcmode="lin" valueType="num">
                                      <p:cBhvr>
                                        <p:cTn id="542" dur="1000"/>
                                        <p:tgtEl>
                                          <p:spTgt spid="61"/>
                                        </p:tgtEl>
                                        <p:attrNameLst>
                                          <p:attrName>ppt_w</p:attrName>
                                        </p:attrNameLst>
                                      </p:cBhvr>
                                      <p:tavLst>
                                        <p:tav tm="0">
                                          <p:val>
                                            <p:strVal val="ppt_w"/>
                                          </p:val>
                                        </p:tav>
                                        <p:tav tm="100000">
                                          <p:val>
                                            <p:fltVal val="0"/>
                                          </p:val>
                                        </p:tav>
                                      </p:tavLst>
                                    </p:anim>
                                    <p:anim calcmode="lin" valueType="num">
                                      <p:cBhvr>
                                        <p:cTn id="543" dur="1000"/>
                                        <p:tgtEl>
                                          <p:spTgt spid="61"/>
                                        </p:tgtEl>
                                        <p:attrNameLst>
                                          <p:attrName>ppt_h</p:attrName>
                                        </p:attrNameLst>
                                      </p:cBhvr>
                                      <p:tavLst>
                                        <p:tav tm="0">
                                          <p:val>
                                            <p:strVal val="ppt_h"/>
                                          </p:val>
                                        </p:tav>
                                        <p:tav tm="100000">
                                          <p:val>
                                            <p:fltVal val="0"/>
                                          </p:val>
                                        </p:tav>
                                      </p:tavLst>
                                    </p:anim>
                                    <p:anim calcmode="lin" valueType="num">
                                      <p:cBhvr>
                                        <p:cTn id="544" dur="1000"/>
                                        <p:tgtEl>
                                          <p:spTgt spid="61"/>
                                        </p:tgtEl>
                                        <p:attrNameLst>
                                          <p:attrName>style.rotation</p:attrName>
                                        </p:attrNameLst>
                                      </p:cBhvr>
                                      <p:tavLst>
                                        <p:tav tm="0">
                                          <p:val>
                                            <p:fltVal val="0"/>
                                          </p:val>
                                        </p:tav>
                                        <p:tav tm="100000">
                                          <p:val>
                                            <p:fltVal val="90"/>
                                          </p:val>
                                        </p:tav>
                                      </p:tavLst>
                                    </p:anim>
                                    <p:animEffect transition="out" filter="fade">
                                      <p:cBhvr>
                                        <p:cTn id="545" dur="1000"/>
                                        <p:tgtEl>
                                          <p:spTgt spid="61"/>
                                        </p:tgtEl>
                                      </p:cBhvr>
                                    </p:animEffect>
                                    <p:set>
                                      <p:cBhvr>
                                        <p:cTn id="546" dur="1" fill="hold">
                                          <p:stCondLst>
                                            <p:cond delay="999"/>
                                          </p:stCondLst>
                                        </p:cTn>
                                        <p:tgtEl>
                                          <p:spTgt spid="61"/>
                                        </p:tgtEl>
                                        <p:attrNameLst>
                                          <p:attrName>style.visibility</p:attrName>
                                        </p:attrNameLst>
                                      </p:cBhvr>
                                      <p:to>
                                        <p:strVal val="hidden"/>
                                      </p:to>
                                    </p:set>
                                  </p:childTnLst>
                                </p:cTn>
                              </p:par>
                            </p:childTnLst>
                          </p:cTn>
                        </p:par>
                      </p:childTnLst>
                    </p:cTn>
                  </p:par>
                </p:childTnLst>
              </p:cTn>
              <p:nextCondLst>
                <p:cond evt="onClick" delay="0">
                  <p:tgtEl>
                    <p:spTgt spid="61"/>
                  </p:tgtEl>
                </p:cond>
              </p:nextCondLst>
            </p:seq>
            <p:seq concurrent="1" nextAc="seek">
              <p:cTn id="547" restart="whenNotActive" fill="hold" evtFilter="cancelBubble" nodeType="interactiveSeq">
                <p:stCondLst>
                  <p:cond evt="onClick" delay="0">
                    <p:tgtEl>
                      <p:spTgt spid="62"/>
                    </p:tgtEl>
                  </p:cond>
                </p:stCondLst>
                <p:endSync evt="end" delay="0">
                  <p:rtn val="all"/>
                </p:endSync>
                <p:childTnLst>
                  <p:par>
                    <p:cTn id="548" fill="hold">
                      <p:stCondLst>
                        <p:cond delay="0"/>
                      </p:stCondLst>
                      <p:childTnLst>
                        <p:par>
                          <p:cTn id="549" fill="hold">
                            <p:stCondLst>
                              <p:cond delay="0"/>
                            </p:stCondLst>
                            <p:childTnLst>
                              <p:par>
                                <p:cTn id="550" presetID="31" presetClass="exit" presetSubtype="0" fill="hold" grpId="0" nodeType="withEffect">
                                  <p:stCondLst>
                                    <p:cond delay="0"/>
                                  </p:stCondLst>
                                  <p:childTnLst>
                                    <p:anim calcmode="lin" valueType="num">
                                      <p:cBhvr>
                                        <p:cTn id="551" dur="1000"/>
                                        <p:tgtEl>
                                          <p:spTgt spid="62"/>
                                        </p:tgtEl>
                                        <p:attrNameLst>
                                          <p:attrName>ppt_w</p:attrName>
                                        </p:attrNameLst>
                                      </p:cBhvr>
                                      <p:tavLst>
                                        <p:tav tm="0">
                                          <p:val>
                                            <p:strVal val="ppt_w"/>
                                          </p:val>
                                        </p:tav>
                                        <p:tav tm="100000">
                                          <p:val>
                                            <p:fltVal val="0"/>
                                          </p:val>
                                        </p:tav>
                                      </p:tavLst>
                                    </p:anim>
                                    <p:anim calcmode="lin" valueType="num">
                                      <p:cBhvr>
                                        <p:cTn id="552" dur="1000"/>
                                        <p:tgtEl>
                                          <p:spTgt spid="62"/>
                                        </p:tgtEl>
                                        <p:attrNameLst>
                                          <p:attrName>ppt_h</p:attrName>
                                        </p:attrNameLst>
                                      </p:cBhvr>
                                      <p:tavLst>
                                        <p:tav tm="0">
                                          <p:val>
                                            <p:strVal val="ppt_h"/>
                                          </p:val>
                                        </p:tav>
                                        <p:tav tm="100000">
                                          <p:val>
                                            <p:fltVal val="0"/>
                                          </p:val>
                                        </p:tav>
                                      </p:tavLst>
                                    </p:anim>
                                    <p:anim calcmode="lin" valueType="num">
                                      <p:cBhvr>
                                        <p:cTn id="553" dur="1000"/>
                                        <p:tgtEl>
                                          <p:spTgt spid="62"/>
                                        </p:tgtEl>
                                        <p:attrNameLst>
                                          <p:attrName>style.rotation</p:attrName>
                                        </p:attrNameLst>
                                      </p:cBhvr>
                                      <p:tavLst>
                                        <p:tav tm="0">
                                          <p:val>
                                            <p:fltVal val="0"/>
                                          </p:val>
                                        </p:tav>
                                        <p:tav tm="100000">
                                          <p:val>
                                            <p:fltVal val="90"/>
                                          </p:val>
                                        </p:tav>
                                      </p:tavLst>
                                    </p:anim>
                                    <p:animEffect transition="out" filter="fade">
                                      <p:cBhvr>
                                        <p:cTn id="554" dur="1000"/>
                                        <p:tgtEl>
                                          <p:spTgt spid="62"/>
                                        </p:tgtEl>
                                      </p:cBhvr>
                                    </p:animEffect>
                                    <p:set>
                                      <p:cBhvr>
                                        <p:cTn id="555" dur="1" fill="hold">
                                          <p:stCondLst>
                                            <p:cond delay="999"/>
                                          </p:stCondLst>
                                        </p:cTn>
                                        <p:tgtEl>
                                          <p:spTgt spid="62"/>
                                        </p:tgtEl>
                                        <p:attrNameLst>
                                          <p:attrName>style.visibility</p:attrName>
                                        </p:attrNameLst>
                                      </p:cBhvr>
                                      <p:to>
                                        <p:strVal val="hidden"/>
                                      </p:to>
                                    </p:set>
                                  </p:childTnLst>
                                </p:cTn>
                              </p:par>
                            </p:childTnLst>
                          </p:cTn>
                        </p:par>
                      </p:childTnLst>
                    </p:cTn>
                  </p:par>
                </p:childTnLst>
              </p:cTn>
              <p:nextCondLst>
                <p:cond evt="onClick" delay="0">
                  <p:tgtEl>
                    <p:spTgt spid="62"/>
                  </p:tgtEl>
                </p:cond>
              </p:nextCondLst>
            </p:seq>
            <p:seq concurrent="1" nextAc="seek">
              <p:cTn id="556" restart="whenNotActive" fill="hold" evtFilter="cancelBubble" nodeType="interactiveSeq">
                <p:stCondLst>
                  <p:cond evt="onClick" delay="0">
                    <p:tgtEl>
                      <p:spTgt spid="63"/>
                    </p:tgtEl>
                  </p:cond>
                </p:stCondLst>
                <p:endSync evt="end" delay="0">
                  <p:rtn val="all"/>
                </p:endSync>
                <p:childTnLst>
                  <p:par>
                    <p:cTn id="557" fill="hold">
                      <p:stCondLst>
                        <p:cond delay="0"/>
                      </p:stCondLst>
                      <p:childTnLst>
                        <p:par>
                          <p:cTn id="558" fill="hold">
                            <p:stCondLst>
                              <p:cond delay="0"/>
                            </p:stCondLst>
                            <p:childTnLst>
                              <p:par>
                                <p:cTn id="559" presetID="31" presetClass="exit" presetSubtype="0" fill="hold" grpId="0" nodeType="withEffect">
                                  <p:stCondLst>
                                    <p:cond delay="0"/>
                                  </p:stCondLst>
                                  <p:childTnLst>
                                    <p:anim calcmode="lin" valueType="num">
                                      <p:cBhvr>
                                        <p:cTn id="560" dur="1000"/>
                                        <p:tgtEl>
                                          <p:spTgt spid="63"/>
                                        </p:tgtEl>
                                        <p:attrNameLst>
                                          <p:attrName>ppt_w</p:attrName>
                                        </p:attrNameLst>
                                      </p:cBhvr>
                                      <p:tavLst>
                                        <p:tav tm="0">
                                          <p:val>
                                            <p:strVal val="ppt_w"/>
                                          </p:val>
                                        </p:tav>
                                        <p:tav tm="100000">
                                          <p:val>
                                            <p:fltVal val="0"/>
                                          </p:val>
                                        </p:tav>
                                      </p:tavLst>
                                    </p:anim>
                                    <p:anim calcmode="lin" valueType="num">
                                      <p:cBhvr>
                                        <p:cTn id="561" dur="1000"/>
                                        <p:tgtEl>
                                          <p:spTgt spid="63"/>
                                        </p:tgtEl>
                                        <p:attrNameLst>
                                          <p:attrName>ppt_h</p:attrName>
                                        </p:attrNameLst>
                                      </p:cBhvr>
                                      <p:tavLst>
                                        <p:tav tm="0">
                                          <p:val>
                                            <p:strVal val="ppt_h"/>
                                          </p:val>
                                        </p:tav>
                                        <p:tav tm="100000">
                                          <p:val>
                                            <p:fltVal val="0"/>
                                          </p:val>
                                        </p:tav>
                                      </p:tavLst>
                                    </p:anim>
                                    <p:anim calcmode="lin" valueType="num">
                                      <p:cBhvr>
                                        <p:cTn id="562" dur="1000"/>
                                        <p:tgtEl>
                                          <p:spTgt spid="63"/>
                                        </p:tgtEl>
                                        <p:attrNameLst>
                                          <p:attrName>style.rotation</p:attrName>
                                        </p:attrNameLst>
                                      </p:cBhvr>
                                      <p:tavLst>
                                        <p:tav tm="0">
                                          <p:val>
                                            <p:fltVal val="0"/>
                                          </p:val>
                                        </p:tav>
                                        <p:tav tm="100000">
                                          <p:val>
                                            <p:fltVal val="90"/>
                                          </p:val>
                                        </p:tav>
                                      </p:tavLst>
                                    </p:anim>
                                    <p:animEffect transition="out" filter="fade">
                                      <p:cBhvr>
                                        <p:cTn id="563" dur="1000"/>
                                        <p:tgtEl>
                                          <p:spTgt spid="63"/>
                                        </p:tgtEl>
                                      </p:cBhvr>
                                    </p:animEffect>
                                    <p:set>
                                      <p:cBhvr>
                                        <p:cTn id="564" dur="1" fill="hold">
                                          <p:stCondLst>
                                            <p:cond delay="999"/>
                                          </p:stCondLst>
                                        </p:cTn>
                                        <p:tgtEl>
                                          <p:spTgt spid="63"/>
                                        </p:tgtEl>
                                        <p:attrNameLst>
                                          <p:attrName>style.visibility</p:attrName>
                                        </p:attrNameLst>
                                      </p:cBhvr>
                                      <p:to>
                                        <p:strVal val="hidden"/>
                                      </p:to>
                                    </p:set>
                                  </p:childTnLst>
                                </p:cTn>
                              </p:par>
                            </p:childTnLst>
                          </p:cTn>
                        </p:par>
                      </p:childTnLst>
                    </p:cTn>
                  </p:par>
                </p:childTnLst>
              </p:cTn>
              <p:nextCondLst>
                <p:cond evt="onClick" delay="0">
                  <p:tgtEl>
                    <p:spTgt spid="63"/>
                  </p:tgtEl>
                </p:cond>
              </p:nextCondLst>
            </p:seq>
            <p:seq concurrent="1" nextAc="seek">
              <p:cTn id="565" restart="whenNotActive" fill="hold" evtFilter="cancelBubble" nodeType="interactiveSeq">
                <p:stCondLst>
                  <p:cond evt="onClick" delay="0">
                    <p:tgtEl>
                      <p:spTgt spid="64"/>
                    </p:tgtEl>
                  </p:cond>
                </p:stCondLst>
                <p:endSync evt="end" delay="0">
                  <p:rtn val="all"/>
                </p:endSync>
                <p:childTnLst>
                  <p:par>
                    <p:cTn id="566" fill="hold">
                      <p:stCondLst>
                        <p:cond delay="0"/>
                      </p:stCondLst>
                      <p:childTnLst>
                        <p:par>
                          <p:cTn id="567" fill="hold">
                            <p:stCondLst>
                              <p:cond delay="0"/>
                            </p:stCondLst>
                            <p:childTnLst>
                              <p:par>
                                <p:cTn id="568" presetID="31" presetClass="exit" presetSubtype="0" fill="hold" grpId="0" nodeType="withEffect">
                                  <p:stCondLst>
                                    <p:cond delay="0"/>
                                  </p:stCondLst>
                                  <p:childTnLst>
                                    <p:anim calcmode="lin" valueType="num">
                                      <p:cBhvr>
                                        <p:cTn id="569" dur="1000"/>
                                        <p:tgtEl>
                                          <p:spTgt spid="64"/>
                                        </p:tgtEl>
                                        <p:attrNameLst>
                                          <p:attrName>ppt_w</p:attrName>
                                        </p:attrNameLst>
                                      </p:cBhvr>
                                      <p:tavLst>
                                        <p:tav tm="0">
                                          <p:val>
                                            <p:strVal val="ppt_w"/>
                                          </p:val>
                                        </p:tav>
                                        <p:tav tm="100000">
                                          <p:val>
                                            <p:fltVal val="0"/>
                                          </p:val>
                                        </p:tav>
                                      </p:tavLst>
                                    </p:anim>
                                    <p:anim calcmode="lin" valueType="num">
                                      <p:cBhvr>
                                        <p:cTn id="570" dur="1000"/>
                                        <p:tgtEl>
                                          <p:spTgt spid="64"/>
                                        </p:tgtEl>
                                        <p:attrNameLst>
                                          <p:attrName>ppt_h</p:attrName>
                                        </p:attrNameLst>
                                      </p:cBhvr>
                                      <p:tavLst>
                                        <p:tav tm="0">
                                          <p:val>
                                            <p:strVal val="ppt_h"/>
                                          </p:val>
                                        </p:tav>
                                        <p:tav tm="100000">
                                          <p:val>
                                            <p:fltVal val="0"/>
                                          </p:val>
                                        </p:tav>
                                      </p:tavLst>
                                    </p:anim>
                                    <p:anim calcmode="lin" valueType="num">
                                      <p:cBhvr>
                                        <p:cTn id="571" dur="1000"/>
                                        <p:tgtEl>
                                          <p:spTgt spid="64"/>
                                        </p:tgtEl>
                                        <p:attrNameLst>
                                          <p:attrName>style.rotation</p:attrName>
                                        </p:attrNameLst>
                                      </p:cBhvr>
                                      <p:tavLst>
                                        <p:tav tm="0">
                                          <p:val>
                                            <p:fltVal val="0"/>
                                          </p:val>
                                        </p:tav>
                                        <p:tav tm="100000">
                                          <p:val>
                                            <p:fltVal val="90"/>
                                          </p:val>
                                        </p:tav>
                                      </p:tavLst>
                                    </p:anim>
                                    <p:animEffect transition="out" filter="fade">
                                      <p:cBhvr>
                                        <p:cTn id="572" dur="1000"/>
                                        <p:tgtEl>
                                          <p:spTgt spid="64"/>
                                        </p:tgtEl>
                                      </p:cBhvr>
                                    </p:animEffect>
                                    <p:set>
                                      <p:cBhvr>
                                        <p:cTn id="573" dur="1" fill="hold">
                                          <p:stCondLst>
                                            <p:cond delay="999"/>
                                          </p:stCondLst>
                                        </p:cTn>
                                        <p:tgtEl>
                                          <p:spTgt spid="64"/>
                                        </p:tgtEl>
                                        <p:attrNameLst>
                                          <p:attrName>style.visibility</p:attrName>
                                        </p:attrNameLst>
                                      </p:cBhvr>
                                      <p:to>
                                        <p:strVal val="hidden"/>
                                      </p:to>
                                    </p:set>
                                  </p:childTnLst>
                                </p:cTn>
                              </p:par>
                            </p:childTnLst>
                          </p:cTn>
                        </p:par>
                      </p:childTnLst>
                    </p:cTn>
                  </p:par>
                </p:childTnLst>
              </p:cTn>
              <p:nextCondLst>
                <p:cond evt="onClick" delay="0">
                  <p:tgtEl>
                    <p:spTgt spid="64"/>
                  </p:tgtEl>
                </p:cond>
              </p:nextCondLst>
            </p:seq>
            <p:seq concurrent="1" nextAc="seek">
              <p:cTn id="574" restart="whenNotActive" fill="hold" evtFilter="cancelBubble" nodeType="interactiveSeq">
                <p:stCondLst>
                  <p:cond evt="onClick" delay="0">
                    <p:tgtEl>
                      <p:spTgt spid="65"/>
                    </p:tgtEl>
                  </p:cond>
                </p:stCondLst>
                <p:endSync evt="end" delay="0">
                  <p:rtn val="all"/>
                </p:endSync>
                <p:childTnLst>
                  <p:par>
                    <p:cTn id="575" fill="hold">
                      <p:stCondLst>
                        <p:cond delay="0"/>
                      </p:stCondLst>
                      <p:childTnLst>
                        <p:par>
                          <p:cTn id="576" fill="hold">
                            <p:stCondLst>
                              <p:cond delay="0"/>
                            </p:stCondLst>
                            <p:childTnLst>
                              <p:par>
                                <p:cTn id="577" presetID="31" presetClass="exit" presetSubtype="0" fill="hold" grpId="0" nodeType="withEffect">
                                  <p:stCondLst>
                                    <p:cond delay="0"/>
                                  </p:stCondLst>
                                  <p:childTnLst>
                                    <p:anim calcmode="lin" valueType="num">
                                      <p:cBhvr>
                                        <p:cTn id="578" dur="1000"/>
                                        <p:tgtEl>
                                          <p:spTgt spid="65"/>
                                        </p:tgtEl>
                                        <p:attrNameLst>
                                          <p:attrName>ppt_w</p:attrName>
                                        </p:attrNameLst>
                                      </p:cBhvr>
                                      <p:tavLst>
                                        <p:tav tm="0">
                                          <p:val>
                                            <p:strVal val="ppt_w"/>
                                          </p:val>
                                        </p:tav>
                                        <p:tav tm="100000">
                                          <p:val>
                                            <p:fltVal val="0"/>
                                          </p:val>
                                        </p:tav>
                                      </p:tavLst>
                                    </p:anim>
                                    <p:anim calcmode="lin" valueType="num">
                                      <p:cBhvr>
                                        <p:cTn id="579" dur="1000"/>
                                        <p:tgtEl>
                                          <p:spTgt spid="65"/>
                                        </p:tgtEl>
                                        <p:attrNameLst>
                                          <p:attrName>ppt_h</p:attrName>
                                        </p:attrNameLst>
                                      </p:cBhvr>
                                      <p:tavLst>
                                        <p:tav tm="0">
                                          <p:val>
                                            <p:strVal val="ppt_h"/>
                                          </p:val>
                                        </p:tav>
                                        <p:tav tm="100000">
                                          <p:val>
                                            <p:fltVal val="0"/>
                                          </p:val>
                                        </p:tav>
                                      </p:tavLst>
                                    </p:anim>
                                    <p:anim calcmode="lin" valueType="num">
                                      <p:cBhvr>
                                        <p:cTn id="580" dur="1000"/>
                                        <p:tgtEl>
                                          <p:spTgt spid="65"/>
                                        </p:tgtEl>
                                        <p:attrNameLst>
                                          <p:attrName>style.rotation</p:attrName>
                                        </p:attrNameLst>
                                      </p:cBhvr>
                                      <p:tavLst>
                                        <p:tav tm="0">
                                          <p:val>
                                            <p:fltVal val="0"/>
                                          </p:val>
                                        </p:tav>
                                        <p:tav tm="100000">
                                          <p:val>
                                            <p:fltVal val="90"/>
                                          </p:val>
                                        </p:tav>
                                      </p:tavLst>
                                    </p:anim>
                                    <p:animEffect transition="out" filter="fade">
                                      <p:cBhvr>
                                        <p:cTn id="581" dur="1000"/>
                                        <p:tgtEl>
                                          <p:spTgt spid="65"/>
                                        </p:tgtEl>
                                      </p:cBhvr>
                                    </p:animEffect>
                                    <p:set>
                                      <p:cBhvr>
                                        <p:cTn id="582" dur="1" fill="hold">
                                          <p:stCondLst>
                                            <p:cond delay="999"/>
                                          </p:stCondLst>
                                        </p:cTn>
                                        <p:tgtEl>
                                          <p:spTgt spid="65"/>
                                        </p:tgtEl>
                                        <p:attrNameLst>
                                          <p:attrName>style.visibility</p:attrName>
                                        </p:attrNameLst>
                                      </p:cBhvr>
                                      <p:to>
                                        <p:strVal val="hidden"/>
                                      </p:to>
                                    </p:set>
                                  </p:childTnLst>
                                </p:cTn>
                              </p:par>
                            </p:childTnLst>
                          </p:cTn>
                        </p:par>
                      </p:childTnLst>
                    </p:cTn>
                  </p:par>
                </p:childTnLst>
              </p:cTn>
              <p:nextCondLst>
                <p:cond evt="onClick" delay="0">
                  <p:tgtEl>
                    <p:spTgt spid="65"/>
                  </p:tgtEl>
                </p:cond>
              </p:nextCondLst>
            </p:seq>
            <p:seq concurrent="1" nextAc="seek">
              <p:cTn id="583" restart="whenNotActive" fill="hold" evtFilter="cancelBubble" nodeType="interactiveSeq">
                <p:stCondLst>
                  <p:cond evt="onClick" delay="0">
                    <p:tgtEl>
                      <p:spTgt spid="66"/>
                    </p:tgtEl>
                  </p:cond>
                </p:stCondLst>
                <p:endSync evt="end" delay="0">
                  <p:rtn val="all"/>
                </p:endSync>
                <p:childTnLst>
                  <p:par>
                    <p:cTn id="584" fill="hold">
                      <p:stCondLst>
                        <p:cond delay="0"/>
                      </p:stCondLst>
                      <p:childTnLst>
                        <p:par>
                          <p:cTn id="585" fill="hold">
                            <p:stCondLst>
                              <p:cond delay="0"/>
                            </p:stCondLst>
                            <p:childTnLst>
                              <p:par>
                                <p:cTn id="586" presetID="31" presetClass="exit" presetSubtype="0" fill="hold" grpId="0" nodeType="withEffect">
                                  <p:stCondLst>
                                    <p:cond delay="0"/>
                                  </p:stCondLst>
                                  <p:childTnLst>
                                    <p:anim calcmode="lin" valueType="num">
                                      <p:cBhvr>
                                        <p:cTn id="587" dur="1000"/>
                                        <p:tgtEl>
                                          <p:spTgt spid="66"/>
                                        </p:tgtEl>
                                        <p:attrNameLst>
                                          <p:attrName>ppt_w</p:attrName>
                                        </p:attrNameLst>
                                      </p:cBhvr>
                                      <p:tavLst>
                                        <p:tav tm="0">
                                          <p:val>
                                            <p:strVal val="ppt_w"/>
                                          </p:val>
                                        </p:tav>
                                        <p:tav tm="100000">
                                          <p:val>
                                            <p:fltVal val="0"/>
                                          </p:val>
                                        </p:tav>
                                      </p:tavLst>
                                    </p:anim>
                                    <p:anim calcmode="lin" valueType="num">
                                      <p:cBhvr>
                                        <p:cTn id="588" dur="1000"/>
                                        <p:tgtEl>
                                          <p:spTgt spid="66"/>
                                        </p:tgtEl>
                                        <p:attrNameLst>
                                          <p:attrName>ppt_h</p:attrName>
                                        </p:attrNameLst>
                                      </p:cBhvr>
                                      <p:tavLst>
                                        <p:tav tm="0">
                                          <p:val>
                                            <p:strVal val="ppt_h"/>
                                          </p:val>
                                        </p:tav>
                                        <p:tav tm="100000">
                                          <p:val>
                                            <p:fltVal val="0"/>
                                          </p:val>
                                        </p:tav>
                                      </p:tavLst>
                                    </p:anim>
                                    <p:anim calcmode="lin" valueType="num">
                                      <p:cBhvr>
                                        <p:cTn id="589" dur="1000"/>
                                        <p:tgtEl>
                                          <p:spTgt spid="66"/>
                                        </p:tgtEl>
                                        <p:attrNameLst>
                                          <p:attrName>style.rotation</p:attrName>
                                        </p:attrNameLst>
                                      </p:cBhvr>
                                      <p:tavLst>
                                        <p:tav tm="0">
                                          <p:val>
                                            <p:fltVal val="0"/>
                                          </p:val>
                                        </p:tav>
                                        <p:tav tm="100000">
                                          <p:val>
                                            <p:fltVal val="90"/>
                                          </p:val>
                                        </p:tav>
                                      </p:tavLst>
                                    </p:anim>
                                    <p:animEffect transition="out" filter="fade">
                                      <p:cBhvr>
                                        <p:cTn id="590" dur="1000"/>
                                        <p:tgtEl>
                                          <p:spTgt spid="66"/>
                                        </p:tgtEl>
                                      </p:cBhvr>
                                    </p:animEffect>
                                    <p:set>
                                      <p:cBhvr>
                                        <p:cTn id="591" dur="1" fill="hold">
                                          <p:stCondLst>
                                            <p:cond delay="999"/>
                                          </p:stCondLst>
                                        </p:cTn>
                                        <p:tgtEl>
                                          <p:spTgt spid="66"/>
                                        </p:tgtEl>
                                        <p:attrNameLst>
                                          <p:attrName>style.visibility</p:attrName>
                                        </p:attrNameLst>
                                      </p:cBhvr>
                                      <p:to>
                                        <p:strVal val="hidden"/>
                                      </p:to>
                                    </p:set>
                                  </p:childTnLst>
                                </p:cTn>
                              </p:par>
                            </p:childTnLst>
                          </p:cTn>
                        </p:par>
                      </p:childTnLst>
                    </p:cTn>
                  </p:par>
                </p:childTnLst>
              </p:cTn>
              <p:nextCondLst>
                <p:cond evt="onClick" delay="0">
                  <p:tgtEl>
                    <p:spTgt spid="66"/>
                  </p:tgtEl>
                </p:cond>
              </p:nextCondLst>
            </p:seq>
            <p:seq concurrent="1" nextAc="seek">
              <p:cTn id="592" restart="whenNotActive" fill="hold" evtFilter="cancelBubble" nodeType="interactiveSeq">
                <p:stCondLst>
                  <p:cond evt="onClick" delay="0">
                    <p:tgtEl>
                      <p:spTgt spid="67"/>
                    </p:tgtEl>
                  </p:cond>
                </p:stCondLst>
                <p:endSync evt="end" delay="0">
                  <p:rtn val="all"/>
                </p:endSync>
                <p:childTnLst>
                  <p:par>
                    <p:cTn id="593" fill="hold">
                      <p:stCondLst>
                        <p:cond delay="0"/>
                      </p:stCondLst>
                      <p:childTnLst>
                        <p:par>
                          <p:cTn id="594" fill="hold">
                            <p:stCondLst>
                              <p:cond delay="0"/>
                            </p:stCondLst>
                            <p:childTnLst>
                              <p:par>
                                <p:cTn id="595" presetID="31" presetClass="exit" presetSubtype="0" fill="hold" grpId="0" nodeType="withEffect">
                                  <p:stCondLst>
                                    <p:cond delay="0"/>
                                  </p:stCondLst>
                                  <p:childTnLst>
                                    <p:anim calcmode="lin" valueType="num">
                                      <p:cBhvr>
                                        <p:cTn id="596" dur="1000"/>
                                        <p:tgtEl>
                                          <p:spTgt spid="67"/>
                                        </p:tgtEl>
                                        <p:attrNameLst>
                                          <p:attrName>ppt_w</p:attrName>
                                        </p:attrNameLst>
                                      </p:cBhvr>
                                      <p:tavLst>
                                        <p:tav tm="0">
                                          <p:val>
                                            <p:strVal val="ppt_w"/>
                                          </p:val>
                                        </p:tav>
                                        <p:tav tm="100000">
                                          <p:val>
                                            <p:fltVal val="0"/>
                                          </p:val>
                                        </p:tav>
                                      </p:tavLst>
                                    </p:anim>
                                    <p:anim calcmode="lin" valueType="num">
                                      <p:cBhvr>
                                        <p:cTn id="597" dur="1000"/>
                                        <p:tgtEl>
                                          <p:spTgt spid="67"/>
                                        </p:tgtEl>
                                        <p:attrNameLst>
                                          <p:attrName>ppt_h</p:attrName>
                                        </p:attrNameLst>
                                      </p:cBhvr>
                                      <p:tavLst>
                                        <p:tav tm="0">
                                          <p:val>
                                            <p:strVal val="ppt_h"/>
                                          </p:val>
                                        </p:tav>
                                        <p:tav tm="100000">
                                          <p:val>
                                            <p:fltVal val="0"/>
                                          </p:val>
                                        </p:tav>
                                      </p:tavLst>
                                    </p:anim>
                                    <p:anim calcmode="lin" valueType="num">
                                      <p:cBhvr>
                                        <p:cTn id="598" dur="1000"/>
                                        <p:tgtEl>
                                          <p:spTgt spid="67"/>
                                        </p:tgtEl>
                                        <p:attrNameLst>
                                          <p:attrName>style.rotation</p:attrName>
                                        </p:attrNameLst>
                                      </p:cBhvr>
                                      <p:tavLst>
                                        <p:tav tm="0">
                                          <p:val>
                                            <p:fltVal val="0"/>
                                          </p:val>
                                        </p:tav>
                                        <p:tav tm="100000">
                                          <p:val>
                                            <p:fltVal val="90"/>
                                          </p:val>
                                        </p:tav>
                                      </p:tavLst>
                                    </p:anim>
                                    <p:animEffect transition="out" filter="fade">
                                      <p:cBhvr>
                                        <p:cTn id="599" dur="1000"/>
                                        <p:tgtEl>
                                          <p:spTgt spid="67"/>
                                        </p:tgtEl>
                                      </p:cBhvr>
                                    </p:animEffect>
                                    <p:set>
                                      <p:cBhvr>
                                        <p:cTn id="600" dur="1" fill="hold">
                                          <p:stCondLst>
                                            <p:cond delay="999"/>
                                          </p:stCondLst>
                                        </p:cTn>
                                        <p:tgtEl>
                                          <p:spTgt spid="67"/>
                                        </p:tgtEl>
                                        <p:attrNameLst>
                                          <p:attrName>style.visibility</p:attrName>
                                        </p:attrNameLst>
                                      </p:cBhvr>
                                      <p:to>
                                        <p:strVal val="hidden"/>
                                      </p:to>
                                    </p:set>
                                  </p:childTnLst>
                                </p:cTn>
                              </p:par>
                            </p:childTnLst>
                          </p:cTn>
                        </p:par>
                      </p:childTnLst>
                    </p:cTn>
                  </p:par>
                </p:childTnLst>
              </p:cTn>
              <p:nextCondLst>
                <p:cond evt="onClick" delay="0">
                  <p:tgtEl>
                    <p:spTgt spid="67"/>
                  </p:tgtEl>
                </p:cond>
              </p:nextCondLst>
            </p:seq>
            <p:seq concurrent="1" nextAc="seek">
              <p:cTn id="601" restart="whenNotActive" fill="hold" evtFilter="cancelBubble" nodeType="interactiveSeq">
                <p:stCondLst>
                  <p:cond evt="onClick" delay="0">
                    <p:tgtEl>
                      <p:spTgt spid="68"/>
                    </p:tgtEl>
                  </p:cond>
                </p:stCondLst>
                <p:endSync evt="end" delay="0">
                  <p:rtn val="all"/>
                </p:endSync>
                <p:childTnLst>
                  <p:par>
                    <p:cTn id="602" fill="hold">
                      <p:stCondLst>
                        <p:cond delay="0"/>
                      </p:stCondLst>
                      <p:childTnLst>
                        <p:par>
                          <p:cTn id="603" fill="hold">
                            <p:stCondLst>
                              <p:cond delay="0"/>
                            </p:stCondLst>
                            <p:childTnLst>
                              <p:par>
                                <p:cTn id="604" presetID="31" presetClass="exit" presetSubtype="0" fill="hold" grpId="0" nodeType="withEffect">
                                  <p:stCondLst>
                                    <p:cond delay="0"/>
                                  </p:stCondLst>
                                  <p:childTnLst>
                                    <p:anim calcmode="lin" valueType="num">
                                      <p:cBhvr>
                                        <p:cTn id="605" dur="1000"/>
                                        <p:tgtEl>
                                          <p:spTgt spid="68"/>
                                        </p:tgtEl>
                                        <p:attrNameLst>
                                          <p:attrName>ppt_w</p:attrName>
                                        </p:attrNameLst>
                                      </p:cBhvr>
                                      <p:tavLst>
                                        <p:tav tm="0">
                                          <p:val>
                                            <p:strVal val="ppt_w"/>
                                          </p:val>
                                        </p:tav>
                                        <p:tav tm="100000">
                                          <p:val>
                                            <p:fltVal val="0"/>
                                          </p:val>
                                        </p:tav>
                                      </p:tavLst>
                                    </p:anim>
                                    <p:anim calcmode="lin" valueType="num">
                                      <p:cBhvr>
                                        <p:cTn id="606" dur="1000"/>
                                        <p:tgtEl>
                                          <p:spTgt spid="68"/>
                                        </p:tgtEl>
                                        <p:attrNameLst>
                                          <p:attrName>ppt_h</p:attrName>
                                        </p:attrNameLst>
                                      </p:cBhvr>
                                      <p:tavLst>
                                        <p:tav tm="0">
                                          <p:val>
                                            <p:strVal val="ppt_h"/>
                                          </p:val>
                                        </p:tav>
                                        <p:tav tm="100000">
                                          <p:val>
                                            <p:fltVal val="0"/>
                                          </p:val>
                                        </p:tav>
                                      </p:tavLst>
                                    </p:anim>
                                    <p:anim calcmode="lin" valueType="num">
                                      <p:cBhvr>
                                        <p:cTn id="607" dur="1000"/>
                                        <p:tgtEl>
                                          <p:spTgt spid="68"/>
                                        </p:tgtEl>
                                        <p:attrNameLst>
                                          <p:attrName>style.rotation</p:attrName>
                                        </p:attrNameLst>
                                      </p:cBhvr>
                                      <p:tavLst>
                                        <p:tav tm="0">
                                          <p:val>
                                            <p:fltVal val="0"/>
                                          </p:val>
                                        </p:tav>
                                        <p:tav tm="100000">
                                          <p:val>
                                            <p:fltVal val="90"/>
                                          </p:val>
                                        </p:tav>
                                      </p:tavLst>
                                    </p:anim>
                                    <p:animEffect transition="out" filter="fade">
                                      <p:cBhvr>
                                        <p:cTn id="608" dur="1000"/>
                                        <p:tgtEl>
                                          <p:spTgt spid="68"/>
                                        </p:tgtEl>
                                      </p:cBhvr>
                                    </p:animEffect>
                                    <p:set>
                                      <p:cBhvr>
                                        <p:cTn id="609" dur="1" fill="hold">
                                          <p:stCondLst>
                                            <p:cond delay="999"/>
                                          </p:stCondLst>
                                        </p:cTn>
                                        <p:tgtEl>
                                          <p:spTgt spid="68"/>
                                        </p:tgtEl>
                                        <p:attrNameLst>
                                          <p:attrName>style.visibility</p:attrName>
                                        </p:attrNameLst>
                                      </p:cBhvr>
                                      <p:to>
                                        <p:strVal val="hidden"/>
                                      </p:to>
                                    </p:set>
                                  </p:childTnLst>
                                </p:cTn>
                              </p:par>
                            </p:childTnLst>
                          </p:cTn>
                        </p:par>
                      </p:childTnLst>
                    </p:cTn>
                  </p:par>
                </p:childTnLst>
              </p:cTn>
              <p:nextCondLst>
                <p:cond evt="onClick" delay="0">
                  <p:tgtEl>
                    <p:spTgt spid="68"/>
                  </p:tgtEl>
                </p:cond>
              </p:nextCondLst>
            </p:seq>
            <p:seq concurrent="1" nextAc="seek">
              <p:cTn id="610" restart="whenNotActive" fill="hold" evtFilter="cancelBubble" nodeType="interactiveSeq">
                <p:stCondLst>
                  <p:cond evt="onClick" delay="0">
                    <p:tgtEl>
                      <p:spTgt spid="69"/>
                    </p:tgtEl>
                  </p:cond>
                </p:stCondLst>
                <p:endSync evt="end" delay="0">
                  <p:rtn val="all"/>
                </p:endSync>
                <p:childTnLst>
                  <p:par>
                    <p:cTn id="611" fill="hold">
                      <p:stCondLst>
                        <p:cond delay="0"/>
                      </p:stCondLst>
                      <p:childTnLst>
                        <p:par>
                          <p:cTn id="612" fill="hold">
                            <p:stCondLst>
                              <p:cond delay="0"/>
                            </p:stCondLst>
                            <p:childTnLst>
                              <p:par>
                                <p:cTn id="613" presetID="31" presetClass="exit" presetSubtype="0" fill="hold" grpId="0" nodeType="withEffect">
                                  <p:stCondLst>
                                    <p:cond delay="0"/>
                                  </p:stCondLst>
                                  <p:childTnLst>
                                    <p:anim calcmode="lin" valueType="num">
                                      <p:cBhvr>
                                        <p:cTn id="614" dur="1000"/>
                                        <p:tgtEl>
                                          <p:spTgt spid="69"/>
                                        </p:tgtEl>
                                        <p:attrNameLst>
                                          <p:attrName>ppt_w</p:attrName>
                                        </p:attrNameLst>
                                      </p:cBhvr>
                                      <p:tavLst>
                                        <p:tav tm="0">
                                          <p:val>
                                            <p:strVal val="ppt_w"/>
                                          </p:val>
                                        </p:tav>
                                        <p:tav tm="100000">
                                          <p:val>
                                            <p:fltVal val="0"/>
                                          </p:val>
                                        </p:tav>
                                      </p:tavLst>
                                    </p:anim>
                                    <p:anim calcmode="lin" valueType="num">
                                      <p:cBhvr>
                                        <p:cTn id="615" dur="1000"/>
                                        <p:tgtEl>
                                          <p:spTgt spid="69"/>
                                        </p:tgtEl>
                                        <p:attrNameLst>
                                          <p:attrName>ppt_h</p:attrName>
                                        </p:attrNameLst>
                                      </p:cBhvr>
                                      <p:tavLst>
                                        <p:tav tm="0">
                                          <p:val>
                                            <p:strVal val="ppt_h"/>
                                          </p:val>
                                        </p:tav>
                                        <p:tav tm="100000">
                                          <p:val>
                                            <p:fltVal val="0"/>
                                          </p:val>
                                        </p:tav>
                                      </p:tavLst>
                                    </p:anim>
                                    <p:anim calcmode="lin" valueType="num">
                                      <p:cBhvr>
                                        <p:cTn id="616" dur="1000"/>
                                        <p:tgtEl>
                                          <p:spTgt spid="69"/>
                                        </p:tgtEl>
                                        <p:attrNameLst>
                                          <p:attrName>style.rotation</p:attrName>
                                        </p:attrNameLst>
                                      </p:cBhvr>
                                      <p:tavLst>
                                        <p:tav tm="0">
                                          <p:val>
                                            <p:fltVal val="0"/>
                                          </p:val>
                                        </p:tav>
                                        <p:tav tm="100000">
                                          <p:val>
                                            <p:fltVal val="90"/>
                                          </p:val>
                                        </p:tav>
                                      </p:tavLst>
                                    </p:anim>
                                    <p:animEffect transition="out" filter="fade">
                                      <p:cBhvr>
                                        <p:cTn id="617" dur="1000"/>
                                        <p:tgtEl>
                                          <p:spTgt spid="69"/>
                                        </p:tgtEl>
                                      </p:cBhvr>
                                    </p:animEffect>
                                    <p:set>
                                      <p:cBhvr>
                                        <p:cTn id="618" dur="1" fill="hold">
                                          <p:stCondLst>
                                            <p:cond delay="999"/>
                                          </p:stCondLst>
                                        </p:cTn>
                                        <p:tgtEl>
                                          <p:spTgt spid="69"/>
                                        </p:tgtEl>
                                        <p:attrNameLst>
                                          <p:attrName>style.visibility</p:attrName>
                                        </p:attrNameLst>
                                      </p:cBhvr>
                                      <p:to>
                                        <p:strVal val="hidden"/>
                                      </p:to>
                                    </p:set>
                                  </p:childTnLst>
                                </p:cTn>
                              </p:par>
                            </p:childTnLst>
                          </p:cTn>
                        </p:par>
                      </p:childTnLst>
                    </p:cTn>
                  </p:par>
                </p:childTnLst>
              </p:cTn>
              <p:nextCondLst>
                <p:cond evt="onClick" delay="0">
                  <p:tgtEl>
                    <p:spTgt spid="69"/>
                  </p:tgtEl>
                </p:cond>
              </p:nextCondLst>
            </p:seq>
            <p:seq concurrent="1" nextAc="seek">
              <p:cTn id="619" restart="whenNotActive" fill="hold" evtFilter="cancelBubble" nodeType="interactiveSeq">
                <p:stCondLst>
                  <p:cond evt="onClick" delay="0">
                    <p:tgtEl>
                      <p:spTgt spid="70"/>
                    </p:tgtEl>
                  </p:cond>
                </p:stCondLst>
                <p:endSync evt="end" delay="0">
                  <p:rtn val="all"/>
                </p:endSync>
                <p:childTnLst>
                  <p:par>
                    <p:cTn id="620" fill="hold">
                      <p:stCondLst>
                        <p:cond delay="0"/>
                      </p:stCondLst>
                      <p:childTnLst>
                        <p:par>
                          <p:cTn id="621" fill="hold">
                            <p:stCondLst>
                              <p:cond delay="0"/>
                            </p:stCondLst>
                            <p:childTnLst>
                              <p:par>
                                <p:cTn id="622" presetID="31" presetClass="exit" presetSubtype="0" fill="hold" grpId="0" nodeType="withEffect">
                                  <p:stCondLst>
                                    <p:cond delay="0"/>
                                  </p:stCondLst>
                                  <p:childTnLst>
                                    <p:anim calcmode="lin" valueType="num">
                                      <p:cBhvr>
                                        <p:cTn id="623" dur="1000"/>
                                        <p:tgtEl>
                                          <p:spTgt spid="70"/>
                                        </p:tgtEl>
                                        <p:attrNameLst>
                                          <p:attrName>ppt_w</p:attrName>
                                        </p:attrNameLst>
                                      </p:cBhvr>
                                      <p:tavLst>
                                        <p:tav tm="0">
                                          <p:val>
                                            <p:strVal val="ppt_w"/>
                                          </p:val>
                                        </p:tav>
                                        <p:tav tm="100000">
                                          <p:val>
                                            <p:fltVal val="0"/>
                                          </p:val>
                                        </p:tav>
                                      </p:tavLst>
                                    </p:anim>
                                    <p:anim calcmode="lin" valueType="num">
                                      <p:cBhvr>
                                        <p:cTn id="624" dur="1000"/>
                                        <p:tgtEl>
                                          <p:spTgt spid="70"/>
                                        </p:tgtEl>
                                        <p:attrNameLst>
                                          <p:attrName>ppt_h</p:attrName>
                                        </p:attrNameLst>
                                      </p:cBhvr>
                                      <p:tavLst>
                                        <p:tav tm="0">
                                          <p:val>
                                            <p:strVal val="ppt_h"/>
                                          </p:val>
                                        </p:tav>
                                        <p:tav tm="100000">
                                          <p:val>
                                            <p:fltVal val="0"/>
                                          </p:val>
                                        </p:tav>
                                      </p:tavLst>
                                    </p:anim>
                                    <p:anim calcmode="lin" valueType="num">
                                      <p:cBhvr>
                                        <p:cTn id="625" dur="1000"/>
                                        <p:tgtEl>
                                          <p:spTgt spid="70"/>
                                        </p:tgtEl>
                                        <p:attrNameLst>
                                          <p:attrName>style.rotation</p:attrName>
                                        </p:attrNameLst>
                                      </p:cBhvr>
                                      <p:tavLst>
                                        <p:tav tm="0">
                                          <p:val>
                                            <p:fltVal val="0"/>
                                          </p:val>
                                        </p:tav>
                                        <p:tav tm="100000">
                                          <p:val>
                                            <p:fltVal val="90"/>
                                          </p:val>
                                        </p:tav>
                                      </p:tavLst>
                                    </p:anim>
                                    <p:animEffect transition="out" filter="fade">
                                      <p:cBhvr>
                                        <p:cTn id="626" dur="1000"/>
                                        <p:tgtEl>
                                          <p:spTgt spid="70"/>
                                        </p:tgtEl>
                                      </p:cBhvr>
                                    </p:animEffect>
                                    <p:set>
                                      <p:cBhvr>
                                        <p:cTn id="627" dur="1" fill="hold">
                                          <p:stCondLst>
                                            <p:cond delay="999"/>
                                          </p:stCondLst>
                                        </p:cTn>
                                        <p:tgtEl>
                                          <p:spTgt spid="70"/>
                                        </p:tgtEl>
                                        <p:attrNameLst>
                                          <p:attrName>style.visibility</p:attrName>
                                        </p:attrNameLst>
                                      </p:cBhvr>
                                      <p:to>
                                        <p:strVal val="hidden"/>
                                      </p:to>
                                    </p:set>
                                  </p:childTnLst>
                                </p:cTn>
                              </p:par>
                            </p:childTnLst>
                          </p:cTn>
                        </p:par>
                      </p:childTnLst>
                    </p:cTn>
                  </p:par>
                </p:childTnLst>
              </p:cTn>
              <p:nextCondLst>
                <p:cond evt="onClick" delay="0">
                  <p:tgtEl>
                    <p:spTgt spid="70"/>
                  </p:tgtEl>
                </p:cond>
              </p:nextCondLst>
            </p:seq>
            <p:seq concurrent="1" nextAc="seek">
              <p:cTn id="628" restart="whenNotActive" fill="hold" evtFilter="cancelBubble" nodeType="interactiveSeq">
                <p:stCondLst>
                  <p:cond evt="onClick" delay="0">
                    <p:tgtEl>
                      <p:spTgt spid="71"/>
                    </p:tgtEl>
                  </p:cond>
                </p:stCondLst>
                <p:endSync evt="end" delay="0">
                  <p:rtn val="all"/>
                </p:endSync>
                <p:childTnLst>
                  <p:par>
                    <p:cTn id="629" fill="hold">
                      <p:stCondLst>
                        <p:cond delay="0"/>
                      </p:stCondLst>
                      <p:childTnLst>
                        <p:par>
                          <p:cTn id="630" fill="hold">
                            <p:stCondLst>
                              <p:cond delay="0"/>
                            </p:stCondLst>
                            <p:childTnLst>
                              <p:par>
                                <p:cTn id="631" presetID="31" presetClass="exit" presetSubtype="0" fill="hold" grpId="0" nodeType="withEffect">
                                  <p:stCondLst>
                                    <p:cond delay="0"/>
                                  </p:stCondLst>
                                  <p:childTnLst>
                                    <p:anim calcmode="lin" valueType="num">
                                      <p:cBhvr>
                                        <p:cTn id="632" dur="1000"/>
                                        <p:tgtEl>
                                          <p:spTgt spid="71"/>
                                        </p:tgtEl>
                                        <p:attrNameLst>
                                          <p:attrName>ppt_w</p:attrName>
                                        </p:attrNameLst>
                                      </p:cBhvr>
                                      <p:tavLst>
                                        <p:tav tm="0">
                                          <p:val>
                                            <p:strVal val="ppt_w"/>
                                          </p:val>
                                        </p:tav>
                                        <p:tav tm="100000">
                                          <p:val>
                                            <p:fltVal val="0"/>
                                          </p:val>
                                        </p:tav>
                                      </p:tavLst>
                                    </p:anim>
                                    <p:anim calcmode="lin" valueType="num">
                                      <p:cBhvr>
                                        <p:cTn id="633" dur="1000"/>
                                        <p:tgtEl>
                                          <p:spTgt spid="71"/>
                                        </p:tgtEl>
                                        <p:attrNameLst>
                                          <p:attrName>ppt_h</p:attrName>
                                        </p:attrNameLst>
                                      </p:cBhvr>
                                      <p:tavLst>
                                        <p:tav tm="0">
                                          <p:val>
                                            <p:strVal val="ppt_h"/>
                                          </p:val>
                                        </p:tav>
                                        <p:tav tm="100000">
                                          <p:val>
                                            <p:fltVal val="0"/>
                                          </p:val>
                                        </p:tav>
                                      </p:tavLst>
                                    </p:anim>
                                    <p:anim calcmode="lin" valueType="num">
                                      <p:cBhvr>
                                        <p:cTn id="634" dur="1000"/>
                                        <p:tgtEl>
                                          <p:spTgt spid="71"/>
                                        </p:tgtEl>
                                        <p:attrNameLst>
                                          <p:attrName>style.rotation</p:attrName>
                                        </p:attrNameLst>
                                      </p:cBhvr>
                                      <p:tavLst>
                                        <p:tav tm="0">
                                          <p:val>
                                            <p:fltVal val="0"/>
                                          </p:val>
                                        </p:tav>
                                        <p:tav tm="100000">
                                          <p:val>
                                            <p:fltVal val="90"/>
                                          </p:val>
                                        </p:tav>
                                      </p:tavLst>
                                    </p:anim>
                                    <p:animEffect transition="out" filter="fade">
                                      <p:cBhvr>
                                        <p:cTn id="635" dur="1000"/>
                                        <p:tgtEl>
                                          <p:spTgt spid="71"/>
                                        </p:tgtEl>
                                      </p:cBhvr>
                                    </p:animEffect>
                                    <p:set>
                                      <p:cBhvr>
                                        <p:cTn id="636" dur="1" fill="hold">
                                          <p:stCondLst>
                                            <p:cond delay="999"/>
                                          </p:stCondLst>
                                        </p:cTn>
                                        <p:tgtEl>
                                          <p:spTgt spid="71"/>
                                        </p:tgtEl>
                                        <p:attrNameLst>
                                          <p:attrName>style.visibility</p:attrName>
                                        </p:attrNameLst>
                                      </p:cBhvr>
                                      <p:to>
                                        <p:strVal val="hidden"/>
                                      </p:to>
                                    </p:set>
                                  </p:childTnLst>
                                </p:cTn>
                              </p:par>
                            </p:childTnLst>
                          </p:cTn>
                        </p:par>
                      </p:childTnLst>
                    </p:cTn>
                  </p:par>
                </p:childTnLst>
              </p:cTn>
              <p:nextCondLst>
                <p:cond evt="onClick" delay="0">
                  <p:tgtEl>
                    <p:spTgt spid="71"/>
                  </p:tgtEl>
                </p:cond>
              </p:nextCondLst>
            </p:seq>
            <p:seq concurrent="1" nextAc="seek">
              <p:cTn id="637" restart="whenNotActive" fill="hold" evtFilter="cancelBubble" nodeType="interactiveSeq">
                <p:stCondLst>
                  <p:cond evt="onClick" delay="0">
                    <p:tgtEl>
                      <p:spTgt spid="72"/>
                    </p:tgtEl>
                  </p:cond>
                </p:stCondLst>
                <p:endSync evt="end" delay="0">
                  <p:rtn val="all"/>
                </p:endSync>
                <p:childTnLst>
                  <p:par>
                    <p:cTn id="638" fill="hold">
                      <p:stCondLst>
                        <p:cond delay="0"/>
                      </p:stCondLst>
                      <p:childTnLst>
                        <p:par>
                          <p:cTn id="639" fill="hold">
                            <p:stCondLst>
                              <p:cond delay="0"/>
                            </p:stCondLst>
                            <p:childTnLst>
                              <p:par>
                                <p:cTn id="640" presetID="31" presetClass="exit" presetSubtype="0" fill="hold" grpId="0" nodeType="withEffect">
                                  <p:stCondLst>
                                    <p:cond delay="0"/>
                                  </p:stCondLst>
                                  <p:childTnLst>
                                    <p:anim calcmode="lin" valueType="num">
                                      <p:cBhvr>
                                        <p:cTn id="641" dur="1000"/>
                                        <p:tgtEl>
                                          <p:spTgt spid="72"/>
                                        </p:tgtEl>
                                        <p:attrNameLst>
                                          <p:attrName>ppt_w</p:attrName>
                                        </p:attrNameLst>
                                      </p:cBhvr>
                                      <p:tavLst>
                                        <p:tav tm="0">
                                          <p:val>
                                            <p:strVal val="ppt_w"/>
                                          </p:val>
                                        </p:tav>
                                        <p:tav tm="100000">
                                          <p:val>
                                            <p:fltVal val="0"/>
                                          </p:val>
                                        </p:tav>
                                      </p:tavLst>
                                    </p:anim>
                                    <p:anim calcmode="lin" valueType="num">
                                      <p:cBhvr>
                                        <p:cTn id="642" dur="1000"/>
                                        <p:tgtEl>
                                          <p:spTgt spid="72"/>
                                        </p:tgtEl>
                                        <p:attrNameLst>
                                          <p:attrName>ppt_h</p:attrName>
                                        </p:attrNameLst>
                                      </p:cBhvr>
                                      <p:tavLst>
                                        <p:tav tm="0">
                                          <p:val>
                                            <p:strVal val="ppt_h"/>
                                          </p:val>
                                        </p:tav>
                                        <p:tav tm="100000">
                                          <p:val>
                                            <p:fltVal val="0"/>
                                          </p:val>
                                        </p:tav>
                                      </p:tavLst>
                                    </p:anim>
                                    <p:anim calcmode="lin" valueType="num">
                                      <p:cBhvr>
                                        <p:cTn id="643" dur="1000"/>
                                        <p:tgtEl>
                                          <p:spTgt spid="72"/>
                                        </p:tgtEl>
                                        <p:attrNameLst>
                                          <p:attrName>style.rotation</p:attrName>
                                        </p:attrNameLst>
                                      </p:cBhvr>
                                      <p:tavLst>
                                        <p:tav tm="0">
                                          <p:val>
                                            <p:fltVal val="0"/>
                                          </p:val>
                                        </p:tav>
                                        <p:tav tm="100000">
                                          <p:val>
                                            <p:fltVal val="90"/>
                                          </p:val>
                                        </p:tav>
                                      </p:tavLst>
                                    </p:anim>
                                    <p:animEffect transition="out" filter="fade">
                                      <p:cBhvr>
                                        <p:cTn id="644" dur="1000"/>
                                        <p:tgtEl>
                                          <p:spTgt spid="72"/>
                                        </p:tgtEl>
                                      </p:cBhvr>
                                    </p:animEffect>
                                    <p:set>
                                      <p:cBhvr>
                                        <p:cTn id="645" dur="1" fill="hold">
                                          <p:stCondLst>
                                            <p:cond delay="999"/>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72"/>
                  </p:tgtEl>
                </p:cond>
              </p:nextCondLst>
            </p:seq>
            <p:seq concurrent="1" nextAc="seek">
              <p:cTn id="646" restart="whenNotActive" fill="hold" evtFilter="cancelBubble" nodeType="interactiveSeq">
                <p:stCondLst>
                  <p:cond evt="onClick" delay="0">
                    <p:tgtEl>
                      <p:spTgt spid="73"/>
                    </p:tgtEl>
                  </p:cond>
                </p:stCondLst>
                <p:endSync evt="end" delay="0">
                  <p:rtn val="all"/>
                </p:endSync>
                <p:childTnLst>
                  <p:par>
                    <p:cTn id="647" fill="hold">
                      <p:stCondLst>
                        <p:cond delay="0"/>
                      </p:stCondLst>
                      <p:childTnLst>
                        <p:par>
                          <p:cTn id="648" fill="hold">
                            <p:stCondLst>
                              <p:cond delay="0"/>
                            </p:stCondLst>
                            <p:childTnLst>
                              <p:par>
                                <p:cTn id="649" presetID="31" presetClass="exit" presetSubtype="0" fill="hold" grpId="0" nodeType="withEffect">
                                  <p:stCondLst>
                                    <p:cond delay="0"/>
                                  </p:stCondLst>
                                  <p:childTnLst>
                                    <p:anim calcmode="lin" valueType="num">
                                      <p:cBhvr>
                                        <p:cTn id="650" dur="1000"/>
                                        <p:tgtEl>
                                          <p:spTgt spid="73"/>
                                        </p:tgtEl>
                                        <p:attrNameLst>
                                          <p:attrName>ppt_w</p:attrName>
                                        </p:attrNameLst>
                                      </p:cBhvr>
                                      <p:tavLst>
                                        <p:tav tm="0">
                                          <p:val>
                                            <p:strVal val="ppt_w"/>
                                          </p:val>
                                        </p:tav>
                                        <p:tav tm="100000">
                                          <p:val>
                                            <p:fltVal val="0"/>
                                          </p:val>
                                        </p:tav>
                                      </p:tavLst>
                                    </p:anim>
                                    <p:anim calcmode="lin" valueType="num">
                                      <p:cBhvr>
                                        <p:cTn id="651" dur="1000"/>
                                        <p:tgtEl>
                                          <p:spTgt spid="73"/>
                                        </p:tgtEl>
                                        <p:attrNameLst>
                                          <p:attrName>ppt_h</p:attrName>
                                        </p:attrNameLst>
                                      </p:cBhvr>
                                      <p:tavLst>
                                        <p:tav tm="0">
                                          <p:val>
                                            <p:strVal val="ppt_h"/>
                                          </p:val>
                                        </p:tav>
                                        <p:tav tm="100000">
                                          <p:val>
                                            <p:fltVal val="0"/>
                                          </p:val>
                                        </p:tav>
                                      </p:tavLst>
                                    </p:anim>
                                    <p:anim calcmode="lin" valueType="num">
                                      <p:cBhvr>
                                        <p:cTn id="652" dur="1000"/>
                                        <p:tgtEl>
                                          <p:spTgt spid="73"/>
                                        </p:tgtEl>
                                        <p:attrNameLst>
                                          <p:attrName>style.rotation</p:attrName>
                                        </p:attrNameLst>
                                      </p:cBhvr>
                                      <p:tavLst>
                                        <p:tav tm="0">
                                          <p:val>
                                            <p:fltVal val="0"/>
                                          </p:val>
                                        </p:tav>
                                        <p:tav tm="100000">
                                          <p:val>
                                            <p:fltVal val="90"/>
                                          </p:val>
                                        </p:tav>
                                      </p:tavLst>
                                    </p:anim>
                                    <p:animEffect transition="out" filter="fade">
                                      <p:cBhvr>
                                        <p:cTn id="653" dur="1000"/>
                                        <p:tgtEl>
                                          <p:spTgt spid="73"/>
                                        </p:tgtEl>
                                      </p:cBhvr>
                                    </p:animEffect>
                                    <p:set>
                                      <p:cBhvr>
                                        <p:cTn id="654" dur="1" fill="hold">
                                          <p:stCondLst>
                                            <p:cond delay="999"/>
                                          </p:stCondLst>
                                        </p:cTn>
                                        <p:tgtEl>
                                          <p:spTgt spid="73"/>
                                        </p:tgtEl>
                                        <p:attrNameLst>
                                          <p:attrName>style.visibility</p:attrName>
                                        </p:attrNameLst>
                                      </p:cBhvr>
                                      <p:to>
                                        <p:strVal val="hidden"/>
                                      </p:to>
                                    </p:set>
                                  </p:childTnLst>
                                </p:cTn>
                              </p:par>
                            </p:childTnLst>
                          </p:cTn>
                        </p:par>
                      </p:childTnLst>
                    </p:cTn>
                  </p:par>
                </p:childTnLst>
              </p:cTn>
              <p:nextCondLst>
                <p:cond evt="onClick" delay="0">
                  <p:tgtEl>
                    <p:spTgt spid="73"/>
                  </p:tgtEl>
                </p:cond>
              </p:nextCondLst>
            </p:seq>
            <p:seq concurrent="1" nextAc="seek">
              <p:cTn id="655" restart="whenNotActive" fill="hold" evtFilter="cancelBubble" nodeType="interactiveSeq">
                <p:stCondLst>
                  <p:cond evt="onClick" delay="0">
                    <p:tgtEl>
                      <p:spTgt spid="74"/>
                    </p:tgtEl>
                  </p:cond>
                </p:stCondLst>
                <p:endSync evt="end" delay="0">
                  <p:rtn val="all"/>
                </p:endSync>
                <p:childTnLst>
                  <p:par>
                    <p:cTn id="656" fill="hold">
                      <p:stCondLst>
                        <p:cond delay="0"/>
                      </p:stCondLst>
                      <p:childTnLst>
                        <p:par>
                          <p:cTn id="657" fill="hold">
                            <p:stCondLst>
                              <p:cond delay="0"/>
                            </p:stCondLst>
                            <p:childTnLst>
                              <p:par>
                                <p:cTn id="658" presetID="31" presetClass="exit" presetSubtype="0" fill="hold" grpId="0" nodeType="withEffect">
                                  <p:stCondLst>
                                    <p:cond delay="0"/>
                                  </p:stCondLst>
                                  <p:childTnLst>
                                    <p:anim calcmode="lin" valueType="num">
                                      <p:cBhvr>
                                        <p:cTn id="659" dur="1000"/>
                                        <p:tgtEl>
                                          <p:spTgt spid="74"/>
                                        </p:tgtEl>
                                        <p:attrNameLst>
                                          <p:attrName>ppt_w</p:attrName>
                                        </p:attrNameLst>
                                      </p:cBhvr>
                                      <p:tavLst>
                                        <p:tav tm="0">
                                          <p:val>
                                            <p:strVal val="ppt_w"/>
                                          </p:val>
                                        </p:tav>
                                        <p:tav tm="100000">
                                          <p:val>
                                            <p:fltVal val="0"/>
                                          </p:val>
                                        </p:tav>
                                      </p:tavLst>
                                    </p:anim>
                                    <p:anim calcmode="lin" valueType="num">
                                      <p:cBhvr>
                                        <p:cTn id="660" dur="1000"/>
                                        <p:tgtEl>
                                          <p:spTgt spid="74"/>
                                        </p:tgtEl>
                                        <p:attrNameLst>
                                          <p:attrName>ppt_h</p:attrName>
                                        </p:attrNameLst>
                                      </p:cBhvr>
                                      <p:tavLst>
                                        <p:tav tm="0">
                                          <p:val>
                                            <p:strVal val="ppt_h"/>
                                          </p:val>
                                        </p:tav>
                                        <p:tav tm="100000">
                                          <p:val>
                                            <p:fltVal val="0"/>
                                          </p:val>
                                        </p:tav>
                                      </p:tavLst>
                                    </p:anim>
                                    <p:anim calcmode="lin" valueType="num">
                                      <p:cBhvr>
                                        <p:cTn id="661" dur="1000"/>
                                        <p:tgtEl>
                                          <p:spTgt spid="74"/>
                                        </p:tgtEl>
                                        <p:attrNameLst>
                                          <p:attrName>style.rotation</p:attrName>
                                        </p:attrNameLst>
                                      </p:cBhvr>
                                      <p:tavLst>
                                        <p:tav tm="0">
                                          <p:val>
                                            <p:fltVal val="0"/>
                                          </p:val>
                                        </p:tav>
                                        <p:tav tm="100000">
                                          <p:val>
                                            <p:fltVal val="90"/>
                                          </p:val>
                                        </p:tav>
                                      </p:tavLst>
                                    </p:anim>
                                    <p:animEffect transition="out" filter="fade">
                                      <p:cBhvr>
                                        <p:cTn id="662" dur="1000"/>
                                        <p:tgtEl>
                                          <p:spTgt spid="74"/>
                                        </p:tgtEl>
                                      </p:cBhvr>
                                    </p:animEffect>
                                    <p:set>
                                      <p:cBhvr>
                                        <p:cTn id="663" dur="1" fill="hold">
                                          <p:stCondLst>
                                            <p:cond delay="999"/>
                                          </p:stCondLst>
                                        </p:cTn>
                                        <p:tgtEl>
                                          <p:spTgt spid="74"/>
                                        </p:tgtEl>
                                        <p:attrNameLst>
                                          <p:attrName>style.visibility</p:attrName>
                                        </p:attrNameLst>
                                      </p:cBhvr>
                                      <p:to>
                                        <p:strVal val="hidden"/>
                                      </p:to>
                                    </p:set>
                                  </p:childTnLst>
                                </p:cTn>
                              </p:par>
                            </p:childTnLst>
                          </p:cTn>
                        </p:par>
                      </p:childTnLst>
                    </p:cTn>
                  </p:par>
                </p:childTnLst>
              </p:cTn>
              <p:nextCondLst>
                <p:cond evt="onClick" delay="0">
                  <p:tgtEl>
                    <p:spTgt spid="74"/>
                  </p:tgtEl>
                </p:cond>
              </p:nextCondLst>
            </p:seq>
            <p:seq concurrent="1" nextAc="seek">
              <p:cTn id="664" restart="whenNotActive" fill="hold" evtFilter="cancelBubble" nodeType="interactiveSeq">
                <p:stCondLst>
                  <p:cond evt="onClick" delay="0">
                    <p:tgtEl>
                      <p:spTgt spid="75"/>
                    </p:tgtEl>
                  </p:cond>
                </p:stCondLst>
                <p:endSync evt="end" delay="0">
                  <p:rtn val="all"/>
                </p:endSync>
                <p:childTnLst>
                  <p:par>
                    <p:cTn id="665" fill="hold">
                      <p:stCondLst>
                        <p:cond delay="0"/>
                      </p:stCondLst>
                      <p:childTnLst>
                        <p:par>
                          <p:cTn id="666" fill="hold">
                            <p:stCondLst>
                              <p:cond delay="0"/>
                            </p:stCondLst>
                            <p:childTnLst>
                              <p:par>
                                <p:cTn id="667" presetID="31" presetClass="exit" presetSubtype="0" fill="hold" grpId="0" nodeType="withEffect">
                                  <p:stCondLst>
                                    <p:cond delay="0"/>
                                  </p:stCondLst>
                                  <p:childTnLst>
                                    <p:anim calcmode="lin" valueType="num">
                                      <p:cBhvr>
                                        <p:cTn id="668" dur="1000"/>
                                        <p:tgtEl>
                                          <p:spTgt spid="75"/>
                                        </p:tgtEl>
                                        <p:attrNameLst>
                                          <p:attrName>ppt_w</p:attrName>
                                        </p:attrNameLst>
                                      </p:cBhvr>
                                      <p:tavLst>
                                        <p:tav tm="0">
                                          <p:val>
                                            <p:strVal val="ppt_w"/>
                                          </p:val>
                                        </p:tav>
                                        <p:tav tm="100000">
                                          <p:val>
                                            <p:fltVal val="0"/>
                                          </p:val>
                                        </p:tav>
                                      </p:tavLst>
                                    </p:anim>
                                    <p:anim calcmode="lin" valueType="num">
                                      <p:cBhvr>
                                        <p:cTn id="669" dur="1000"/>
                                        <p:tgtEl>
                                          <p:spTgt spid="75"/>
                                        </p:tgtEl>
                                        <p:attrNameLst>
                                          <p:attrName>ppt_h</p:attrName>
                                        </p:attrNameLst>
                                      </p:cBhvr>
                                      <p:tavLst>
                                        <p:tav tm="0">
                                          <p:val>
                                            <p:strVal val="ppt_h"/>
                                          </p:val>
                                        </p:tav>
                                        <p:tav tm="100000">
                                          <p:val>
                                            <p:fltVal val="0"/>
                                          </p:val>
                                        </p:tav>
                                      </p:tavLst>
                                    </p:anim>
                                    <p:anim calcmode="lin" valueType="num">
                                      <p:cBhvr>
                                        <p:cTn id="670" dur="1000"/>
                                        <p:tgtEl>
                                          <p:spTgt spid="75"/>
                                        </p:tgtEl>
                                        <p:attrNameLst>
                                          <p:attrName>style.rotation</p:attrName>
                                        </p:attrNameLst>
                                      </p:cBhvr>
                                      <p:tavLst>
                                        <p:tav tm="0">
                                          <p:val>
                                            <p:fltVal val="0"/>
                                          </p:val>
                                        </p:tav>
                                        <p:tav tm="100000">
                                          <p:val>
                                            <p:fltVal val="90"/>
                                          </p:val>
                                        </p:tav>
                                      </p:tavLst>
                                    </p:anim>
                                    <p:animEffect transition="out" filter="fade">
                                      <p:cBhvr>
                                        <p:cTn id="671" dur="1000"/>
                                        <p:tgtEl>
                                          <p:spTgt spid="75"/>
                                        </p:tgtEl>
                                      </p:cBhvr>
                                    </p:animEffect>
                                    <p:set>
                                      <p:cBhvr>
                                        <p:cTn id="672" dur="1" fill="hold">
                                          <p:stCondLst>
                                            <p:cond delay="999"/>
                                          </p:stCondLst>
                                        </p:cTn>
                                        <p:tgtEl>
                                          <p:spTgt spid="75"/>
                                        </p:tgtEl>
                                        <p:attrNameLst>
                                          <p:attrName>style.visibility</p:attrName>
                                        </p:attrNameLst>
                                      </p:cBhvr>
                                      <p:to>
                                        <p:strVal val="hidden"/>
                                      </p:to>
                                    </p:set>
                                  </p:childTnLst>
                                </p:cTn>
                              </p:par>
                            </p:childTnLst>
                          </p:cTn>
                        </p:par>
                      </p:childTnLst>
                    </p:cTn>
                  </p:par>
                </p:childTnLst>
              </p:cTn>
              <p:nextCondLst>
                <p:cond evt="onClick" delay="0">
                  <p:tgtEl>
                    <p:spTgt spid="75"/>
                  </p:tgtEl>
                </p:cond>
              </p:nextCondLst>
            </p:seq>
            <p:seq concurrent="1" nextAc="seek">
              <p:cTn id="673" restart="whenNotActive" fill="hold" evtFilter="cancelBubble" nodeType="interactiveSeq">
                <p:stCondLst>
                  <p:cond evt="onClick" delay="0">
                    <p:tgtEl>
                      <p:spTgt spid="76"/>
                    </p:tgtEl>
                  </p:cond>
                </p:stCondLst>
                <p:endSync evt="end" delay="0">
                  <p:rtn val="all"/>
                </p:endSync>
                <p:childTnLst>
                  <p:par>
                    <p:cTn id="674" fill="hold">
                      <p:stCondLst>
                        <p:cond delay="0"/>
                      </p:stCondLst>
                      <p:childTnLst>
                        <p:par>
                          <p:cTn id="675" fill="hold">
                            <p:stCondLst>
                              <p:cond delay="0"/>
                            </p:stCondLst>
                            <p:childTnLst>
                              <p:par>
                                <p:cTn id="676" presetID="31" presetClass="exit" presetSubtype="0" fill="hold" grpId="0" nodeType="withEffect">
                                  <p:stCondLst>
                                    <p:cond delay="0"/>
                                  </p:stCondLst>
                                  <p:childTnLst>
                                    <p:anim calcmode="lin" valueType="num">
                                      <p:cBhvr>
                                        <p:cTn id="677" dur="1000"/>
                                        <p:tgtEl>
                                          <p:spTgt spid="76"/>
                                        </p:tgtEl>
                                        <p:attrNameLst>
                                          <p:attrName>ppt_w</p:attrName>
                                        </p:attrNameLst>
                                      </p:cBhvr>
                                      <p:tavLst>
                                        <p:tav tm="0">
                                          <p:val>
                                            <p:strVal val="ppt_w"/>
                                          </p:val>
                                        </p:tav>
                                        <p:tav tm="100000">
                                          <p:val>
                                            <p:fltVal val="0"/>
                                          </p:val>
                                        </p:tav>
                                      </p:tavLst>
                                    </p:anim>
                                    <p:anim calcmode="lin" valueType="num">
                                      <p:cBhvr>
                                        <p:cTn id="678" dur="1000"/>
                                        <p:tgtEl>
                                          <p:spTgt spid="76"/>
                                        </p:tgtEl>
                                        <p:attrNameLst>
                                          <p:attrName>ppt_h</p:attrName>
                                        </p:attrNameLst>
                                      </p:cBhvr>
                                      <p:tavLst>
                                        <p:tav tm="0">
                                          <p:val>
                                            <p:strVal val="ppt_h"/>
                                          </p:val>
                                        </p:tav>
                                        <p:tav tm="100000">
                                          <p:val>
                                            <p:fltVal val="0"/>
                                          </p:val>
                                        </p:tav>
                                      </p:tavLst>
                                    </p:anim>
                                    <p:anim calcmode="lin" valueType="num">
                                      <p:cBhvr>
                                        <p:cTn id="679" dur="1000"/>
                                        <p:tgtEl>
                                          <p:spTgt spid="76"/>
                                        </p:tgtEl>
                                        <p:attrNameLst>
                                          <p:attrName>style.rotation</p:attrName>
                                        </p:attrNameLst>
                                      </p:cBhvr>
                                      <p:tavLst>
                                        <p:tav tm="0">
                                          <p:val>
                                            <p:fltVal val="0"/>
                                          </p:val>
                                        </p:tav>
                                        <p:tav tm="100000">
                                          <p:val>
                                            <p:fltVal val="90"/>
                                          </p:val>
                                        </p:tav>
                                      </p:tavLst>
                                    </p:anim>
                                    <p:animEffect transition="out" filter="fade">
                                      <p:cBhvr>
                                        <p:cTn id="680" dur="1000"/>
                                        <p:tgtEl>
                                          <p:spTgt spid="76"/>
                                        </p:tgtEl>
                                      </p:cBhvr>
                                    </p:animEffect>
                                    <p:set>
                                      <p:cBhvr>
                                        <p:cTn id="681" dur="1" fill="hold">
                                          <p:stCondLst>
                                            <p:cond delay="999"/>
                                          </p:stCondLst>
                                        </p:cTn>
                                        <p:tgtEl>
                                          <p:spTgt spid="76"/>
                                        </p:tgtEl>
                                        <p:attrNameLst>
                                          <p:attrName>style.visibility</p:attrName>
                                        </p:attrNameLst>
                                      </p:cBhvr>
                                      <p:to>
                                        <p:strVal val="hidden"/>
                                      </p:to>
                                    </p:set>
                                  </p:childTnLst>
                                </p:cTn>
                              </p:par>
                            </p:childTnLst>
                          </p:cTn>
                        </p:par>
                      </p:childTnLst>
                    </p:cTn>
                  </p:par>
                </p:childTnLst>
              </p:cTn>
              <p:nextCondLst>
                <p:cond evt="onClick" delay="0">
                  <p:tgtEl>
                    <p:spTgt spid="76"/>
                  </p:tgtEl>
                </p:cond>
              </p:nextCondLst>
            </p:seq>
            <p:seq concurrent="1" nextAc="seek">
              <p:cTn id="682" restart="whenNotActive" fill="hold" evtFilter="cancelBubble" nodeType="interactiveSeq">
                <p:stCondLst>
                  <p:cond evt="onClick" delay="0">
                    <p:tgtEl>
                      <p:spTgt spid="77"/>
                    </p:tgtEl>
                  </p:cond>
                </p:stCondLst>
                <p:endSync evt="end" delay="0">
                  <p:rtn val="all"/>
                </p:endSync>
                <p:childTnLst>
                  <p:par>
                    <p:cTn id="683" fill="hold">
                      <p:stCondLst>
                        <p:cond delay="0"/>
                      </p:stCondLst>
                      <p:childTnLst>
                        <p:par>
                          <p:cTn id="684" fill="hold">
                            <p:stCondLst>
                              <p:cond delay="0"/>
                            </p:stCondLst>
                            <p:childTnLst>
                              <p:par>
                                <p:cTn id="685" presetID="31" presetClass="exit" presetSubtype="0" fill="hold" grpId="0" nodeType="withEffect">
                                  <p:stCondLst>
                                    <p:cond delay="0"/>
                                  </p:stCondLst>
                                  <p:childTnLst>
                                    <p:anim calcmode="lin" valueType="num">
                                      <p:cBhvr>
                                        <p:cTn id="686" dur="1000"/>
                                        <p:tgtEl>
                                          <p:spTgt spid="77"/>
                                        </p:tgtEl>
                                        <p:attrNameLst>
                                          <p:attrName>ppt_w</p:attrName>
                                        </p:attrNameLst>
                                      </p:cBhvr>
                                      <p:tavLst>
                                        <p:tav tm="0">
                                          <p:val>
                                            <p:strVal val="ppt_w"/>
                                          </p:val>
                                        </p:tav>
                                        <p:tav tm="100000">
                                          <p:val>
                                            <p:fltVal val="0"/>
                                          </p:val>
                                        </p:tav>
                                      </p:tavLst>
                                    </p:anim>
                                    <p:anim calcmode="lin" valueType="num">
                                      <p:cBhvr>
                                        <p:cTn id="687" dur="1000"/>
                                        <p:tgtEl>
                                          <p:spTgt spid="77"/>
                                        </p:tgtEl>
                                        <p:attrNameLst>
                                          <p:attrName>ppt_h</p:attrName>
                                        </p:attrNameLst>
                                      </p:cBhvr>
                                      <p:tavLst>
                                        <p:tav tm="0">
                                          <p:val>
                                            <p:strVal val="ppt_h"/>
                                          </p:val>
                                        </p:tav>
                                        <p:tav tm="100000">
                                          <p:val>
                                            <p:fltVal val="0"/>
                                          </p:val>
                                        </p:tav>
                                      </p:tavLst>
                                    </p:anim>
                                    <p:anim calcmode="lin" valueType="num">
                                      <p:cBhvr>
                                        <p:cTn id="688" dur="1000"/>
                                        <p:tgtEl>
                                          <p:spTgt spid="77"/>
                                        </p:tgtEl>
                                        <p:attrNameLst>
                                          <p:attrName>style.rotation</p:attrName>
                                        </p:attrNameLst>
                                      </p:cBhvr>
                                      <p:tavLst>
                                        <p:tav tm="0">
                                          <p:val>
                                            <p:fltVal val="0"/>
                                          </p:val>
                                        </p:tav>
                                        <p:tav tm="100000">
                                          <p:val>
                                            <p:fltVal val="90"/>
                                          </p:val>
                                        </p:tav>
                                      </p:tavLst>
                                    </p:anim>
                                    <p:animEffect transition="out" filter="fade">
                                      <p:cBhvr>
                                        <p:cTn id="689" dur="1000"/>
                                        <p:tgtEl>
                                          <p:spTgt spid="77"/>
                                        </p:tgtEl>
                                      </p:cBhvr>
                                    </p:animEffect>
                                    <p:set>
                                      <p:cBhvr>
                                        <p:cTn id="690" dur="1" fill="hold">
                                          <p:stCondLst>
                                            <p:cond delay="999"/>
                                          </p:stCondLst>
                                        </p:cTn>
                                        <p:tgtEl>
                                          <p:spTgt spid="77"/>
                                        </p:tgtEl>
                                        <p:attrNameLst>
                                          <p:attrName>style.visibility</p:attrName>
                                        </p:attrNameLst>
                                      </p:cBhvr>
                                      <p:to>
                                        <p:strVal val="hidden"/>
                                      </p:to>
                                    </p:set>
                                  </p:childTnLst>
                                </p:cTn>
                              </p:par>
                            </p:childTnLst>
                          </p:cTn>
                        </p:par>
                      </p:childTnLst>
                    </p:cTn>
                  </p:par>
                </p:childTnLst>
              </p:cTn>
              <p:nextCondLst>
                <p:cond evt="onClick" delay="0">
                  <p:tgtEl>
                    <p:spTgt spid="77"/>
                  </p:tgtEl>
                </p:cond>
              </p:nextCondLst>
            </p:seq>
            <p:seq concurrent="1" nextAc="seek">
              <p:cTn id="691" restart="whenNotActive" fill="hold" evtFilter="cancelBubble" nodeType="interactiveSeq">
                <p:stCondLst>
                  <p:cond evt="onClick" delay="0">
                    <p:tgtEl>
                      <p:spTgt spid="78"/>
                    </p:tgtEl>
                  </p:cond>
                </p:stCondLst>
                <p:endSync evt="end" delay="0">
                  <p:rtn val="all"/>
                </p:endSync>
                <p:childTnLst>
                  <p:par>
                    <p:cTn id="692" fill="hold">
                      <p:stCondLst>
                        <p:cond delay="0"/>
                      </p:stCondLst>
                      <p:childTnLst>
                        <p:par>
                          <p:cTn id="693" fill="hold">
                            <p:stCondLst>
                              <p:cond delay="0"/>
                            </p:stCondLst>
                            <p:childTnLst>
                              <p:par>
                                <p:cTn id="694" presetID="31" presetClass="exit" presetSubtype="0" fill="hold" grpId="0" nodeType="withEffect">
                                  <p:stCondLst>
                                    <p:cond delay="0"/>
                                  </p:stCondLst>
                                  <p:childTnLst>
                                    <p:anim calcmode="lin" valueType="num">
                                      <p:cBhvr>
                                        <p:cTn id="695" dur="1000"/>
                                        <p:tgtEl>
                                          <p:spTgt spid="78"/>
                                        </p:tgtEl>
                                        <p:attrNameLst>
                                          <p:attrName>ppt_w</p:attrName>
                                        </p:attrNameLst>
                                      </p:cBhvr>
                                      <p:tavLst>
                                        <p:tav tm="0">
                                          <p:val>
                                            <p:strVal val="ppt_w"/>
                                          </p:val>
                                        </p:tav>
                                        <p:tav tm="100000">
                                          <p:val>
                                            <p:fltVal val="0"/>
                                          </p:val>
                                        </p:tav>
                                      </p:tavLst>
                                    </p:anim>
                                    <p:anim calcmode="lin" valueType="num">
                                      <p:cBhvr>
                                        <p:cTn id="696" dur="1000"/>
                                        <p:tgtEl>
                                          <p:spTgt spid="78"/>
                                        </p:tgtEl>
                                        <p:attrNameLst>
                                          <p:attrName>ppt_h</p:attrName>
                                        </p:attrNameLst>
                                      </p:cBhvr>
                                      <p:tavLst>
                                        <p:tav tm="0">
                                          <p:val>
                                            <p:strVal val="ppt_h"/>
                                          </p:val>
                                        </p:tav>
                                        <p:tav tm="100000">
                                          <p:val>
                                            <p:fltVal val="0"/>
                                          </p:val>
                                        </p:tav>
                                      </p:tavLst>
                                    </p:anim>
                                    <p:anim calcmode="lin" valueType="num">
                                      <p:cBhvr>
                                        <p:cTn id="697" dur="1000"/>
                                        <p:tgtEl>
                                          <p:spTgt spid="78"/>
                                        </p:tgtEl>
                                        <p:attrNameLst>
                                          <p:attrName>style.rotation</p:attrName>
                                        </p:attrNameLst>
                                      </p:cBhvr>
                                      <p:tavLst>
                                        <p:tav tm="0">
                                          <p:val>
                                            <p:fltVal val="0"/>
                                          </p:val>
                                        </p:tav>
                                        <p:tav tm="100000">
                                          <p:val>
                                            <p:fltVal val="90"/>
                                          </p:val>
                                        </p:tav>
                                      </p:tavLst>
                                    </p:anim>
                                    <p:animEffect transition="out" filter="fade">
                                      <p:cBhvr>
                                        <p:cTn id="698" dur="1000"/>
                                        <p:tgtEl>
                                          <p:spTgt spid="78"/>
                                        </p:tgtEl>
                                      </p:cBhvr>
                                    </p:animEffect>
                                    <p:set>
                                      <p:cBhvr>
                                        <p:cTn id="699" dur="1" fill="hold">
                                          <p:stCondLst>
                                            <p:cond delay="999"/>
                                          </p:stCondLst>
                                        </p:cTn>
                                        <p:tgtEl>
                                          <p:spTgt spid="78"/>
                                        </p:tgtEl>
                                        <p:attrNameLst>
                                          <p:attrName>style.visibility</p:attrName>
                                        </p:attrNameLst>
                                      </p:cBhvr>
                                      <p:to>
                                        <p:strVal val="hidden"/>
                                      </p:to>
                                    </p:set>
                                  </p:childTnLst>
                                </p:cTn>
                              </p:par>
                            </p:childTnLst>
                          </p:cTn>
                        </p:par>
                      </p:childTnLst>
                    </p:cTn>
                  </p:par>
                </p:childTnLst>
              </p:cTn>
              <p:nextCondLst>
                <p:cond evt="onClick" delay="0">
                  <p:tgtEl>
                    <p:spTgt spid="78"/>
                  </p:tgtEl>
                </p:cond>
              </p:nextCondLst>
            </p:seq>
            <p:seq concurrent="1" nextAc="seek">
              <p:cTn id="700" restart="whenNotActive" fill="hold" evtFilter="cancelBubble" nodeType="interactiveSeq">
                <p:stCondLst>
                  <p:cond evt="onClick" delay="0">
                    <p:tgtEl>
                      <p:spTgt spid="79"/>
                    </p:tgtEl>
                  </p:cond>
                </p:stCondLst>
                <p:endSync evt="end" delay="0">
                  <p:rtn val="all"/>
                </p:endSync>
                <p:childTnLst>
                  <p:par>
                    <p:cTn id="701" fill="hold">
                      <p:stCondLst>
                        <p:cond delay="0"/>
                      </p:stCondLst>
                      <p:childTnLst>
                        <p:par>
                          <p:cTn id="702" fill="hold">
                            <p:stCondLst>
                              <p:cond delay="0"/>
                            </p:stCondLst>
                            <p:childTnLst>
                              <p:par>
                                <p:cTn id="703" presetID="31" presetClass="exit" presetSubtype="0" fill="hold" grpId="0" nodeType="withEffect">
                                  <p:stCondLst>
                                    <p:cond delay="0"/>
                                  </p:stCondLst>
                                  <p:childTnLst>
                                    <p:anim calcmode="lin" valueType="num">
                                      <p:cBhvr>
                                        <p:cTn id="704" dur="1000"/>
                                        <p:tgtEl>
                                          <p:spTgt spid="79"/>
                                        </p:tgtEl>
                                        <p:attrNameLst>
                                          <p:attrName>ppt_w</p:attrName>
                                        </p:attrNameLst>
                                      </p:cBhvr>
                                      <p:tavLst>
                                        <p:tav tm="0">
                                          <p:val>
                                            <p:strVal val="ppt_w"/>
                                          </p:val>
                                        </p:tav>
                                        <p:tav tm="100000">
                                          <p:val>
                                            <p:fltVal val="0"/>
                                          </p:val>
                                        </p:tav>
                                      </p:tavLst>
                                    </p:anim>
                                    <p:anim calcmode="lin" valueType="num">
                                      <p:cBhvr>
                                        <p:cTn id="705" dur="1000"/>
                                        <p:tgtEl>
                                          <p:spTgt spid="79"/>
                                        </p:tgtEl>
                                        <p:attrNameLst>
                                          <p:attrName>ppt_h</p:attrName>
                                        </p:attrNameLst>
                                      </p:cBhvr>
                                      <p:tavLst>
                                        <p:tav tm="0">
                                          <p:val>
                                            <p:strVal val="ppt_h"/>
                                          </p:val>
                                        </p:tav>
                                        <p:tav tm="100000">
                                          <p:val>
                                            <p:fltVal val="0"/>
                                          </p:val>
                                        </p:tav>
                                      </p:tavLst>
                                    </p:anim>
                                    <p:anim calcmode="lin" valueType="num">
                                      <p:cBhvr>
                                        <p:cTn id="706" dur="1000"/>
                                        <p:tgtEl>
                                          <p:spTgt spid="79"/>
                                        </p:tgtEl>
                                        <p:attrNameLst>
                                          <p:attrName>style.rotation</p:attrName>
                                        </p:attrNameLst>
                                      </p:cBhvr>
                                      <p:tavLst>
                                        <p:tav tm="0">
                                          <p:val>
                                            <p:fltVal val="0"/>
                                          </p:val>
                                        </p:tav>
                                        <p:tav tm="100000">
                                          <p:val>
                                            <p:fltVal val="90"/>
                                          </p:val>
                                        </p:tav>
                                      </p:tavLst>
                                    </p:anim>
                                    <p:animEffect transition="out" filter="fade">
                                      <p:cBhvr>
                                        <p:cTn id="707" dur="1000"/>
                                        <p:tgtEl>
                                          <p:spTgt spid="79"/>
                                        </p:tgtEl>
                                      </p:cBhvr>
                                    </p:animEffect>
                                    <p:set>
                                      <p:cBhvr>
                                        <p:cTn id="708" dur="1" fill="hold">
                                          <p:stCondLst>
                                            <p:cond delay="999"/>
                                          </p:stCondLst>
                                        </p:cTn>
                                        <p:tgtEl>
                                          <p:spTgt spid="79"/>
                                        </p:tgtEl>
                                        <p:attrNameLst>
                                          <p:attrName>style.visibility</p:attrName>
                                        </p:attrNameLst>
                                      </p:cBhvr>
                                      <p:to>
                                        <p:strVal val="hidden"/>
                                      </p:to>
                                    </p:set>
                                  </p:childTnLst>
                                </p:cTn>
                              </p:par>
                            </p:childTnLst>
                          </p:cTn>
                        </p:par>
                      </p:childTnLst>
                    </p:cTn>
                  </p:par>
                </p:childTnLst>
              </p:cTn>
              <p:nextCondLst>
                <p:cond evt="onClick" delay="0">
                  <p:tgtEl>
                    <p:spTgt spid="79"/>
                  </p:tgtEl>
                </p:cond>
              </p:nextCondLst>
            </p:seq>
            <p:seq concurrent="1" nextAc="seek">
              <p:cTn id="709" restart="whenNotActive" fill="hold" evtFilter="cancelBubble" nodeType="interactiveSeq">
                <p:stCondLst>
                  <p:cond evt="onClick" delay="0">
                    <p:tgtEl>
                      <p:spTgt spid="80"/>
                    </p:tgtEl>
                  </p:cond>
                </p:stCondLst>
                <p:endSync evt="end" delay="0">
                  <p:rtn val="all"/>
                </p:endSync>
                <p:childTnLst>
                  <p:par>
                    <p:cTn id="710" fill="hold">
                      <p:stCondLst>
                        <p:cond delay="0"/>
                      </p:stCondLst>
                      <p:childTnLst>
                        <p:par>
                          <p:cTn id="711" fill="hold">
                            <p:stCondLst>
                              <p:cond delay="0"/>
                            </p:stCondLst>
                            <p:childTnLst>
                              <p:par>
                                <p:cTn id="712" presetID="31" presetClass="exit" presetSubtype="0" fill="hold" grpId="0" nodeType="withEffect">
                                  <p:stCondLst>
                                    <p:cond delay="0"/>
                                  </p:stCondLst>
                                  <p:childTnLst>
                                    <p:anim calcmode="lin" valueType="num">
                                      <p:cBhvr>
                                        <p:cTn id="713" dur="1000"/>
                                        <p:tgtEl>
                                          <p:spTgt spid="80"/>
                                        </p:tgtEl>
                                        <p:attrNameLst>
                                          <p:attrName>ppt_w</p:attrName>
                                        </p:attrNameLst>
                                      </p:cBhvr>
                                      <p:tavLst>
                                        <p:tav tm="0">
                                          <p:val>
                                            <p:strVal val="ppt_w"/>
                                          </p:val>
                                        </p:tav>
                                        <p:tav tm="100000">
                                          <p:val>
                                            <p:fltVal val="0"/>
                                          </p:val>
                                        </p:tav>
                                      </p:tavLst>
                                    </p:anim>
                                    <p:anim calcmode="lin" valueType="num">
                                      <p:cBhvr>
                                        <p:cTn id="714" dur="1000"/>
                                        <p:tgtEl>
                                          <p:spTgt spid="80"/>
                                        </p:tgtEl>
                                        <p:attrNameLst>
                                          <p:attrName>ppt_h</p:attrName>
                                        </p:attrNameLst>
                                      </p:cBhvr>
                                      <p:tavLst>
                                        <p:tav tm="0">
                                          <p:val>
                                            <p:strVal val="ppt_h"/>
                                          </p:val>
                                        </p:tav>
                                        <p:tav tm="100000">
                                          <p:val>
                                            <p:fltVal val="0"/>
                                          </p:val>
                                        </p:tav>
                                      </p:tavLst>
                                    </p:anim>
                                    <p:anim calcmode="lin" valueType="num">
                                      <p:cBhvr>
                                        <p:cTn id="715" dur="1000"/>
                                        <p:tgtEl>
                                          <p:spTgt spid="80"/>
                                        </p:tgtEl>
                                        <p:attrNameLst>
                                          <p:attrName>style.rotation</p:attrName>
                                        </p:attrNameLst>
                                      </p:cBhvr>
                                      <p:tavLst>
                                        <p:tav tm="0">
                                          <p:val>
                                            <p:fltVal val="0"/>
                                          </p:val>
                                        </p:tav>
                                        <p:tav tm="100000">
                                          <p:val>
                                            <p:fltVal val="90"/>
                                          </p:val>
                                        </p:tav>
                                      </p:tavLst>
                                    </p:anim>
                                    <p:animEffect transition="out" filter="fade">
                                      <p:cBhvr>
                                        <p:cTn id="716" dur="1000"/>
                                        <p:tgtEl>
                                          <p:spTgt spid="80"/>
                                        </p:tgtEl>
                                      </p:cBhvr>
                                    </p:animEffect>
                                    <p:set>
                                      <p:cBhvr>
                                        <p:cTn id="717" dur="1" fill="hold">
                                          <p:stCondLst>
                                            <p:cond delay="999"/>
                                          </p:stCondLst>
                                        </p:cTn>
                                        <p:tgtEl>
                                          <p:spTgt spid="80"/>
                                        </p:tgtEl>
                                        <p:attrNameLst>
                                          <p:attrName>style.visibility</p:attrName>
                                        </p:attrNameLst>
                                      </p:cBhvr>
                                      <p:to>
                                        <p:strVal val="hidden"/>
                                      </p:to>
                                    </p:set>
                                  </p:childTnLst>
                                </p:cTn>
                              </p:par>
                            </p:childTnLst>
                          </p:cTn>
                        </p:par>
                      </p:childTnLst>
                    </p:cTn>
                  </p:par>
                </p:childTnLst>
              </p:cTn>
              <p:nextCondLst>
                <p:cond evt="onClick" delay="0">
                  <p:tgtEl>
                    <p:spTgt spid="80"/>
                  </p:tgtEl>
                </p:cond>
              </p:nextCondLst>
            </p:seq>
            <p:seq concurrent="1" nextAc="seek">
              <p:cTn id="718" restart="whenNotActive" fill="hold" evtFilter="cancelBubble" nodeType="interactiveSeq">
                <p:stCondLst>
                  <p:cond evt="onClick" delay="0">
                    <p:tgtEl>
                      <p:spTgt spid="81"/>
                    </p:tgtEl>
                  </p:cond>
                </p:stCondLst>
                <p:endSync evt="end" delay="0">
                  <p:rtn val="all"/>
                </p:endSync>
                <p:childTnLst>
                  <p:par>
                    <p:cTn id="719" fill="hold">
                      <p:stCondLst>
                        <p:cond delay="0"/>
                      </p:stCondLst>
                      <p:childTnLst>
                        <p:par>
                          <p:cTn id="720" fill="hold">
                            <p:stCondLst>
                              <p:cond delay="0"/>
                            </p:stCondLst>
                            <p:childTnLst>
                              <p:par>
                                <p:cTn id="721" presetID="31" presetClass="exit" presetSubtype="0" fill="hold" grpId="0" nodeType="withEffect">
                                  <p:stCondLst>
                                    <p:cond delay="0"/>
                                  </p:stCondLst>
                                  <p:childTnLst>
                                    <p:anim calcmode="lin" valueType="num">
                                      <p:cBhvr>
                                        <p:cTn id="722" dur="1000"/>
                                        <p:tgtEl>
                                          <p:spTgt spid="81"/>
                                        </p:tgtEl>
                                        <p:attrNameLst>
                                          <p:attrName>ppt_w</p:attrName>
                                        </p:attrNameLst>
                                      </p:cBhvr>
                                      <p:tavLst>
                                        <p:tav tm="0">
                                          <p:val>
                                            <p:strVal val="ppt_w"/>
                                          </p:val>
                                        </p:tav>
                                        <p:tav tm="100000">
                                          <p:val>
                                            <p:fltVal val="0"/>
                                          </p:val>
                                        </p:tav>
                                      </p:tavLst>
                                    </p:anim>
                                    <p:anim calcmode="lin" valueType="num">
                                      <p:cBhvr>
                                        <p:cTn id="723" dur="1000"/>
                                        <p:tgtEl>
                                          <p:spTgt spid="81"/>
                                        </p:tgtEl>
                                        <p:attrNameLst>
                                          <p:attrName>ppt_h</p:attrName>
                                        </p:attrNameLst>
                                      </p:cBhvr>
                                      <p:tavLst>
                                        <p:tav tm="0">
                                          <p:val>
                                            <p:strVal val="ppt_h"/>
                                          </p:val>
                                        </p:tav>
                                        <p:tav tm="100000">
                                          <p:val>
                                            <p:fltVal val="0"/>
                                          </p:val>
                                        </p:tav>
                                      </p:tavLst>
                                    </p:anim>
                                    <p:anim calcmode="lin" valueType="num">
                                      <p:cBhvr>
                                        <p:cTn id="724" dur="1000"/>
                                        <p:tgtEl>
                                          <p:spTgt spid="81"/>
                                        </p:tgtEl>
                                        <p:attrNameLst>
                                          <p:attrName>style.rotation</p:attrName>
                                        </p:attrNameLst>
                                      </p:cBhvr>
                                      <p:tavLst>
                                        <p:tav tm="0">
                                          <p:val>
                                            <p:fltVal val="0"/>
                                          </p:val>
                                        </p:tav>
                                        <p:tav tm="100000">
                                          <p:val>
                                            <p:fltVal val="90"/>
                                          </p:val>
                                        </p:tav>
                                      </p:tavLst>
                                    </p:anim>
                                    <p:animEffect transition="out" filter="fade">
                                      <p:cBhvr>
                                        <p:cTn id="725" dur="1000"/>
                                        <p:tgtEl>
                                          <p:spTgt spid="81"/>
                                        </p:tgtEl>
                                      </p:cBhvr>
                                    </p:animEffect>
                                    <p:set>
                                      <p:cBhvr>
                                        <p:cTn id="726" dur="1" fill="hold">
                                          <p:stCondLst>
                                            <p:cond delay="999"/>
                                          </p:stCondLst>
                                        </p:cTn>
                                        <p:tgtEl>
                                          <p:spTgt spid="81"/>
                                        </p:tgtEl>
                                        <p:attrNameLst>
                                          <p:attrName>style.visibility</p:attrName>
                                        </p:attrNameLst>
                                      </p:cBhvr>
                                      <p:to>
                                        <p:strVal val="hidden"/>
                                      </p:to>
                                    </p:set>
                                  </p:childTnLst>
                                </p:cTn>
                              </p:par>
                            </p:childTnLst>
                          </p:cTn>
                        </p:par>
                      </p:childTnLst>
                    </p:cTn>
                  </p:par>
                </p:childTnLst>
              </p:cTn>
              <p:nextCondLst>
                <p:cond evt="onClick" delay="0">
                  <p:tgtEl>
                    <p:spTgt spid="81"/>
                  </p:tgtEl>
                </p:cond>
              </p:nextCondLst>
            </p:seq>
            <p:seq concurrent="1" nextAc="seek">
              <p:cTn id="727" restart="whenNotActive" fill="hold" evtFilter="cancelBubble" nodeType="interactiveSeq">
                <p:stCondLst>
                  <p:cond evt="onClick" delay="0">
                    <p:tgtEl>
                      <p:spTgt spid="82"/>
                    </p:tgtEl>
                  </p:cond>
                </p:stCondLst>
                <p:endSync evt="end" delay="0">
                  <p:rtn val="all"/>
                </p:endSync>
                <p:childTnLst>
                  <p:par>
                    <p:cTn id="728" fill="hold">
                      <p:stCondLst>
                        <p:cond delay="0"/>
                      </p:stCondLst>
                      <p:childTnLst>
                        <p:par>
                          <p:cTn id="729" fill="hold">
                            <p:stCondLst>
                              <p:cond delay="0"/>
                            </p:stCondLst>
                            <p:childTnLst>
                              <p:par>
                                <p:cTn id="730" presetID="31" presetClass="exit" presetSubtype="0" fill="hold" grpId="0" nodeType="withEffect">
                                  <p:stCondLst>
                                    <p:cond delay="0"/>
                                  </p:stCondLst>
                                  <p:childTnLst>
                                    <p:anim calcmode="lin" valueType="num">
                                      <p:cBhvr>
                                        <p:cTn id="731" dur="1000"/>
                                        <p:tgtEl>
                                          <p:spTgt spid="82"/>
                                        </p:tgtEl>
                                        <p:attrNameLst>
                                          <p:attrName>ppt_w</p:attrName>
                                        </p:attrNameLst>
                                      </p:cBhvr>
                                      <p:tavLst>
                                        <p:tav tm="0">
                                          <p:val>
                                            <p:strVal val="ppt_w"/>
                                          </p:val>
                                        </p:tav>
                                        <p:tav tm="100000">
                                          <p:val>
                                            <p:fltVal val="0"/>
                                          </p:val>
                                        </p:tav>
                                      </p:tavLst>
                                    </p:anim>
                                    <p:anim calcmode="lin" valueType="num">
                                      <p:cBhvr>
                                        <p:cTn id="732" dur="1000"/>
                                        <p:tgtEl>
                                          <p:spTgt spid="82"/>
                                        </p:tgtEl>
                                        <p:attrNameLst>
                                          <p:attrName>ppt_h</p:attrName>
                                        </p:attrNameLst>
                                      </p:cBhvr>
                                      <p:tavLst>
                                        <p:tav tm="0">
                                          <p:val>
                                            <p:strVal val="ppt_h"/>
                                          </p:val>
                                        </p:tav>
                                        <p:tav tm="100000">
                                          <p:val>
                                            <p:fltVal val="0"/>
                                          </p:val>
                                        </p:tav>
                                      </p:tavLst>
                                    </p:anim>
                                    <p:anim calcmode="lin" valueType="num">
                                      <p:cBhvr>
                                        <p:cTn id="733" dur="1000"/>
                                        <p:tgtEl>
                                          <p:spTgt spid="82"/>
                                        </p:tgtEl>
                                        <p:attrNameLst>
                                          <p:attrName>style.rotation</p:attrName>
                                        </p:attrNameLst>
                                      </p:cBhvr>
                                      <p:tavLst>
                                        <p:tav tm="0">
                                          <p:val>
                                            <p:fltVal val="0"/>
                                          </p:val>
                                        </p:tav>
                                        <p:tav tm="100000">
                                          <p:val>
                                            <p:fltVal val="90"/>
                                          </p:val>
                                        </p:tav>
                                      </p:tavLst>
                                    </p:anim>
                                    <p:animEffect transition="out" filter="fade">
                                      <p:cBhvr>
                                        <p:cTn id="734" dur="1000"/>
                                        <p:tgtEl>
                                          <p:spTgt spid="82"/>
                                        </p:tgtEl>
                                      </p:cBhvr>
                                    </p:animEffect>
                                    <p:set>
                                      <p:cBhvr>
                                        <p:cTn id="735" dur="1" fill="hold">
                                          <p:stCondLst>
                                            <p:cond delay="999"/>
                                          </p:stCondLst>
                                        </p:cTn>
                                        <p:tgtEl>
                                          <p:spTgt spid="82"/>
                                        </p:tgtEl>
                                        <p:attrNameLst>
                                          <p:attrName>style.visibility</p:attrName>
                                        </p:attrNameLst>
                                      </p:cBhvr>
                                      <p:to>
                                        <p:strVal val="hidden"/>
                                      </p:to>
                                    </p:set>
                                  </p:childTnLst>
                                </p:cTn>
                              </p:par>
                            </p:childTnLst>
                          </p:cTn>
                        </p:par>
                      </p:childTnLst>
                    </p:cTn>
                  </p:par>
                </p:childTnLst>
              </p:cTn>
              <p:nextCondLst>
                <p:cond evt="onClick" delay="0">
                  <p:tgtEl>
                    <p:spTgt spid="82"/>
                  </p:tgtEl>
                </p:cond>
              </p:nextCondLst>
            </p:seq>
            <p:seq concurrent="1" nextAc="seek">
              <p:cTn id="736" restart="whenNotActive" fill="hold" evtFilter="cancelBubble" nodeType="interactiveSeq">
                <p:stCondLst>
                  <p:cond evt="onClick" delay="0">
                    <p:tgtEl>
                      <p:spTgt spid="83"/>
                    </p:tgtEl>
                  </p:cond>
                </p:stCondLst>
                <p:endSync evt="end" delay="0">
                  <p:rtn val="all"/>
                </p:endSync>
                <p:childTnLst>
                  <p:par>
                    <p:cTn id="737" fill="hold">
                      <p:stCondLst>
                        <p:cond delay="0"/>
                      </p:stCondLst>
                      <p:childTnLst>
                        <p:par>
                          <p:cTn id="738" fill="hold">
                            <p:stCondLst>
                              <p:cond delay="0"/>
                            </p:stCondLst>
                            <p:childTnLst>
                              <p:par>
                                <p:cTn id="739" presetID="31" presetClass="exit" presetSubtype="0" fill="hold" grpId="0" nodeType="withEffect">
                                  <p:stCondLst>
                                    <p:cond delay="0"/>
                                  </p:stCondLst>
                                  <p:childTnLst>
                                    <p:anim calcmode="lin" valueType="num">
                                      <p:cBhvr>
                                        <p:cTn id="740" dur="1000"/>
                                        <p:tgtEl>
                                          <p:spTgt spid="83"/>
                                        </p:tgtEl>
                                        <p:attrNameLst>
                                          <p:attrName>ppt_w</p:attrName>
                                        </p:attrNameLst>
                                      </p:cBhvr>
                                      <p:tavLst>
                                        <p:tav tm="0">
                                          <p:val>
                                            <p:strVal val="ppt_w"/>
                                          </p:val>
                                        </p:tav>
                                        <p:tav tm="100000">
                                          <p:val>
                                            <p:fltVal val="0"/>
                                          </p:val>
                                        </p:tav>
                                      </p:tavLst>
                                    </p:anim>
                                    <p:anim calcmode="lin" valueType="num">
                                      <p:cBhvr>
                                        <p:cTn id="741" dur="1000"/>
                                        <p:tgtEl>
                                          <p:spTgt spid="83"/>
                                        </p:tgtEl>
                                        <p:attrNameLst>
                                          <p:attrName>ppt_h</p:attrName>
                                        </p:attrNameLst>
                                      </p:cBhvr>
                                      <p:tavLst>
                                        <p:tav tm="0">
                                          <p:val>
                                            <p:strVal val="ppt_h"/>
                                          </p:val>
                                        </p:tav>
                                        <p:tav tm="100000">
                                          <p:val>
                                            <p:fltVal val="0"/>
                                          </p:val>
                                        </p:tav>
                                      </p:tavLst>
                                    </p:anim>
                                    <p:anim calcmode="lin" valueType="num">
                                      <p:cBhvr>
                                        <p:cTn id="742" dur="1000"/>
                                        <p:tgtEl>
                                          <p:spTgt spid="83"/>
                                        </p:tgtEl>
                                        <p:attrNameLst>
                                          <p:attrName>style.rotation</p:attrName>
                                        </p:attrNameLst>
                                      </p:cBhvr>
                                      <p:tavLst>
                                        <p:tav tm="0">
                                          <p:val>
                                            <p:fltVal val="0"/>
                                          </p:val>
                                        </p:tav>
                                        <p:tav tm="100000">
                                          <p:val>
                                            <p:fltVal val="90"/>
                                          </p:val>
                                        </p:tav>
                                      </p:tavLst>
                                    </p:anim>
                                    <p:animEffect transition="out" filter="fade">
                                      <p:cBhvr>
                                        <p:cTn id="743" dur="1000"/>
                                        <p:tgtEl>
                                          <p:spTgt spid="83"/>
                                        </p:tgtEl>
                                      </p:cBhvr>
                                    </p:animEffect>
                                    <p:set>
                                      <p:cBhvr>
                                        <p:cTn id="744" dur="1" fill="hold">
                                          <p:stCondLst>
                                            <p:cond delay="999"/>
                                          </p:stCondLst>
                                        </p:cTn>
                                        <p:tgtEl>
                                          <p:spTgt spid="83"/>
                                        </p:tgtEl>
                                        <p:attrNameLst>
                                          <p:attrName>style.visibility</p:attrName>
                                        </p:attrNameLst>
                                      </p:cBhvr>
                                      <p:to>
                                        <p:strVal val="hidden"/>
                                      </p:to>
                                    </p:set>
                                  </p:childTnLst>
                                </p:cTn>
                              </p:par>
                            </p:childTnLst>
                          </p:cTn>
                        </p:par>
                      </p:childTnLst>
                    </p:cTn>
                  </p:par>
                </p:childTnLst>
              </p:cTn>
              <p:nextCondLst>
                <p:cond evt="onClick" delay="0">
                  <p:tgtEl>
                    <p:spTgt spid="83"/>
                  </p:tgtEl>
                </p:cond>
              </p:nextCondLst>
            </p:seq>
            <p:seq concurrent="1" nextAc="seek">
              <p:cTn id="745" restart="whenNotActive" fill="hold" evtFilter="cancelBubble" nodeType="interactiveSeq">
                <p:stCondLst>
                  <p:cond evt="onClick" delay="0">
                    <p:tgtEl>
                      <p:spTgt spid="84"/>
                    </p:tgtEl>
                  </p:cond>
                </p:stCondLst>
                <p:endSync evt="end" delay="0">
                  <p:rtn val="all"/>
                </p:endSync>
                <p:childTnLst>
                  <p:par>
                    <p:cTn id="746" fill="hold">
                      <p:stCondLst>
                        <p:cond delay="0"/>
                      </p:stCondLst>
                      <p:childTnLst>
                        <p:par>
                          <p:cTn id="747" fill="hold">
                            <p:stCondLst>
                              <p:cond delay="0"/>
                            </p:stCondLst>
                            <p:childTnLst>
                              <p:par>
                                <p:cTn id="748" presetID="31" presetClass="exit" presetSubtype="0" fill="hold" grpId="0" nodeType="withEffect">
                                  <p:stCondLst>
                                    <p:cond delay="0"/>
                                  </p:stCondLst>
                                  <p:childTnLst>
                                    <p:anim calcmode="lin" valueType="num">
                                      <p:cBhvr>
                                        <p:cTn id="749" dur="1000"/>
                                        <p:tgtEl>
                                          <p:spTgt spid="84"/>
                                        </p:tgtEl>
                                        <p:attrNameLst>
                                          <p:attrName>ppt_w</p:attrName>
                                        </p:attrNameLst>
                                      </p:cBhvr>
                                      <p:tavLst>
                                        <p:tav tm="0">
                                          <p:val>
                                            <p:strVal val="ppt_w"/>
                                          </p:val>
                                        </p:tav>
                                        <p:tav tm="100000">
                                          <p:val>
                                            <p:fltVal val="0"/>
                                          </p:val>
                                        </p:tav>
                                      </p:tavLst>
                                    </p:anim>
                                    <p:anim calcmode="lin" valueType="num">
                                      <p:cBhvr>
                                        <p:cTn id="750" dur="1000"/>
                                        <p:tgtEl>
                                          <p:spTgt spid="84"/>
                                        </p:tgtEl>
                                        <p:attrNameLst>
                                          <p:attrName>ppt_h</p:attrName>
                                        </p:attrNameLst>
                                      </p:cBhvr>
                                      <p:tavLst>
                                        <p:tav tm="0">
                                          <p:val>
                                            <p:strVal val="ppt_h"/>
                                          </p:val>
                                        </p:tav>
                                        <p:tav tm="100000">
                                          <p:val>
                                            <p:fltVal val="0"/>
                                          </p:val>
                                        </p:tav>
                                      </p:tavLst>
                                    </p:anim>
                                    <p:anim calcmode="lin" valueType="num">
                                      <p:cBhvr>
                                        <p:cTn id="751" dur="1000"/>
                                        <p:tgtEl>
                                          <p:spTgt spid="84"/>
                                        </p:tgtEl>
                                        <p:attrNameLst>
                                          <p:attrName>style.rotation</p:attrName>
                                        </p:attrNameLst>
                                      </p:cBhvr>
                                      <p:tavLst>
                                        <p:tav tm="0">
                                          <p:val>
                                            <p:fltVal val="0"/>
                                          </p:val>
                                        </p:tav>
                                        <p:tav tm="100000">
                                          <p:val>
                                            <p:fltVal val="90"/>
                                          </p:val>
                                        </p:tav>
                                      </p:tavLst>
                                    </p:anim>
                                    <p:animEffect transition="out" filter="fade">
                                      <p:cBhvr>
                                        <p:cTn id="752" dur="1000"/>
                                        <p:tgtEl>
                                          <p:spTgt spid="84"/>
                                        </p:tgtEl>
                                      </p:cBhvr>
                                    </p:animEffect>
                                    <p:set>
                                      <p:cBhvr>
                                        <p:cTn id="753" dur="1" fill="hold">
                                          <p:stCondLst>
                                            <p:cond delay="999"/>
                                          </p:stCondLst>
                                        </p:cTn>
                                        <p:tgtEl>
                                          <p:spTgt spid="84"/>
                                        </p:tgtEl>
                                        <p:attrNameLst>
                                          <p:attrName>style.visibility</p:attrName>
                                        </p:attrNameLst>
                                      </p:cBhvr>
                                      <p:to>
                                        <p:strVal val="hidden"/>
                                      </p:to>
                                    </p:set>
                                  </p:childTnLst>
                                </p:cTn>
                              </p:par>
                            </p:childTnLst>
                          </p:cTn>
                        </p:par>
                      </p:childTnLst>
                    </p:cTn>
                  </p:par>
                </p:childTnLst>
              </p:cTn>
              <p:nextCondLst>
                <p:cond evt="onClick" delay="0">
                  <p:tgtEl>
                    <p:spTgt spid="84"/>
                  </p:tgtEl>
                </p:cond>
              </p:nextCondLst>
            </p:seq>
            <p:seq concurrent="1" nextAc="seek">
              <p:cTn id="754" restart="whenNotActive" fill="hold" evtFilter="cancelBubble" nodeType="interactiveSeq">
                <p:stCondLst>
                  <p:cond evt="onClick" delay="0">
                    <p:tgtEl>
                      <p:spTgt spid="85"/>
                    </p:tgtEl>
                  </p:cond>
                </p:stCondLst>
                <p:endSync evt="end" delay="0">
                  <p:rtn val="all"/>
                </p:endSync>
                <p:childTnLst>
                  <p:par>
                    <p:cTn id="755" fill="hold">
                      <p:stCondLst>
                        <p:cond delay="0"/>
                      </p:stCondLst>
                      <p:childTnLst>
                        <p:par>
                          <p:cTn id="756" fill="hold">
                            <p:stCondLst>
                              <p:cond delay="0"/>
                            </p:stCondLst>
                            <p:childTnLst>
                              <p:par>
                                <p:cTn id="757" presetID="31" presetClass="exit" presetSubtype="0" fill="hold" grpId="0" nodeType="withEffect">
                                  <p:stCondLst>
                                    <p:cond delay="0"/>
                                  </p:stCondLst>
                                  <p:childTnLst>
                                    <p:anim calcmode="lin" valueType="num">
                                      <p:cBhvr>
                                        <p:cTn id="758" dur="1000"/>
                                        <p:tgtEl>
                                          <p:spTgt spid="85"/>
                                        </p:tgtEl>
                                        <p:attrNameLst>
                                          <p:attrName>ppt_w</p:attrName>
                                        </p:attrNameLst>
                                      </p:cBhvr>
                                      <p:tavLst>
                                        <p:tav tm="0">
                                          <p:val>
                                            <p:strVal val="ppt_w"/>
                                          </p:val>
                                        </p:tav>
                                        <p:tav tm="100000">
                                          <p:val>
                                            <p:fltVal val="0"/>
                                          </p:val>
                                        </p:tav>
                                      </p:tavLst>
                                    </p:anim>
                                    <p:anim calcmode="lin" valueType="num">
                                      <p:cBhvr>
                                        <p:cTn id="759" dur="1000"/>
                                        <p:tgtEl>
                                          <p:spTgt spid="85"/>
                                        </p:tgtEl>
                                        <p:attrNameLst>
                                          <p:attrName>ppt_h</p:attrName>
                                        </p:attrNameLst>
                                      </p:cBhvr>
                                      <p:tavLst>
                                        <p:tav tm="0">
                                          <p:val>
                                            <p:strVal val="ppt_h"/>
                                          </p:val>
                                        </p:tav>
                                        <p:tav tm="100000">
                                          <p:val>
                                            <p:fltVal val="0"/>
                                          </p:val>
                                        </p:tav>
                                      </p:tavLst>
                                    </p:anim>
                                    <p:anim calcmode="lin" valueType="num">
                                      <p:cBhvr>
                                        <p:cTn id="760" dur="1000"/>
                                        <p:tgtEl>
                                          <p:spTgt spid="85"/>
                                        </p:tgtEl>
                                        <p:attrNameLst>
                                          <p:attrName>style.rotation</p:attrName>
                                        </p:attrNameLst>
                                      </p:cBhvr>
                                      <p:tavLst>
                                        <p:tav tm="0">
                                          <p:val>
                                            <p:fltVal val="0"/>
                                          </p:val>
                                        </p:tav>
                                        <p:tav tm="100000">
                                          <p:val>
                                            <p:fltVal val="90"/>
                                          </p:val>
                                        </p:tav>
                                      </p:tavLst>
                                    </p:anim>
                                    <p:animEffect transition="out" filter="fade">
                                      <p:cBhvr>
                                        <p:cTn id="761" dur="1000"/>
                                        <p:tgtEl>
                                          <p:spTgt spid="85"/>
                                        </p:tgtEl>
                                      </p:cBhvr>
                                    </p:animEffect>
                                    <p:set>
                                      <p:cBhvr>
                                        <p:cTn id="762" dur="1" fill="hold">
                                          <p:stCondLst>
                                            <p:cond delay="999"/>
                                          </p:stCondLst>
                                        </p:cTn>
                                        <p:tgtEl>
                                          <p:spTgt spid="85"/>
                                        </p:tgtEl>
                                        <p:attrNameLst>
                                          <p:attrName>style.visibility</p:attrName>
                                        </p:attrNameLst>
                                      </p:cBhvr>
                                      <p:to>
                                        <p:strVal val="hidden"/>
                                      </p:to>
                                    </p:set>
                                  </p:childTnLst>
                                </p:cTn>
                              </p:par>
                            </p:childTnLst>
                          </p:cTn>
                        </p:par>
                      </p:childTnLst>
                    </p:cTn>
                  </p:par>
                </p:childTnLst>
              </p:cTn>
              <p:nextCondLst>
                <p:cond evt="onClick" delay="0">
                  <p:tgtEl>
                    <p:spTgt spid="85"/>
                  </p:tgtEl>
                </p:cond>
              </p:nextCondLst>
            </p:seq>
            <p:seq concurrent="1" nextAc="seek">
              <p:cTn id="763" restart="whenNotActive" fill="hold" evtFilter="cancelBubble" nodeType="interactiveSeq">
                <p:stCondLst>
                  <p:cond evt="onClick" delay="0">
                    <p:tgtEl>
                      <p:spTgt spid="86"/>
                    </p:tgtEl>
                  </p:cond>
                </p:stCondLst>
                <p:endSync evt="end" delay="0">
                  <p:rtn val="all"/>
                </p:endSync>
                <p:childTnLst>
                  <p:par>
                    <p:cTn id="764" fill="hold">
                      <p:stCondLst>
                        <p:cond delay="0"/>
                      </p:stCondLst>
                      <p:childTnLst>
                        <p:par>
                          <p:cTn id="765" fill="hold">
                            <p:stCondLst>
                              <p:cond delay="0"/>
                            </p:stCondLst>
                            <p:childTnLst>
                              <p:par>
                                <p:cTn id="766" presetID="31" presetClass="exit" presetSubtype="0" fill="hold" grpId="0" nodeType="withEffect">
                                  <p:stCondLst>
                                    <p:cond delay="0"/>
                                  </p:stCondLst>
                                  <p:childTnLst>
                                    <p:anim calcmode="lin" valueType="num">
                                      <p:cBhvr>
                                        <p:cTn id="767" dur="1000"/>
                                        <p:tgtEl>
                                          <p:spTgt spid="86"/>
                                        </p:tgtEl>
                                        <p:attrNameLst>
                                          <p:attrName>ppt_w</p:attrName>
                                        </p:attrNameLst>
                                      </p:cBhvr>
                                      <p:tavLst>
                                        <p:tav tm="0">
                                          <p:val>
                                            <p:strVal val="ppt_w"/>
                                          </p:val>
                                        </p:tav>
                                        <p:tav tm="100000">
                                          <p:val>
                                            <p:fltVal val="0"/>
                                          </p:val>
                                        </p:tav>
                                      </p:tavLst>
                                    </p:anim>
                                    <p:anim calcmode="lin" valueType="num">
                                      <p:cBhvr>
                                        <p:cTn id="768" dur="1000"/>
                                        <p:tgtEl>
                                          <p:spTgt spid="86"/>
                                        </p:tgtEl>
                                        <p:attrNameLst>
                                          <p:attrName>ppt_h</p:attrName>
                                        </p:attrNameLst>
                                      </p:cBhvr>
                                      <p:tavLst>
                                        <p:tav tm="0">
                                          <p:val>
                                            <p:strVal val="ppt_h"/>
                                          </p:val>
                                        </p:tav>
                                        <p:tav tm="100000">
                                          <p:val>
                                            <p:fltVal val="0"/>
                                          </p:val>
                                        </p:tav>
                                      </p:tavLst>
                                    </p:anim>
                                    <p:anim calcmode="lin" valueType="num">
                                      <p:cBhvr>
                                        <p:cTn id="769" dur="1000"/>
                                        <p:tgtEl>
                                          <p:spTgt spid="86"/>
                                        </p:tgtEl>
                                        <p:attrNameLst>
                                          <p:attrName>style.rotation</p:attrName>
                                        </p:attrNameLst>
                                      </p:cBhvr>
                                      <p:tavLst>
                                        <p:tav tm="0">
                                          <p:val>
                                            <p:fltVal val="0"/>
                                          </p:val>
                                        </p:tav>
                                        <p:tav tm="100000">
                                          <p:val>
                                            <p:fltVal val="90"/>
                                          </p:val>
                                        </p:tav>
                                      </p:tavLst>
                                    </p:anim>
                                    <p:animEffect transition="out" filter="fade">
                                      <p:cBhvr>
                                        <p:cTn id="770" dur="1000"/>
                                        <p:tgtEl>
                                          <p:spTgt spid="86"/>
                                        </p:tgtEl>
                                      </p:cBhvr>
                                    </p:animEffect>
                                    <p:set>
                                      <p:cBhvr>
                                        <p:cTn id="771" dur="1" fill="hold">
                                          <p:stCondLst>
                                            <p:cond delay="999"/>
                                          </p:stCondLst>
                                        </p:cTn>
                                        <p:tgtEl>
                                          <p:spTgt spid="86"/>
                                        </p:tgtEl>
                                        <p:attrNameLst>
                                          <p:attrName>style.visibility</p:attrName>
                                        </p:attrNameLst>
                                      </p:cBhvr>
                                      <p:to>
                                        <p:strVal val="hidden"/>
                                      </p:to>
                                    </p:set>
                                  </p:childTnLst>
                                </p:cTn>
                              </p:par>
                            </p:childTnLst>
                          </p:cTn>
                        </p:par>
                      </p:childTnLst>
                    </p:cTn>
                  </p:par>
                </p:childTnLst>
              </p:cTn>
              <p:nextCondLst>
                <p:cond evt="onClick" delay="0">
                  <p:tgtEl>
                    <p:spTgt spid="86"/>
                  </p:tgtEl>
                </p:cond>
              </p:nextCondLst>
            </p:seq>
            <p:seq concurrent="1" nextAc="seek">
              <p:cTn id="772" restart="whenNotActive" fill="hold" evtFilter="cancelBubble" nodeType="interactiveSeq">
                <p:stCondLst>
                  <p:cond evt="onClick" delay="0">
                    <p:tgtEl>
                      <p:spTgt spid="87"/>
                    </p:tgtEl>
                  </p:cond>
                </p:stCondLst>
                <p:endSync evt="end" delay="0">
                  <p:rtn val="all"/>
                </p:endSync>
                <p:childTnLst>
                  <p:par>
                    <p:cTn id="773" fill="hold">
                      <p:stCondLst>
                        <p:cond delay="0"/>
                      </p:stCondLst>
                      <p:childTnLst>
                        <p:par>
                          <p:cTn id="774" fill="hold">
                            <p:stCondLst>
                              <p:cond delay="0"/>
                            </p:stCondLst>
                            <p:childTnLst>
                              <p:par>
                                <p:cTn id="775" presetID="31" presetClass="exit" presetSubtype="0" fill="hold" grpId="0" nodeType="withEffect">
                                  <p:stCondLst>
                                    <p:cond delay="0"/>
                                  </p:stCondLst>
                                  <p:childTnLst>
                                    <p:anim calcmode="lin" valueType="num">
                                      <p:cBhvr>
                                        <p:cTn id="776" dur="1000"/>
                                        <p:tgtEl>
                                          <p:spTgt spid="87"/>
                                        </p:tgtEl>
                                        <p:attrNameLst>
                                          <p:attrName>ppt_w</p:attrName>
                                        </p:attrNameLst>
                                      </p:cBhvr>
                                      <p:tavLst>
                                        <p:tav tm="0">
                                          <p:val>
                                            <p:strVal val="ppt_w"/>
                                          </p:val>
                                        </p:tav>
                                        <p:tav tm="100000">
                                          <p:val>
                                            <p:fltVal val="0"/>
                                          </p:val>
                                        </p:tav>
                                      </p:tavLst>
                                    </p:anim>
                                    <p:anim calcmode="lin" valueType="num">
                                      <p:cBhvr>
                                        <p:cTn id="777" dur="1000"/>
                                        <p:tgtEl>
                                          <p:spTgt spid="87"/>
                                        </p:tgtEl>
                                        <p:attrNameLst>
                                          <p:attrName>ppt_h</p:attrName>
                                        </p:attrNameLst>
                                      </p:cBhvr>
                                      <p:tavLst>
                                        <p:tav tm="0">
                                          <p:val>
                                            <p:strVal val="ppt_h"/>
                                          </p:val>
                                        </p:tav>
                                        <p:tav tm="100000">
                                          <p:val>
                                            <p:fltVal val="0"/>
                                          </p:val>
                                        </p:tav>
                                      </p:tavLst>
                                    </p:anim>
                                    <p:anim calcmode="lin" valueType="num">
                                      <p:cBhvr>
                                        <p:cTn id="778" dur="1000"/>
                                        <p:tgtEl>
                                          <p:spTgt spid="87"/>
                                        </p:tgtEl>
                                        <p:attrNameLst>
                                          <p:attrName>style.rotation</p:attrName>
                                        </p:attrNameLst>
                                      </p:cBhvr>
                                      <p:tavLst>
                                        <p:tav tm="0">
                                          <p:val>
                                            <p:fltVal val="0"/>
                                          </p:val>
                                        </p:tav>
                                        <p:tav tm="100000">
                                          <p:val>
                                            <p:fltVal val="90"/>
                                          </p:val>
                                        </p:tav>
                                      </p:tavLst>
                                    </p:anim>
                                    <p:animEffect transition="out" filter="fade">
                                      <p:cBhvr>
                                        <p:cTn id="779" dur="1000"/>
                                        <p:tgtEl>
                                          <p:spTgt spid="87"/>
                                        </p:tgtEl>
                                      </p:cBhvr>
                                    </p:animEffect>
                                    <p:set>
                                      <p:cBhvr>
                                        <p:cTn id="780" dur="1" fill="hold">
                                          <p:stCondLst>
                                            <p:cond delay="999"/>
                                          </p:stCondLst>
                                        </p:cTn>
                                        <p:tgtEl>
                                          <p:spTgt spid="87"/>
                                        </p:tgtEl>
                                        <p:attrNameLst>
                                          <p:attrName>style.visibility</p:attrName>
                                        </p:attrNameLst>
                                      </p:cBhvr>
                                      <p:to>
                                        <p:strVal val="hidden"/>
                                      </p:to>
                                    </p:set>
                                  </p:childTnLst>
                                </p:cTn>
                              </p:par>
                            </p:childTnLst>
                          </p:cTn>
                        </p:par>
                      </p:childTnLst>
                    </p:cTn>
                  </p:par>
                </p:childTnLst>
              </p:cTn>
              <p:nextCondLst>
                <p:cond evt="onClick" delay="0">
                  <p:tgtEl>
                    <p:spTgt spid="87"/>
                  </p:tgtEl>
                </p:cond>
              </p:nextCondLst>
            </p:seq>
            <p:seq concurrent="1" nextAc="seek">
              <p:cTn id="781" restart="whenNotActive" fill="hold" evtFilter="cancelBubble" nodeType="interactiveSeq">
                <p:stCondLst>
                  <p:cond evt="onClick" delay="0">
                    <p:tgtEl>
                      <p:spTgt spid="88"/>
                    </p:tgtEl>
                  </p:cond>
                </p:stCondLst>
                <p:endSync evt="end" delay="0">
                  <p:rtn val="all"/>
                </p:endSync>
                <p:childTnLst>
                  <p:par>
                    <p:cTn id="782" fill="hold">
                      <p:stCondLst>
                        <p:cond delay="0"/>
                      </p:stCondLst>
                      <p:childTnLst>
                        <p:par>
                          <p:cTn id="783" fill="hold">
                            <p:stCondLst>
                              <p:cond delay="0"/>
                            </p:stCondLst>
                            <p:childTnLst>
                              <p:par>
                                <p:cTn id="784" presetID="31" presetClass="exit" presetSubtype="0" fill="hold" grpId="0" nodeType="withEffect">
                                  <p:stCondLst>
                                    <p:cond delay="0"/>
                                  </p:stCondLst>
                                  <p:childTnLst>
                                    <p:anim calcmode="lin" valueType="num">
                                      <p:cBhvr>
                                        <p:cTn id="785" dur="1000"/>
                                        <p:tgtEl>
                                          <p:spTgt spid="88"/>
                                        </p:tgtEl>
                                        <p:attrNameLst>
                                          <p:attrName>ppt_w</p:attrName>
                                        </p:attrNameLst>
                                      </p:cBhvr>
                                      <p:tavLst>
                                        <p:tav tm="0">
                                          <p:val>
                                            <p:strVal val="ppt_w"/>
                                          </p:val>
                                        </p:tav>
                                        <p:tav tm="100000">
                                          <p:val>
                                            <p:fltVal val="0"/>
                                          </p:val>
                                        </p:tav>
                                      </p:tavLst>
                                    </p:anim>
                                    <p:anim calcmode="lin" valueType="num">
                                      <p:cBhvr>
                                        <p:cTn id="786" dur="1000"/>
                                        <p:tgtEl>
                                          <p:spTgt spid="88"/>
                                        </p:tgtEl>
                                        <p:attrNameLst>
                                          <p:attrName>ppt_h</p:attrName>
                                        </p:attrNameLst>
                                      </p:cBhvr>
                                      <p:tavLst>
                                        <p:tav tm="0">
                                          <p:val>
                                            <p:strVal val="ppt_h"/>
                                          </p:val>
                                        </p:tav>
                                        <p:tav tm="100000">
                                          <p:val>
                                            <p:fltVal val="0"/>
                                          </p:val>
                                        </p:tav>
                                      </p:tavLst>
                                    </p:anim>
                                    <p:anim calcmode="lin" valueType="num">
                                      <p:cBhvr>
                                        <p:cTn id="787" dur="1000"/>
                                        <p:tgtEl>
                                          <p:spTgt spid="88"/>
                                        </p:tgtEl>
                                        <p:attrNameLst>
                                          <p:attrName>style.rotation</p:attrName>
                                        </p:attrNameLst>
                                      </p:cBhvr>
                                      <p:tavLst>
                                        <p:tav tm="0">
                                          <p:val>
                                            <p:fltVal val="0"/>
                                          </p:val>
                                        </p:tav>
                                        <p:tav tm="100000">
                                          <p:val>
                                            <p:fltVal val="90"/>
                                          </p:val>
                                        </p:tav>
                                      </p:tavLst>
                                    </p:anim>
                                    <p:animEffect transition="out" filter="fade">
                                      <p:cBhvr>
                                        <p:cTn id="788" dur="1000"/>
                                        <p:tgtEl>
                                          <p:spTgt spid="88"/>
                                        </p:tgtEl>
                                      </p:cBhvr>
                                    </p:animEffect>
                                    <p:set>
                                      <p:cBhvr>
                                        <p:cTn id="789" dur="1" fill="hold">
                                          <p:stCondLst>
                                            <p:cond delay="999"/>
                                          </p:stCondLst>
                                        </p:cTn>
                                        <p:tgtEl>
                                          <p:spTgt spid="88"/>
                                        </p:tgtEl>
                                        <p:attrNameLst>
                                          <p:attrName>style.visibility</p:attrName>
                                        </p:attrNameLst>
                                      </p:cBhvr>
                                      <p:to>
                                        <p:strVal val="hidden"/>
                                      </p:to>
                                    </p:set>
                                  </p:childTnLst>
                                </p:cTn>
                              </p:par>
                            </p:childTnLst>
                          </p:cTn>
                        </p:par>
                      </p:childTnLst>
                    </p:cTn>
                  </p:par>
                </p:childTnLst>
              </p:cTn>
              <p:nextCondLst>
                <p:cond evt="onClick" delay="0">
                  <p:tgtEl>
                    <p:spTgt spid="88"/>
                  </p:tgtEl>
                </p:cond>
              </p:nextCondLst>
            </p:seq>
            <p:seq concurrent="1" nextAc="seek">
              <p:cTn id="790" restart="whenNotActive" fill="hold" evtFilter="cancelBubble" nodeType="interactiveSeq">
                <p:stCondLst>
                  <p:cond evt="onClick" delay="0">
                    <p:tgtEl>
                      <p:spTgt spid="89"/>
                    </p:tgtEl>
                  </p:cond>
                </p:stCondLst>
                <p:endSync evt="end" delay="0">
                  <p:rtn val="all"/>
                </p:endSync>
                <p:childTnLst>
                  <p:par>
                    <p:cTn id="791" fill="hold">
                      <p:stCondLst>
                        <p:cond delay="0"/>
                      </p:stCondLst>
                      <p:childTnLst>
                        <p:par>
                          <p:cTn id="792" fill="hold">
                            <p:stCondLst>
                              <p:cond delay="0"/>
                            </p:stCondLst>
                            <p:childTnLst>
                              <p:par>
                                <p:cTn id="793" presetID="31" presetClass="exit" presetSubtype="0" fill="hold" grpId="0" nodeType="withEffect">
                                  <p:stCondLst>
                                    <p:cond delay="0"/>
                                  </p:stCondLst>
                                  <p:childTnLst>
                                    <p:anim calcmode="lin" valueType="num">
                                      <p:cBhvr>
                                        <p:cTn id="794" dur="1000"/>
                                        <p:tgtEl>
                                          <p:spTgt spid="89"/>
                                        </p:tgtEl>
                                        <p:attrNameLst>
                                          <p:attrName>ppt_w</p:attrName>
                                        </p:attrNameLst>
                                      </p:cBhvr>
                                      <p:tavLst>
                                        <p:tav tm="0">
                                          <p:val>
                                            <p:strVal val="ppt_w"/>
                                          </p:val>
                                        </p:tav>
                                        <p:tav tm="100000">
                                          <p:val>
                                            <p:fltVal val="0"/>
                                          </p:val>
                                        </p:tav>
                                      </p:tavLst>
                                    </p:anim>
                                    <p:anim calcmode="lin" valueType="num">
                                      <p:cBhvr>
                                        <p:cTn id="795" dur="1000"/>
                                        <p:tgtEl>
                                          <p:spTgt spid="89"/>
                                        </p:tgtEl>
                                        <p:attrNameLst>
                                          <p:attrName>ppt_h</p:attrName>
                                        </p:attrNameLst>
                                      </p:cBhvr>
                                      <p:tavLst>
                                        <p:tav tm="0">
                                          <p:val>
                                            <p:strVal val="ppt_h"/>
                                          </p:val>
                                        </p:tav>
                                        <p:tav tm="100000">
                                          <p:val>
                                            <p:fltVal val="0"/>
                                          </p:val>
                                        </p:tav>
                                      </p:tavLst>
                                    </p:anim>
                                    <p:anim calcmode="lin" valueType="num">
                                      <p:cBhvr>
                                        <p:cTn id="796" dur="1000"/>
                                        <p:tgtEl>
                                          <p:spTgt spid="89"/>
                                        </p:tgtEl>
                                        <p:attrNameLst>
                                          <p:attrName>style.rotation</p:attrName>
                                        </p:attrNameLst>
                                      </p:cBhvr>
                                      <p:tavLst>
                                        <p:tav tm="0">
                                          <p:val>
                                            <p:fltVal val="0"/>
                                          </p:val>
                                        </p:tav>
                                        <p:tav tm="100000">
                                          <p:val>
                                            <p:fltVal val="90"/>
                                          </p:val>
                                        </p:tav>
                                      </p:tavLst>
                                    </p:anim>
                                    <p:animEffect transition="out" filter="fade">
                                      <p:cBhvr>
                                        <p:cTn id="797" dur="1000"/>
                                        <p:tgtEl>
                                          <p:spTgt spid="89"/>
                                        </p:tgtEl>
                                      </p:cBhvr>
                                    </p:animEffect>
                                    <p:set>
                                      <p:cBhvr>
                                        <p:cTn id="798" dur="1" fill="hold">
                                          <p:stCondLst>
                                            <p:cond delay="999"/>
                                          </p:stCondLst>
                                        </p:cTn>
                                        <p:tgtEl>
                                          <p:spTgt spid="89"/>
                                        </p:tgtEl>
                                        <p:attrNameLst>
                                          <p:attrName>style.visibility</p:attrName>
                                        </p:attrNameLst>
                                      </p:cBhvr>
                                      <p:to>
                                        <p:strVal val="hidden"/>
                                      </p:to>
                                    </p:set>
                                  </p:childTnLst>
                                </p:cTn>
                              </p:par>
                            </p:childTnLst>
                          </p:cTn>
                        </p:par>
                      </p:childTnLst>
                    </p:cTn>
                  </p:par>
                </p:childTnLst>
              </p:cTn>
              <p:nextCondLst>
                <p:cond evt="onClick" delay="0">
                  <p:tgtEl>
                    <p:spTgt spid="89"/>
                  </p:tgtEl>
                </p:cond>
              </p:nextCondLst>
            </p:seq>
            <p:seq concurrent="1" nextAc="seek">
              <p:cTn id="799" restart="whenNotActive" fill="hold" evtFilter="cancelBubble" nodeType="interactiveSeq">
                <p:stCondLst>
                  <p:cond evt="onClick" delay="0">
                    <p:tgtEl>
                      <p:spTgt spid="90"/>
                    </p:tgtEl>
                  </p:cond>
                </p:stCondLst>
                <p:endSync evt="end" delay="0">
                  <p:rtn val="all"/>
                </p:endSync>
                <p:childTnLst>
                  <p:par>
                    <p:cTn id="800" fill="hold">
                      <p:stCondLst>
                        <p:cond delay="0"/>
                      </p:stCondLst>
                      <p:childTnLst>
                        <p:par>
                          <p:cTn id="801" fill="hold">
                            <p:stCondLst>
                              <p:cond delay="0"/>
                            </p:stCondLst>
                            <p:childTnLst>
                              <p:par>
                                <p:cTn id="802" presetID="31" presetClass="exit" presetSubtype="0" fill="hold" grpId="0" nodeType="withEffect">
                                  <p:stCondLst>
                                    <p:cond delay="0"/>
                                  </p:stCondLst>
                                  <p:childTnLst>
                                    <p:anim calcmode="lin" valueType="num">
                                      <p:cBhvr>
                                        <p:cTn id="803" dur="1000"/>
                                        <p:tgtEl>
                                          <p:spTgt spid="90"/>
                                        </p:tgtEl>
                                        <p:attrNameLst>
                                          <p:attrName>ppt_w</p:attrName>
                                        </p:attrNameLst>
                                      </p:cBhvr>
                                      <p:tavLst>
                                        <p:tav tm="0">
                                          <p:val>
                                            <p:strVal val="ppt_w"/>
                                          </p:val>
                                        </p:tav>
                                        <p:tav tm="100000">
                                          <p:val>
                                            <p:fltVal val="0"/>
                                          </p:val>
                                        </p:tav>
                                      </p:tavLst>
                                    </p:anim>
                                    <p:anim calcmode="lin" valueType="num">
                                      <p:cBhvr>
                                        <p:cTn id="804" dur="1000"/>
                                        <p:tgtEl>
                                          <p:spTgt spid="90"/>
                                        </p:tgtEl>
                                        <p:attrNameLst>
                                          <p:attrName>ppt_h</p:attrName>
                                        </p:attrNameLst>
                                      </p:cBhvr>
                                      <p:tavLst>
                                        <p:tav tm="0">
                                          <p:val>
                                            <p:strVal val="ppt_h"/>
                                          </p:val>
                                        </p:tav>
                                        <p:tav tm="100000">
                                          <p:val>
                                            <p:fltVal val="0"/>
                                          </p:val>
                                        </p:tav>
                                      </p:tavLst>
                                    </p:anim>
                                    <p:anim calcmode="lin" valueType="num">
                                      <p:cBhvr>
                                        <p:cTn id="805" dur="1000"/>
                                        <p:tgtEl>
                                          <p:spTgt spid="90"/>
                                        </p:tgtEl>
                                        <p:attrNameLst>
                                          <p:attrName>style.rotation</p:attrName>
                                        </p:attrNameLst>
                                      </p:cBhvr>
                                      <p:tavLst>
                                        <p:tav tm="0">
                                          <p:val>
                                            <p:fltVal val="0"/>
                                          </p:val>
                                        </p:tav>
                                        <p:tav tm="100000">
                                          <p:val>
                                            <p:fltVal val="90"/>
                                          </p:val>
                                        </p:tav>
                                      </p:tavLst>
                                    </p:anim>
                                    <p:animEffect transition="out" filter="fade">
                                      <p:cBhvr>
                                        <p:cTn id="806" dur="1000"/>
                                        <p:tgtEl>
                                          <p:spTgt spid="90"/>
                                        </p:tgtEl>
                                      </p:cBhvr>
                                    </p:animEffect>
                                    <p:set>
                                      <p:cBhvr>
                                        <p:cTn id="807" dur="1" fill="hold">
                                          <p:stCondLst>
                                            <p:cond delay="999"/>
                                          </p:stCondLst>
                                        </p:cTn>
                                        <p:tgtEl>
                                          <p:spTgt spid="90"/>
                                        </p:tgtEl>
                                        <p:attrNameLst>
                                          <p:attrName>style.visibility</p:attrName>
                                        </p:attrNameLst>
                                      </p:cBhvr>
                                      <p:to>
                                        <p:strVal val="hidden"/>
                                      </p:to>
                                    </p:set>
                                  </p:childTnLst>
                                </p:cTn>
                              </p:par>
                            </p:childTnLst>
                          </p:cTn>
                        </p:par>
                      </p:childTnLst>
                    </p:cTn>
                  </p:par>
                </p:childTnLst>
              </p:cTn>
              <p:nextCondLst>
                <p:cond evt="onClick" delay="0">
                  <p:tgtEl>
                    <p:spTgt spid="90"/>
                  </p:tgtEl>
                </p:cond>
              </p:nextCondLst>
            </p:seq>
            <p:seq concurrent="1" nextAc="seek">
              <p:cTn id="808" restart="whenNotActive" fill="hold" evtFilter="cancelBubble" nodeType="interactiveSeq">
                <p:stCondLst>
                  <p:cond evt="onClick" delay="0">
                    <p:tgtEl>
                      <p:spTgt spid="91"/>
                    </p:tgtEl>
                  </p:cond>
                </p:stCondLst>
                <p:endSync evt="end" delay="0">
                  <p:rtn val="all"/>
                </p:endSync>
                <p:childTnLst>
                  <p:par>
                    <p:cTn id="809" fill="hold">
                      <p:stCondLst>
                        <p:cond delay="0"/>
                      </p:stCondLst>
                      <p:childTnLst>
                        <p:par>
                          <p:cTn id="810" fill="hold">
                            <p:stCondLst>
                              <p:cond delay="0"/>
                            </p:stCondLst>
                            <p:childTnLst>
                              <p:par>
                                <p:cTn id="811" presetID="31" presetClass="exit" presetSubtype="0" fill="hold" grpId="0" nodeType="withEffect">
                                  <p:stCondLst>
                                    <p:cond delay="0"/>
                                  </p:stCondLst>
                                  <p:childTnLst>
                                    <p:anim calcmode="lin" valueType="num">
                                      <p:cBhvr>
                                        <p:cTn id="812" dur="1000"/>
                                        <p:tgtEl>
                                          <p:spTgt spid="91"/>
                                        </p:tgtEl>
                                        <p:attrNameLst>
                                          <p:attrName>ppt_w</p:attrName>
                                        </p:attrNameLst>
                                      </p:cBhvr>
                                      <p:tavLst>
                                        <p:tav tm="0">
                                          <p:val>
                                            <p:strVal val="ppt_w"/>
                                          </p:val>
                                        </p:tav>
                                        <p:tav tm="100000">
                                          <p:val>
                                            <p:fltVal val="0"/>
                                          </p:val>
                                        </p:tav>
                                      </p:tavLst>
                                    </p:anim>
                                    <p:anim calcmode="lin" valueType="num">
                                      <p:cBhvr>
                                        <p:cTn id="813" dur="1000"/>
                                        <p:tgtEl>
                                          <p:spTgt spid="91"/>
                                        </p:tgtEl>
                                        <p:attrNameLst>
                                          <p:attrName>ppt_h</p:attrName>
                                        </p:attrNameLst>
                                      </p:cBhvr>
                                      <p:tavLst>
                                        <p:tav tm="0">
                                          <p:val>
                                            <p:strVal val="ppt_h"/>
                                          </p:val>
                                        </p:tav>
                                        <p:tav tm="100000">
                                          <p:val>
                                            <p:fltVal val="0"/>
                                          </p:val>
                                        </p:tav>
                                      </p:tavLst>
                                    </p:anim>
                                    <p:anim calcmode="lin" valueType="num">
                                      <p:cBhvr>
                                        <p:cTn id="814" dur="1000"/>
                                        <p:tgtEl>
                                          <p:spTgt spid="91"/>
                                        </p:tgtEl>
                                        <p:attrNameLst>
                                          <p:attrName>style.rotation</p:attrName>
                                        </p:attrNameLst>
                                      </p:cBhvr>
                                      <p:tavLst>
                                        <p:tav tm="0">
                                          <p:val>
                                            <p:fltVal val="0"/>
                                          </p:val>
                                        </p:tav>
                                        <p:tav tm="100000">
                                          <p:val>
                                            <p:fltVal val="90"/>
                                          </p:val>
                                        </p:tav>
                                      </p:tavLst>
                                    </p:anim>
                                    <p:animEffect transition="out" filter="fade">
                                      <p:cBhvr>
                                        <p:cTn id="815" dur="1000"/>
                                        <p:tgtEl>
                                          <p:spTgt spid="91"/>
                                        </p:tgtEl>
                                      </p:cBhvr>
                                    </p:animEffect>
                                    <p:set>
                                      <p:cBhvr>
                                        <p:cTn id="816" dur="1" fill="hold">
                                          <p:stCondLst>
                                            <p:cond delay="999"/>
                                          </p:stCondLst>
                                        </p:cTn>
                                        <p:tgtEl>
                                          <p:spTgt spid="91"/>
                                        </p:tgtEl>
                                        <p:attrNameLst>
                                          <p:attrName>style.visibility</p:attrName>
                                        </p:attrNameLst>
                                      </p:cBhvr>
                                      <p:to>
                                        <p:strVal val="hidden"/>
                                      </p:to>
                                    </p:set>
                                  </p:childTnLst>
                                </p:cTn>
                              </p:par>
                            </p:childTnLst>
                          </p:cTn>
                        </p:par>
                      </p:childTnLst>
                    </p:cTn>
                  </p:par>
                </p:childTnLst>
              </p:cTn>
              <p:nextCondLst>
                <p:cond evt="onClick" delay="0">
                  <p:tgtEl>
                    <p:spTgt spid="91"/>
                  </p:tgtEl>
                </p:cond>
              </p:nextCondLst>
            </p:seq>
            <p:seq concurrent="1" nextAc="seek">
              <p:cTn id="817" restart="whenNotActive" fill="hold" evtFilter="cancelBubble" nodeType="interactiveSeq">
                <p:stCondLst>
                  <p:cond evt="onClick" delay="0">
                    <p:tgtEl>
                      <p:spTgt spid="92"/>
                    </p:tgtEl>
                  </p:cond>
                </p:stCondLst>
                <p:endSync evt="end" delay="0">
                  <p:rtn val="all"/>
                </p:endSync>
                <p:childTnLst>
                  <p:par>
                    <p:cTn id="818" fill="hold">
                      <p:stCondLst>
                        <p:cond delay="0"/>
                      </p:stCondLst>
                      <p:childTnLst>
                        <p:par>
                          <p:cTn id="819" fill="hold">
                            <p:stCondLst>
                              <p:cond delay="0"/>
                            </p:stCondLst>
                            <p:childTnLst>
                              <p:par>
                                <p:cTn id="820" presetID="31" presetClass="exit" presetSubtype="0" fill="hold" grpId="0" nodeType="withEffect">
                                  <p:stCondLst>
                                    <p:cond delay="0"/>
                                  </p:stCondLst>
                                  <p:childTnLst>
                                    <p:anim calcmode="lin" valueType="num">
                                      <p:cBhvr>
                                        <p:cTn id="821" dur="1000"/>
                                        <p:tgtEl>
                                          <p:spTgt spid="92"/>
                                        </p:tgtEl>
                                        <p:attrNameLst>
                                          <p:attrName>ppt_w</p:attrName>
                                        </p:attrNameLst>
                                      </p:cBhvr>
                                      <p:tavLst>
                                        <p:tav tm="0">
                                          <p:val>
                                            <p:strVal val="ppt_w"/>
                                          </p:val>
                                        </p:tav>
                                        <p:tav tm="100000">
                                          <p:val>
                                            <p:fltVal val="0"/>
                                          </p:val>
                                        </p:tav>
                                      </p:tavLst>
                                    </p:anim>
                                    <p:anim calcmode="lin" valueType="num">
                                      <p:cBhvr>
                                        <p:cTn id="822" dur="1000"/>
                                        <p:tgtEl>
                                          <p:spTgt spid="92"/>
                                        </p:tgtEl>
                                        <p:attrNameLst>
                                          <p:attrName>ppt_h</p:attrName>
                                        </p:attrNameLst>
                                      </p:cBhvr>
                                      <p:tavLst>
                                        <p:tav tm="0">
                                          <p:val>
                                            <p:strVal val="ppt_h"/>
                                          </p:val>
                                        </p:tav>
                                        <p:tav tm="100000">
                                          <p:val>
                                            <p:fltVal val="0"/>
                                          </p:val>
                                        </p:tav>
                                      </p:tavLst>
                                    </p:anim>
                                    <p:anim calcmode="lin" valueType="num">
                                      <p:cBhvr>
                                        <p:cTn id="823" dur="1000"/>
                                        <p:tgtEl>
                                          <p:spTgt spid="92"/>
                                        </p:tgtEl>
                                        <p:attrNameLst>
                                          <p:attrName>style.rotation</p:attrName>
                                        </p:attrNameLst>
                                      </p:cBhvr>
                                      <p:tavLst>
                                        <p:tav tm="0">
                                          <p:val>
                                            <p:fltVal val="0"/>
                                          </p:val>
                                        </p:tav>
                                        <p:tav tm="100000">
                                          <p:val>
                                            <p:fltVal val="90"/>
                                          </p:val>
                                        </p:tav>
                                      </p:tavLst>
                                    </p:anim>
                                    <p:animEffect transition="out" filter="fade">
                                      <p:cBhvr>
                                        <p:cTn id="824" dur="1000"/>
                                        <p:tgtEl>
                                          <p:spTgt spid="92"/>
                                        </p:tgtEl>
                                      </p:cBhvr>
                                    </p:animEffect>
                                    <p:set>
                                      <p:cBhvr>
                                        <p:cTn id="825" dur="1" fill="hold">
                                          <p:stCondLst>
                                            <p:cond delay="999"/>
                                          </p:stCondLst>
                                        </p:cTn>
                                        <p:tgtEl>
                                          <p:spTgt spid="92"/>
                                        </p:tgtEl>
                                        <p:attrNameLst>
                                          <p:attrName>style.visibility</p:attrName>
                                        </p:attrNameLst>
                                      </p:cBhvr>
                                      <p:to>
                                        <p:strVal val="hidden"/>
                                      </p:to>
                                    </p:set>
                                  </p:childTnLst>
                                </p:cTn>
                              </p:par>
                            </p:childTnLst>
                          </p:cTn>
                        </p:par>
                      </p:childTnLst>
                    </p:cTn>
                  </p:par>
                </p:childTnLst>
              </p:cTn>
              <p:nextCondLst>
                <p:cond evt="onClick" delay="0">
                  <p:tgtEl>
                    <p:spTgt spid="92"/>
                  </p:tgtEl>
                </p:cond>
              </p:nextCondLst>
            </p:seq>
            <p:seq concurrent="1" nextAc="seek">
              <p:cTn id="826" restart="whenNotActive" fill="hold" evtFilter="cancelBubble" nodeType="interactiveSeq">
                <p:stCondLst>
                  <p:cond evt="onClick" delay="0">
                    <p:tgtEl>
                      <p:spTgt spid="93"/>
                    </p:tgtEl>
                  </p:cond>
                </p:stCondLst>
                <p:endSync evt="end" delay="0">
                  <p:rtn val="all"/>
                </p:endSync>
                <p:childTnLst>
                  <p:par>
                    <p:cTn id="827" fill="hold">
                      <p:stCondLst>
                        <p:cond delay="0"/>
                      </p:stCondLst>
                      <p:childTnLst>
                        <p:par>
                          <p:cTn id="828" fill="hold">
                            <p:stCondLst>
                              <p:cond delay="0"/>
                            </p:stCondLst>
                            <p:childTnLst>
                              <p:par>
                                <p:cTn id="829" presetID="31" presetClass="exit" presetSubtype="0" fill="hold" grpId="0" nodeType="withEffect">
                                  <p:stCondLst>
                                    <p:cond delay="0"/>
                                  </p:stCondLst>
                                  <p:childTnLst>
                                    <p:anim calcmode="lin" valueType="num">
                                      <p:cBhvr>
                                        <p:cTn id="830" dur="1000"/>
                                        <p:tgtEl>
                                          <p:spTgt spid="93"/>
                                        </p:tgtEl>
                                        <p:attrNameLst>
                                          <p:attrName>ppt_w</p:attrName>
                                        </p:attrNameLst>
                                      </p:cBhvr>
                                      <p:tavLst>
                                        <p:tav tm="0">
                                          <p:val>
                                            <p:strVal val="ppt_w"/>
                                          </p:val>
                                        </p:tav>
                                        <p:tav tm="100000">
                                          <p:val>
                                            <p:fltVal val="0"/>
                                          </p:val>
                                        </p:tav>
                                      </p:tavLst>
                                    </p:anim>
                                    <p:anim calcmode="lin" valueType="num">
                                      <p:cBhvr>
                                        <p:cTn id="831" dur="1000"/>
                                        <p:tgtEl>
                                          <p:spTgt spid="93"/>
                                        </p:tgtEl>
                                        <p:attrNameLst>
                                          <p:attrName>ppt_h</p:attrName>
                                        </p:attrNameLst>
                                      </p:cBhvr>
                                      <p:tavLst>
                                        <p:tav tm="0">
                                          <p:val>
                                            <p:strVal val="ppt_h"/>
                                          </p:val>
                                        </p:tav>
                                        <p:tav tm="100000">
                                          <p:val>
                                            <p:fltVal val="0"/>
                                          </p:val>
                                        </p:tav>
                                      </p:tavLst>
                                    </p:anim>
                                    <p:anim calcmode="lin" valueType="num">
                                      <p:cBhvr>
                                        <p:cTn id="832" dur="1000"/>
                                        <p:tgtEl>
                                          <p:spTgt spid="93"/>
                                        </p:tgtEl>
                                        <p:attrNameLst>
                                          <p:attrName>style.rotation</p:attrName>
                                        </p:attrNameLst>
                                      </p:cBhvr>
                                      <p:tavLst>
                                        <p:tav tm="0">
                                          <p:val>
                                            <p:fltVal val="0"/>
                                          </p:val>
                                        </p:tav>
                                        <p:tav tm="100000">
                                          <p:val>
                                            <p:fltVal val="90"/>
                                          </p:val>
                                        </p:tav>
                                      </p:tavLst>
                                    </p:anim>
                                    <p:animEffect transition="out" filter="fade">
                                      <p:cBhvr>
                                        <p:cTn id="833" dur="1000"/>
                                        <p:tgtEl>
                                          <p:spTgt spid="93"/>
                                        </p:tgtEl>
                                      </p:cBhvr>
                                    </p:animEffect>
                                    <p:set>
                                      <p:cBhvr>
                                        <p:cTn id="834" dur="1" fill="hold">
                                          <p:stCondLst>
                                            <p:cond delay="999"/>
                                          </p:stCondLst>
                                        </p:cTn>
                                        <p:tgtEl>
                                          <p:spTgt spid="93"/>
                                        </p:tgtEl>
                                        <p:attrNameLst>
                                          <p:attrName>style.visibility</p:attrName>
                                        </p:attrNameLst>
                                      </p:cBhvr>
                                      <p:to>
                                        <p:strVal val="hidden"/>
                                      </p:to>
                                    </p:set>
                                  </p:childTnLst>
                                </p:cTn>
                              </p:par>
                            </p:childTnLst>
                          </p:cTn>
                        </p:par>
                      </p:childTnLst>
                    </p:cTn>
                  </p:par>
                </p:childTnLst>
              </p:cTn>
              <p:nextCondLst>
                <p:cond evt="onClick" delay="0">
                  <p:tgtEl>
                    <p:spTgt spid="93"/>
                  </p:tgtEl>
                </p:cond>
              </p:nextCondLst>
            </p:seq>
            <p:seq concurrent="1" nextAc="seek">
              <p:cTn id="835" restart="whenNotActive" fill="hold" evtFilter="cancelBubble" nodeType="interactiveSeq">
                <p:stCondLst>
                  <p:cond evt="onClick" delay="0">
                    <p:tgtEl>
                      <p:spTgt spid="94"/>
                    </p:tgtEl>
                  </p:cond>
                </p:stCondLst>
                <p:endSync evt="end" delay="0">
                  <p:rtn val="all"/>
                </p:endSync>
                <p:childTnLst>
                  <p:par>
                    <p:cTn id="836" fill="hold">
                      <p:stCondLst>
                        <p:cond delay="0"/>
                      </p:stCondLst>
                      <p:childTnLst>
                        <p:par>
                          <p:cTn id="837" fill="hold">
                            <p:stCondLst>
                              <p:cond delay="0"/>
                            </p:stCondLst>
                            <p:childTnLst>
                              <p:par>
                                <p:cTn id="838" presetID="31" presetClass="exit" presetSubtype="0" fill="hold" grpId="0" nodeType="withEffect">
                                  <p:stCondLst>
                                    <p:cond delay="0"/>
                                  </p:stCondLst>
                                  <p:childTnLst>
                                    <p:anim calcmode="lin" valueType="num">
                                      <p:cBhvr>
                                        <p:cTn id="839" dur="1000"/>
                                        <p:tgtEl>
                                          <p:spTgt spid="94"/>
                                        </p:tgtEl>
                                        <p:attrNameLst>
                                          <p:attrName>ppt_w</p:attrName>
                                        </p:attrNameLst>
                                      </p:cBhvr>
                                      <p:tavLst>
                                        <p:tav tm="0">
                                          <p:val>
                                            <p:strVal val="ppt_w"/>
                                          </p:val>
                                        </p:tav>
                                        <p:tav tm="100000">
                                          <p:val>
                                            <p:fltVal val="0"/>
                                          </p:val>
                                        </p:tav>
                                      </p:tavLst>
                                    </p:anim>
                                    <p:anim calcmode="lin" valueType="num">
                                      <p:cBhvr>
                                        <p:cTn id="840" dur="1000"/>
                                        <p:tgtEl>
                                          <p:spTgt spid="94"/>
                                        </p:tgtEl>
                                        <p:attrNameLst>
                                          <p:attrName>ppt_h</p:attrName>
                                        </p:attrNameLst>
                                      </p:cBhvr>
                                      <p:tavLst>
                                        <p:tav tm="0">
                                          <p:val>
                                            <p:strVal val="ppt_h"/>
                                          </p:val>
                                        </p:tav>
                                        <p:tav tm="100000">
                                          <p:val>
                                            <p:fltVal val="0"/>
                                          </p:val>
                                        </p:tav>
                                      </p:tavLst>
                                    </p:anim>
                                    <p:anim calcmode="lin" valueType="num">
                                      <p:cBhvr>
                                        <p:cTn id="841" dur="1000"/>
                                        <p:tgtEl>
                                          <p:spTgt spid="94"/>
                                        </p:tgtEl>
                                        <p:attrNameLst>
                                          <p:attrName>style.rotation</p:attrName>
                                        </p:attrNameLst>
                                      </p:cBhvr>
                                      <p:tavLst>
                                        <p:tav tm="0">
                                          <p:val>
                                            <p:fltVal val="0"/>
                                          </p:val>
                                        </p:tav>
                                        <p:tav tm="100000">
                                          <p:val>
                                            <p:fltVal val="90"/>
                                          </p:val>
                                        </p:tav>
                                      </p:tavLst>
                                    </p:anim>
                                    <p:animEffect transition="out" filter="fade">
                                      <p:cBhvr>
                                        <p:cTn id="842" dur="1000"/>
                                        <p:tgtEl>
                                          <p:spTgt spid="94"/>
                                        </p:tgtEl>
                                      </p:cBhvr>
                                    </p:animEffect>
                                    <p:set>
                                      <p:cBhvr>
                                        <p:cTn id="843" dur="1" fill="hold">
                                          <p:stCondLst>
                                            <p:cond delay="999"/>
                                          </p:stCondLst>
                                        </p:cTn>
                                        <p:tgtEl>
                                          <p:spTgt spid="94"/>
                                        </p:tgtEl>
                                        <p:attrNameLst>
                                          <p:attrName>style.visibility</p:attrName>
                                        </p:attrNameLst>
                                      </p:cBhvr>
                                      <p:to>
                                        <p:strVal val="hidden"/>
                                      </p:to>
                                    </p:set>
                                  </p:childTnLst>
                                </p:cTn>
                              </p:par>
                            </p:childTnLst>
                          </p:cTn>
                        </p:par>
                      </p:childTnLst>
                    </p:cTn>
                  </p:par>
                </p:childTnLst>
              </p:cTn>
              <p:nextCondLst>
                <p:cond evt="onClick" delay="0">
                  <p:tgtEl>
                    <p:spTgt spid="94"/>
                  </p:tgtEl>
                </p:cond>
              </p:nextCondLst>
            </p:seq>
            <p:seq concurrent="1" nextAc="seek">
              <p:cTn id="844" restart="whenNotActive" fill="hold" evtFilter="cancelBubble" nodeType="interactiveSeq">
                <p:stCondLst>
                  <p:cond evt="onClick" delay="0">
                    <p:tgtEl>
                      <p:spTgt spid="95"/>
                    </p:tgtEl>
                  </p:cond>
                </p:stCondLst>
                <p:endSync evt="end" delay="0">
                  <p:rtn val="all"/>
                </p:endSync>
                <p:childTnLst>
                  <p:par>
                    <p:cTn id="845" fill="hold">
                      <p:stCondLst>
                        <p:cond delay="0"/>
                      </p:stCondLst>
                      <p:childTnLst>
                        <p:par>
                          <p:cTn id="846" fill="hold">
                            <p:stCondLst>
                              <p:cond delay="0"/>
                            </p:stCondLst>
                            <p:childTnLst>
                              <p:par>
                                <p:cTn id="847" presetID="31" presetClass="exit" presetSubtype="0" fill="hold" grpId="0" nodeType="withEffect">
                                  <p:stCondLst>
                                    <p:cond delay="0"/>
                                  </p:stCondLst>
                                  <p:childTnLst>
                                    <p:anim calcmode="lin" valueType="num">
                                      <p:cBhvr>
                                        <p:cTn id="848" dur="1000"/>
                                        <p:tgtEl>
                                          <p:spTgt spid="95"/>
                                        </p:tgtEl>
                                        <p:attrNameLst>
                                          <p:attrName>ppt_w</p:attrName>
                                        </p:attrNameLst>
                                      </p:cBhvr>
                                      <p:tavLst>
                                        <p:tav tm="0">
                                          <p:val>
                                            <p:strVal val="ppt_w"/>
                                          </p:val>
                                        </p:tav>
                                        <p:tav tm="100000">
                                          <p:val>
                                            <p:fltVal val="0"/>
                                          </p:val>
                                        </p:tav>
                                      </p:tavLst>
                                    </p:anim>
                                    <p:anim calcmode="lin" valueType="num">
                                      <p:cBhvr>
                                        <p:cTn id="849" dur="1000"/>
                                        <p:tgtEl>
                                          <p:spTgt spid="95"/>
                                        </p:tgtEl>
                                        <p:attrNameLst>
                                          <p:attrName>ppt_h</p:attrName>
                                        </p:attrNameLst>
                                      </p:cBhvr>
                                      <p:tavLst>
                                        <p:tav tm="0">
                                          <p:val>
                                            <p:strVal val="ppt_h"/>
                                          </p:val>
                                        </p:tav>
                                        <p:tav tm="100000">
                                          <p:val>
                                            <p:fltVal val="0"/>
                                          </p:val>
                                        </p:tav>
                                      </p:tavLst>
                                    </p:anim>
                                    <p:anim calcmode="lin" valueType="num">
                                      <p:cBhvr>
                                        <p:cTn id="850" dur="1000"/>
                                        <p:tgtEl>
                                          <p:spTgt spid="95"/>
                                        </p:tgtEl>
                                        <p:attrNameLst>
                                          <p:attrName>style.rotation</p:attrName>
                                        </p:attrNameLst>
                                      </p:cBhvr>
                                      <p:tavLst>
                                        <p:tav tm="0">
                                          <p:val>
                                            <p:fltVal val="0"/>
                                          </p:val>
                                        </p:tav>
                                        <p:tav tm="100000">
                                          <p:val>
                                            <p:fltVal val="90"/>
                                          </p:val>
                                        </p:tav>
                                      </p:tavLst>
                                    </p:anim>
                                    <p:animEffect transition="out" filter="fade">
                                      <p:cBhvr>
                                        <p:cTn id="851" dur="1000"/>
                                        <p:tgtEl>
                                          <p:spTgt spid="95"/>
                                        </p:tgtEl>
                                      </p:cBhvr>
                                    </p:animEffect>
                                    <p:set>
                                      <p:cBhvr>
                                        <p:cTn id="852" dur="1" fill="hold">
                                          <p:stCondLst>
                                            <p:cond delay="999"/>
                                          </p:stCondLst>
                                        </p:cTn>
                                        <p:tgtEl>
                                          <p:spTgt spid="95"/>
                                        </p:tgtEl>
                                        <p:attrNameLst>
                                          <p:attrName>style.visibility</p:attrName>
                                        </p:attrNameLst>
                                      </p:cBhvr>
                                      <p:to>
                                        <p:strVal val="hidden"/>
                                      </p:to>
                                    </p:set>
                                  </p:childTnLst>
                                </p:cTn>
                              </p:par>
                            </p:childTnLst>
                          </p:cTn>
                        </p:par>
                      </p:childTnLst>
                    </p:cTn>
                  </p:par>
                </p:childTnLst>
              </p:cTn>
              <p:nextCondLst>
                <p:cond evt="onClick" delay="0">
                  <p:tgtEl>
                    <p:spTgt spid="95"/>
                  </p:tgtEl>
                </p:cond>
              </p:nextCondLst>
            </p:seq>
            <p:seq concurrent="1" nextAc="seek">
              <p:cTn id="853" restart="whenNotActive" fill="hold" evtFilter="cancelBubble" nodeType="interactiveSeq">
                <p:stCondLst>
                  <p:cond evt="onClick" delay="0">
                    <p:tgtEl>
                      <p:spTgt spid="96"/>
                    </p:tgtEl>
                  </p:cond>
                </p:stCondLst>
                <p:endSync evt="end" delay="0">
                  <p:rtn val="all"/>
                </p:endSync>
                <p:childTnLst>
                  <p:par>
                    <p:cTn id="854" fill="hold">
                      <p:stCondLst>
                        <p:cond delay="0"/>
                      </p:stCondLst>
                      <p:childTnLst>
                        <p:par>
                          <p:cTn id="855" fill="hold">
                            <p:stCondLst>
                              <p:cond delay="0"/>
                            </p:stCondLst>
                            <p:childTnLst>
                              <p:par>
                                <p:cTn id="856" presetID="31" presetClass="exit" presetSubtype="0" fill="hold" grpId="0" nodeType="withEffect">
                                  <p:stCondLst>
                                    <p:cond delay="0"/>
                                  </p:stCondLst>
                                  <p:childTnLst>
                                    <p:anim calcmode="lin" valueType="num">
                                      <p:cBhvr>
                                        <p:cTn id="857" dur="1000"/>
                                        <p:tgtEl>
                                          <p:spTgt spid="96"/>
                                        </p:tgtEl>
                                        <p:attrNameLst>
                                          <p:attrName>ppt_w</p:attrName>
                                        </p:attrNameLst>
                                      </p:cBhvr>
                                      <p:tavLst>
                                        <p:tav tm="0">
                                          <p:val>
                                            <p:strVal val="ppt_w"/>
                                          </p:val>
                                        </p:tav>
                                        <p:tav tm="100000">
                                          <p:val>
                                            <p:fltVal val="0"/>
                                          </p:val>
                                        </p:tav>
                                      </p:tavLst>
                                    </p:anim>
                                    <p:anim calcmode="lin" valueType="num">
                                      <p:cBhvr>
                                        <p:cTn id="858" dur="1000"/>
                                        <p:tgtEl>
                                          <p:spTgt spid="96"/>
                                        </p:tgtEl>
                                        <p:attrNameLst>
                                          <p:attrName>ppt_h</p:attrName>
                                        </p:attrNameLst>
                                      </p:cBhvr>
                                      <p:tavLst>
                                        <p:tav tm="0">
                                          <p:val>
                                            <p:strVal val="ppt_h"/>
                                          </p:val>
                                        </p:tav>
                                        <p:tav tm="100000">
                                          <p:val>
                                            <p:fltVal val="0"/>
                                          </p:val>
                                        </p:tav>
                                      </p:tavLst>
                                    </p:anim>
                                    <p:anim calcmode="lin" valueType="num">
                                      <p:cBhvr>
                                        <p:cTn id="859" dur="1000"/>
                                        <p:tgtEl>
                                          <p:spTgt spid="96"/>
                                        </p:tgtEl>
                                        <p:attrNameLst>
                                          <p:attrName>style.rotation</p:attrName>
                                        </p:attrNameLst>
                                      </p:cBhvr>
                                      <p:tavLst>
                                        <p:tav tm="0">
                                          <p:val>
                                            <p:fltVal val="0"/>
                                          </p:val>
                                        </p:tav>
                                        <p:tav tm="100000">
                                          <p:val>
                                            <p:fltVal val="90"/>
                                          </p:val>
                                        </p:tav>
                                      </p:tavLst>
                                    </p:anim>
                                    <p:animEffect transition="out" filter="fade">
                                      <p:cBhvr>
                                        <p:cTn id="860" dur="1000"/>
                                        <p:tgtEl>
                                          <p:spTgt spid="96"/>
                                        </p:tgtEl>
                                      </p:cBhvr>
                                    </p:animEffect>
                                    <p:set>
                                      <p:cBhvr>
                                        <p:cTn id="861" dur="1" fill="hold">
                                          <p:stCondLst>
                                            <p:cond delay="999"/>
                                          </p:stCondLst>
                                        </p:cTn>
                                        <p:tgtEl>
                                          <p:spTgt spid="96"/>
                                        </p:tgtEl>
                                        <p:attrNameLst>
                                          <p:attrName>style.visibility</p:attrName>
                                        </p:attrNameLst>
                                      </p:cBhvr>
                                      <p:to>
                                        <p:strVal val="hidden"/>
                                      </p:to>
                                    </p:set>
                                  </p:childTnLst>
                                </p:cTn>
                              </p:par>
                            </p:childTnLst>
                          </p:cTn>
                        </p:par>
                      </p:childTnLst>
                    </p:cTn>
                  </p:par>
                </p:childTnLst>
              </p:cTn>
              <p:nextCondLst>
                <p:cond evt="onClick" delay="0">
                  <p:tgtEl>
                    <p:spTgt spid="96"/>
                  </p:tgtEl>
                </p:cond>
              </p:nextCondLst>
            </p:seq>
            <p:seq concurrent="1" nextAc="seek">
              <p:cTn id="862" restart="whenNotActive" fill="hold" evtFilter="cancelBubble" nodeType="interactiveSeq">
                <p:stCondLst>
                  <p:cond evt="onClick" delay="0">
                    <p:tgtEl>
                      <p:spTgt spid="97"/>
                    </p:tgtEl>
                  </p:cond>
                </p:stCondLst>
                <p:endSync evt="end" delay="0">
                  <p:rtn val="all"/>
                </p:endSync>
                <p:childTnLst>
                  <p:par>
                    <p:cTn id="863" fill="hold">
                      <p:stCondLst>
                        <p:cond delay="0"/>
                      </p:stCondLst>
                      <p:childTnLst>
                        <p:par>
                          <p:cTn id="864" fill="hold">
                            <p:stCondLst>
                              <p:cond delay="0"/>
                            </p:stCondLst>
                            <p:childTnLst>
                              <p:par>
                                <p:cTn id="865" presetID="31" presetClass="exit" presetSubtype="0" fill="hold" grpId="0" nodeType="withEffect">
                                  <p:stCondLst>
                                    <p:cond delay="0"/>
                                  </p:stCondLst>
                                  <p:childTnLst>
                                    <p:anim calcmode="lin" valueType="num">
                                      <p:cBhvr>
                                        <p:cTn id="866" dur="1000"/>
                                        <p:tgtEl>
                                          <p:spTgt spid="97"/>
                                        </p:tgtEl>
                                        <p:attrNameLst>
                                          <p:attrName>ppt_w</p:attrName>
                                        </p:attrNameLst>
                                      </p:cBhvr>
                                      <p:tavLst>
                                        <p:tav tm="0">
                                          <p:val>
                                            <p:strVal val="ppt_w"/>
                                          </p:val>
                                        </p:tav>
                                        <p:tav tm="100000">
                                          <p:val>
                                            <p:fltVal val="0"/>
                                          </p:val>
                                        </p:tav>
                                      </p:tavLst>
                                    </p:anim>
                                    <p:anim calcmode="lin" valueType="num">
                                      <p:cBhvr>
                                        <p:cTn id="867" dur="1000"/>
                                        <p:tgtEl>
                                          <p:spTgt spid="97"/>
                                        </p:tgtEl>
                                        <p:attrNameLst>
                                          <p:attrName>ppt_h</p:attrName>
                                        </p:attrNameLst>
                                      </p:cBhvr>
                                      <p:tavLst>
                                        <p:tav tm="0">
                                          <p:val>
                                            <p:strVal val="ppt_h"/>
                                          </p:val>
                                        </p:tav>
                                        <p:tav tm="100000">
                                          <p:val>
                                            <p:fltVal val="0"/>
                                          </p:val>
                                        </p:tav>
                                      </p:tavLst>
                                    </p:anim>
                                    <p:anim calcmode="lin" valueType="num">
                                      <p:cBhvr>
                                        <p:cTn id="868" dur="1000"/>
                                        <p:tgtEl>
                                          <p:spTgt spid="97"/>
                                        </p:tgtEl>
                                        <p:attrNameLst>
                                          <p:attrName>style.rotation</p:attrName>
                                        </p:attrNameLst>
                                      </p:cBhvr>
                                      <p:tavLst>
                                        <p:tav tm="0">
                                          <p:val>
                                            <p:fltVal val="0"/>
                                          </p:val>
                                        </p:tav>
                                        <p:tav tm="100000">
                                          <p:val>
                                            <p:fltVal val="90"/>
                                          </p:val>
                                        </p:tav>
                                      </p:tavLst>
                                    </p:anim>
                                    <p:animEffect transition="out" filter="fade">
                                      <p:cBhvr>
                                        <p:cTn id="869" dur="1000"/>
                                        <p:tgtEl>
                                          <p:spTgt spid="97"/>
                                        </p:tgtEl>
                                      </p:cBhvr>
                                    </p:animEffect>
                                    <p:set>
                                      <p:cBhvr>
                                        <p:cTn id="870" dur="1" fill="hold">
                                          <p:stCondLst>
                                            <p:cond delay="999"/>
                                          </p:stCondLst>
                                        </p:cTn>
                                        <p:tgtEl>
                                          <p:spTgt spid="97"/>
                                        </p:tgtEl>
                                        <p:attrNameLst>
                                          <p:attrName>style.visibility</p:attrName>
                                        </p:attrNameLst>
                                      </p:cBhvr>
                                      <p:to>
                                        <p:strVal val="hidden"/>
                                      </p:to>
                                    </p:set>
                                  </p:childTnLst>
                                </p:cTn>
                              </p:par>
                            </p:childTnLst>
                          </p:cTn>
                        </p:par>
                      </p:childTnLst>
                    </p:cTn>
                  </p:par>
                </p:childTnLst>
              </p:cTn>
              <p:nextCondLst>
                <p:cond evt="onClick" delay="0">
                  <p:tgtEl>
                    <p:spTgt spid="97"/>
                  </p:tgtEl>
                </p:cond>
              </p:nextCondLst>
            </p:seq>
            <p:seq concurrent="1" nextAc="seek">
              <p:cTn id="871" restart="whenNotActive" fill="hold" evtFilter="cancelBubble" nodeType="interactiveSeq">
                <p:stCondLst>
                  <p:cond evt="onClick" delay="0">
                    <p:tgtEl>
                      <p:spTgt spid="98"/>
                    </p:tgtEl>
                  </p:cond>
                </p:stCondLst>
                <p:endSync evt="end" delay="0">
                  <p:rtn val="all"/>
                </p:endSync>
                <p:childTnLst>
                  <p:par>
                    <p:cTn id="872" fill="hold">
                      <p:stCondLst>
                        <p:cond delay="0"/>
                      </p:stCondLst>
                      <p:childTnLst>
                        <p:par>
                          <p:cTn id="873" fill="hold">
                            <p:stCondLst>
                              <p:cond delay="0"/>
                            </p:stCondLst>
                            <p:childTnLst>
                              <p:par>
                                <p:cTn id="874" presetID="31" presetClass="exit" presetSubtype="0" fill="hold" grpId="0" nodeType="withEffect">
                                  <p:stCondLst>
                                    <p:cond delay="0"/>
                                  </p:stCondLst>
                                  <p:childTnLst>
                                    <p:anim calcmode="lin" valueType="num">
                                      <p:cBhvr>
                                        <p:cTn id="875" dur="1000"/>
                                        <p:tgtEl>
                                          <p:spTgt spid="98"/>
                                        </p:tgtEl>
                                        <p:attrNameLst>
                                          <p:attrName>ppt_w</p:attrName>
                                        </p:attrNameLst>
                                      </p:cBhvr>
                                      <p:tavLst>
                                        <p:tav tm="0">
                                          <p:val>
                                            <p:strVal val="ppt_w"/>
                                          </p:val>
                                        </p:tav>
                                        <p:tav tm="100000">
                                          <p:val>
                                            <p:fltVal val="0"/>
                                          </p:val>
                                        </p:tav>
                                      </p:tavLst>
                                    </p:anim>
                                    <p:anim calcmode="lin" valueType="num">
                                      <p:cBhvr>
                                        <p:cTn id="876" dur="1000"/>
                                        <p:tgtEl>
                                          <p:spTgt spid="98"/>
                                        </p:tgtEl>
                                        <p:attrNameLst>
                                          <p:attrName>ppt_h</p:attrName>
                                        </p:attrNameLst>
                                      </p:cBhvr>
                                      <p:tavLst>
                                        <p:tav tm="0">
                                          <p:val>
                                            <p:strVal val="ppt_h"/>
                                          </p:val>
                                        </p:tav>
                                        <p:tav tm="100000">
                                          <p:val>
                                            <p:fltVal val="0"/>
                                          </p:val>
                                        </p:tav>
                                      </p:tavLst>
                                    </p:anim>
                                    <p:anim calcmode="lin" valueType="num">
                                      <p:cBhvr>
                                        <p:cTn id="877" dur="1000"/>
                                        <p:tgtEl>
                                          <p:spTgt spid="98"/>
                                        </p:tgtEl>
                                        <p:attrNameLst>
                                          <p:attrName>style.rotation</p:attrName>
                                        </p:attrNameLst>
                                      </p:cBhvr>
                                      <p:tavLst>
                                        <p:tav tm="0">
                                          <p:val>
                                            <p:fltVal val="0"/>
                                          </p:val>
                                        </p:tav>
                                        <p:tav tm="100000">
                                          <p:val>
                                            <p:fltVal val="90"/>
                                          </p:val>
                                        </p:tav>
                                      </p:tavLst>
                                    </p:anim>
                                    <p:animEffect transition="out" filter="fade">
                                      <p:cBhvr>
                                        <p:cTn id="878" dur="1000"/>
                                        <p:tgtEl>
                                          <p:spTgt spid="98"/>
                                        </p:tgtEl>
                                      </p:cBhvr>
                                    </p:animEffect>
                                    <p:set>
                                      <p:cBhvr>
                                        <p:cTn id="879" dur="1" fill="hold">
                                          <p:stCondLst>
                                            <p:cond delay="999"/>
                                          </p:stCondLst>
                                        </p:cTn>
                                        <p:tgtEl>
                                          <p:spTgt spid="98"/>
                                        </p:tgtEl>
                                        <p:attrNameLst>
                                          <p:attrName>style.visibility</p:attrName>
                                        </p:attrNameLst>
                                      </p:cBhvr>
                                      <p:to>
                                        <p:strVal val="hidden"/>
                                      </p:to>
                                    </p:set>
                                  </p:childTnLst>
                                </p:cTn>
                              </p:par>
                            </p:childTnLst>
                          </p:cTn>
                        </p:par>
                      </p:childTnLst>
                    </p:cTn>
                  </p:par>
                </p:childTnLst>
              </p:cTn>
              <p:nextCondLst>
                <p:cond evt="onClick" delay="0">
                  <p:tgtEl>
                    <p:spTgt spid="98"/>
                  </p:tgtEl>
                </p:cond>
              </p:nextCondLst>
            </p:seq>
            <p:seq concurrent="1" nextAc="seek">
              <p:cTn id="880" restart="whenNotActive" fill="hold" evtFilter="cancelBubble" nodeType="interactiveSeq">
                <p:stCondLst>
                  <p:cond evt="onClick" delay="0">
                    <p:tgtEl>
                      <p:spTgt spid="99"/>
                    </p:tgtEl>
                  </p:cond>
                </p:stCondLst>
                <p:endSync evt="end" delay="0">
                  <p:rtn val="all"/>
                </p:endSync>
                <p:childTnLst>
                  <p:par>
                    <p:cTn id="881" fill="hold">
                      <p:stCondLst>
                        <p:cond delay="0"/>
                      </p:stCondLst>
                      <p:childTnLst>
                        <p:par>
                          <p:cTn id="882" fill="hold">
                            <p:stCondLst>
                              <p:cond delay="0"/>
                            </p:stCondLst>
                            <p:childTnLst>
                              <p:par>
                                <p:cTn id="883" presetID="31" presetClass="exit" presetSubtype="0" fill="hold" grpId="0" nodeType="withEffect">
                                  <p:stCondLst>
                                    <p:cond delay="0"/>
                                  </p:stCondLst>
                                  <p:childTnLst>
                                    <p:anim calcmode="lin" valueType="num">
                                      <p:cBhvr>
                                        <p:cTn id="884" dur="1000"/>
                                        <p:tgtEl>
                                          <p:spTgt spid="99"/>
                                        </p:tgtEl>
                                        <p:attrNameLst>
                                          <p:attrName>ppt_w</p:attrName>
                                        </p:attrNameLst>
                                      </p:cBhvr>
                                      <p:tavLst>
                                        <p:tav tm="0">
                                          <p:val>
                                            <p:strVal val="ppt_w"/>
                                          </p:val>
                                        </p:tav>
                                        <p:tav tm="100000">
                                          <p:val>
                                            <p:fltVal val="0"/>
                                          </p:val>
                                        </p:tav>
                                      </p:tavLst>
                                    </p:anim>
                                    <p:anim calcmode="lin" valueType="num">
                                      <p:cBhvr>
                                        <p:cTn id="885" dur="1000"/>
                                        <p:tgtEl>
                                          <p:spTgt spid="99"/>
                                        </p:tgtEl>
                                        <p:attrNameLst>
                                          <p:attrName>ppt_h</p:attrName>
                                        </p:attrNameLst>
                                      </p:cBhvr>
                                      <p:tavLst>
                                        <p:tav tm="0">
                                          <p:val>
                                            <p:strVal val="ppt_h"/>
                                          </p:val>
                                        </p:tav>
                                        <p:tav tm="100000">
                                          <p:val>
                                            <p:fltVal val="0"/>
                                          </p:val>
                                        </p:tav>
                                      </p:tavLst>
                                    </p:anim>
                                    <p:anim calcmode="lin" valueType="num">
                                      <p:cBhvr>
                                        <p:cTn id="886" dur="1000"/>
                                        <p:tgtEl>
                                          <p:spTgt spid="99"/>
                                        </p:tgtEl>
                                        <p:attrNameLst>
                                          <p:attrName>style.rotation</p:attrName>
                                        </p:attrNameLst>
                                      </p:cBhvr>
                                      <p:tavLst>
                                        <p:tav tm="0">
                                          <p:val>
                                            <p:fltVal val="0"/>
                                          </p:val>
                                        </p:tav>
                                        <p:tav tm="100000">
                                          <p:val>
                                            <p:fltVal val="90"/>
                                          </p:val>
                                        </p:tav>
                                      </p:tavLst>
                                    </p:anim>
                                    <p:animEffect transition="out" filter="fade">
                                      <p:cBhvr>
                                        <p:cTn id="887" dur="1000"/>
                                        <p:tgtEl>
                                          <p:spTgt spid="99"/>
                                        </p:tgtEl>
                                      </p:cBhvr>
                                    </p:animEffect>
                                    <p:set>
                                      <p:cBhvr>
                                        <p:cTn id="888" dur="1" fill="hold">
                                          <p:stCondLst>
                                            <p:cond delay="999"/>
                                          </p:stCondLst>
                                        </p:cTn>
                                        <p:tgtEl>
                                          <p:spTgt spid="99"/>
                                        </p:tgtEl>
                                        <p:attrNameLst>
                                          <p:attrName>style.visibility</p:attrName>
                                        </p:attrNameLst>
                                      </p:cBhvr>
                                      <p:to>
                                        <p:strVal val="hidden"/>
                                      </p:to>
                                    </p:set>
                                  </p:childTnLst>
                                </p:cTn>
                              </p:par>
                            </p:childTnLst>
                          </p:cTn>
                        </p:par>
                      </p:childTnLst>
                    </p:cTn>
                  </p:par>
                </p:childTnLst>
              </p:cTn>
              <p:nextCondLst>
                <p:cond evt="onClick" delay="0">
                  <p:tgtEl>
                    <p:spTgt spid="99"/>
                  </p:tgtEl>
                </p:cond>
              </p:nextCondLst>
            </p:seq>
            <p:seq concurrent="1" nextAc="seek">
              <p:cTn id="889" restart="whenNotActive" fill="hold" evtFilter="cancelBubble" nodeType="interactiveSeq">
                <p:stCondLst>
                  <p:cond evt="onClick" delay="0">
                    <p:tgtEl>
                      <p:spTgt spid="100"/>
                    </p:tgtEl>
                  </p:cond>
                </p:stCondLst>
                <p:endSync evt="end" delay="0">
                  <p:rtn val="all"/>
                </p:endSync>
                <p:childTnLst>
                  <p:par>
                    <p:cTn id="890" fill="hold">
                      <p:stCondLst>
                        <p:cond delay="0"/>
                      </p:stCondLst>
                      <p:childTnLst>
                        <p:par>
                          <p:cTn id="891" fill="hold">
                            <p:stCondLst>
                              <p:cond delay="0"/>
                            </p:stCondLst>
                            <p:childTnLst>
                              <p:par>
                                <p:cTn id="892" presetID="31" presetClass="exit" presetSubtype="0" fill="hold" grpId="0" nodeType="withEffect">
                                  <p:stCondLst>
                                    <p:cond delay="0"/>
                                  </p:stCondLst>
                                  <p:childTnLst>
                                    <p:anim calcmode="lin" valueType="num">
                                      <p:cBhvr>
                                        <p:cTn id="893" dur="1000"/>
                                        <p:tgtEl>
                                          <p:spTgt spid="100"/>
                                        </p:tgtEl>
                                        <p:attrNameLst>
                                          <p:attrName>ppt_w</p:attrName>
                                        </p:attrNameLst>
                                      </p:cBhvr>
                                      <p:tavLst>
                                        <p:tav tm="0">
                                          <p:val>
                                            <p:strVal val="ppt_w"/>
                                          </p:val>
                                        </p:tav>
                                        <p:tav tm="100000">
                                          <p:val>
                                            <p:fltVal val="0"/>
                                          </p:val>
                                        </p:tav>
                                      </p:tavLst>
                                    </p:anim>
                                    <p:anim calcmode="lin" valueType="num">
                                      <p:cBhvr>
                                        <p:cTn id="894" dur="1000"/>
                                        <p:tgtEl>
                                          <p:spTgt spid="100"/>
                                        </p:tgtEl>
                                        <p:attrNameLst>
                                          <p:attrName>ppt_h</p:attrName>
                                        </p:attrNameLst>
                                      </p:cBhvr>
                                      <p:tavLst>
                                        <p:tav tm="0">
                                          <p:val>
                                            <p:strVal val="ppt_h"/>
                                          </p:val>
                                        </p:tav>
                                        <p:tav tm="100000">
                                          <p:val>
                                            <p:fltVal val="0"/>
                                          </p:val>
                                        </p:tav>
                                      </p:tavLst>
                                    </p:anim>
                                    <p:anim calcmode="lin" valueType="num">
                                      <p:cBhvr>
                                        <p:cTn id="895" dur="1000"/>
                                        <p:tgtEl>
                                          <p:spTgt spid="100"/>
                                        </p:tgtEl>
                                        <p:attrNameLst>
                                          <p:attrName>style.rotation</p:attrName>
                                        </p:attrNameLst>
                                      </p:cBhvr>
                                      <p:tavLst>
                                        <p:tav tm="0">
                                          <p:val>
                                            <p:fltVal val="0"/>
                                          </p:val>
                                        </p:tav>
                                        <p:tav tm="100000">
                                          <p:val>
                                            <p:fltVal val="90"/>
                                          </p:val>
                                        </p:tav>
                                      </p:tavLst>
                                    </p:anim>
                                    <p:animEffect transition="out" filter="fade">
                                      <p:cBhvr>
                                        <p:cTn id="896" dur="1000"/>
                                        <p:tgtEl>
                                          <p:spTgt spid="100"/>
                                        </p:tgtEl>
                                      </p:cBhvr>
                                    </p:animEffect>
                                    <p:set>
                                      <p:cBhvr>
                                        <p:cTn id="897" dur="1" fill="hold">
                                          <p:stCondLst>
                                            <p:cond delay="999"/>
                                          </p:stCondLst>
                                        </p:cTn>
                                        <p:tgtEl>
                                          <p:spTgt spid="100"/>
                                        </p:tgtEl>
                                        <p:attrNameLst>
                                          <p:attrName>style.visibility</p:attrName>
                                        </p:attrNameLst>
                                      </p:cBhvr>
                                      <p:to>
                                        <p:strVal val="hidden"/>
                                      </p:to>
                                    </p:set>
                                  </p:childTnLst>
                                </p:cTn>
                              </p:par>
                            </p:childTnLst>
                          </p:cTn>
                        </p:par>
                      </p:childTnLst>
                    </p:cTn>
                  </p:par>
                </p:childTnLst>
              </p:cTn>
              <p:nextCondLst>
                <p:cond evt="onClick" delay="0">
                  <p:tgtEl>
                    <p:spTgt spid="100"/>
                  </p:tgtEl>
                </p:cond>
              </p:nextCondLst>
            </p:seq>
            <p:seq concurrent="1" nextAc="seek">
              <p:cTn id="898" restart="whenNotActive" fill="hold" evtFilter="cancelBubble" nodeType="interactiveSeq">
                <p:stCondLst>
                  <p:cond evt="onClick" delay="0">
                    <p:tgtEl>
                      <p:spTgt spid="101"/>
                    </p:tgtEl>
                  </p:cond>
                </p:stCondLst>
                <p:endSync evt="end" delay="0">
                  <p:rtn val="all"/>
                </p:endSync>
                <p:childTnLst>
                  <p:par>
                    <p:cTn id="899" fill="hold">
                      <p:stCondLst>
                        <p:cond delay="0"/>
                      </p:stCondLst>
                      <p:childTnLst>
                        <p:par>
                          <p:cTn id="900" fill="hold">
                            <p:stCondLst>
                              <p:cond delay="0"/>
                            </p:stCondLst>
                            <p:childTnLst>
                              <p:par>
                                <p:cTn id="901" presetID="31" presetClass="exit" presetSubtype="0" fill="hold" grpId="0" nodeType="withEffect">
                                  <p:stCondLst>
                                    <p:cond delay="0"/>
                                  </p:stCondLst>
                                  <p:childTnLst>
                                    <p:anim calcmode="lin" valueType="num">
                                      <p:cBhvr>
                                        <p:cTn id="902" dur="1000"/>
                                        <p:tgtEl>
                                          <p:spTgt spid="101"/>
                                        </p:tgtEl>
                                        <p:attrNameLst>
                                          <p:attrName>ppt_w</p:attrName>
                                        </p:attrNameLst>
                                      </p:cBhvr>
                                      <p:tavLst>
                                        <p:tav tm="0">
                                          <p:val>
                                            <p:strVal val="ppt_w"/>
                                          </p:val>
                                        </p:tav>
                                        <p:tav tm="100000">
                                          <p:val>
                                            <p:fltVal val="0"/>
                                          </p:val>
                                        </p:tav>
                                      </p:tavLst>
                                    </p:anim>
                                    <p:anim calcmode="lin" valueType="num">
                                      <p:cBhvr>
                                        <p:cTn id="903" dur="1000"/>
                                        <p:tgtEl>
                                          <p:spTgt spid="101"/>
                                        </p:tgtEl>
                                        <p:attrNameLst>
                                          <p:attrName>ppt_h</p:attrName>
                                        </p:attrNameLst>
                                      </p:cBhvr>
                                      <p:tavLst>
                                        <p:tav tm="0">
                                          <p:val>
                                            <p:strVal val="ppt_h"/>
                                          </p:val>
                                        </p:tav>
                                        <p:tav tm="100000">
                                          <p:val>
                                            <p:fltVal val="0"/>
                                          </p:val>
                                        </p:tav>
                                      </p:tavLst>
                                    </p:anim>
                                    <p:anim calcmode="lin" valueType="num">
                                      <p:cBhvr>
                                        <p:cTn id="904" dur="1000"/>
                                        <p:tgtEl>
                                          <p:spTgt spid="101"/>
                                        </p:tgtEl>
                                        <p:attrNameLst>
                                          <p:attrName>style.rotation</p:attrName>
                                        </p:attrNameLst>
                                      </p:cBhvr>
                                      <p:tavLst>
                                        <p:tav tm="0">
                                          <p:val>
                                            <p:fltVal val="0"/>
                                          </p:val>
                                        </p:tav>
                                        <p:tav tm="100000">
                                          <p:val>
                                            <p:fltVal val="90"/>
                                          </p:val>
                                        </p:tav>
                                      </p:tavLst>
                                    </p:anim>
                                    <p:animEffect transition="out" filter="fade">
                                      <p:cBhvr>
                                        <p:cTn id="905" dur="1000"/>
                                        <p:tgtEl>
                                          <p:spTgt spid="101"/>
                                        </p:tgtEl>
                                      </p:cBhvr>
                                    </p:animEffect>
                                    <p:set>
                                      <p:cBhvr>
                                        <p:cTn id="906" dur="1" fill="hold">
                                          <p:stCondLst>
                                            <p:cond delay="999"/>
                                          </p:stCondLst>
                                        </p:cTn>
                                        <p:tgtEl>
                                          <p:spTgt spid="101"/>
                                        </p:tgtEl>
                                        <p:attrNameLst>
                                          <p:attrName>style.visibility</p:attrName>
                                        </p:attrNameLst>
                                      </p:cBhvr>
                                      <p:to>
                                        <p:strVal val="hidden"/>
                                      </p:to>
                                    </p:set>
                                  </p:childTnLst>
                                </p:cTn>
                              </p:par>
                            </p:childTnLst>
                          </p:cTn>
                        </p:par>
                      </p:childTnLst>
                    </p:cTn>
                  </p:par>
                </p:childTnLst>
              </p:cTn>
              <p:nextCondLst>
                <p:cond evt="onClick" delay="0">
                  <p:tgtEl>
                    <p:spTgt spid="101"/>
                  </p:tgtEl>
                </p:cond>
              </p:nextCondLst>
            </p:seq>
            <p:seq concurrent="1" nextAc="seek">
              <p:cTn id="907" restart="whenNotActive" fill="hold" evtFilter="cancelBubble" nodeType="interactiveSeq">
                <p:stCondLst>
                  <p:cond evt="onClick" delay="0">
                    <p:tgtEl>
                      <p:spTgt spid="102"/>
                    </p:tgtEl>
                  </p:cond>
                </p:stCondLst>
                <p:endSync evt="end" delay="0">
                  <p:rtn val="all"/>
                </p:endSync>
                <p:childTnLst>
                  <p:par>
                    <p:cTn id="908" fill="hold">
                      <p:stCondLst>
                        <p:cond delay="0"/>
                      </p:stCondLst>
                      <p:childTnLst>
                        <p:par>
                          <p:cTn id="909" fill="hold">
                            <p:stCondLst>
                              <p:cond delay="0"/>
                            </p:stCondLst>
                            <p:childTnLst>
                              <p:par>
                                <p:cTn id="910" presetID="31" presetClass="exit" presetSubtype="0" fill="hold" grpId="0" nodeType="withEffect">
                                  <p:stCondLst>
                                    <p:cond delay="0"/>
                                  </p:stCondLst>
                                  <p:childTnLst>
                                    <p:anim calcmode="lin" valueType="num">
                                      <p:cBhvr>
                                        <p:cTn id="911" dur="1000"/>
                                        <p:tgtEl>
                                          <p:spTgt spid="102"/>
                                        </p:tgtEl>
                                        <p:attrNameLst>
                                          <p:attrName>ppt_w</p:attrName>
                                        </p:attrNameLst>
                                      </p:cBhvr>
                                      <p:tavLst>
                                        <p:tav tm="0">
                                          <p:val>
                                            <p:strVal val="ppt_w"/>
                                          </p:val>
                                        </p:tav>
                                        <p:tav tm="100000">
                                          <p:val>
                                            <p:fltVal val="0"/>
                                          </p:val>
                                        </p:tav>
                                      </p:tavLst>
                                    </p:anim>
                                    <p:anim calcmode="lin" valueType="num">
                                      <p:cBhvr>
                                        <p:cTn id="912" dur="1000"/>
                                        <p:tgtEl>
                                          <p:spTgt spid="102"/>
                                        </p:tgtEl>
                                        <p:attrNameLst>
                                          <p:attrName>ppt_h</p:attrName>
                                        </p:attrNameLst>
                                      </p:cBhvr>
                                      <p:tavLst>
                                        <p:tav tm="0">
                                          <p:val>
                                            <p:strVal val="ppt_h"/>
                                          </p:val>
                                        </p:tav>
                                        <p:tav tm="100000">
                                          <p:val>
                                            <p:fltVal val="0"/>
                                          </p:val>
                                        </p:tav>
                                      </p:tavLst>
                                    </p:anim>
                                    <p:anim calcmode="lin" valueType="num">
                                      <p:cBhvr>
                                        <p:cTn id="913" dur="1000"/>
                                        <p:tgtEl>
                                          <p:spTgt spid="102"/>
                                        </p:tgtEl>
                                        <p:attrNameLst>
                                          <p:attrName>style.rotation</p:attrName>
                                        </p:attrNameLst>
                                      </p:cBhvr>
                                      <p:tavLst>
                                        <p:tav tm="0">
                                          <p:val>
                                            <p:fltVal val="0"/>
                                          </p:val>
                                        </p:tav>
                                        <p:tav tm="100000">
                                          <p:val>
                                            <p:fltVal val="90"/>
                                          </p:val>
                                        </p:tav>
                                      </p:tavLst>
                                    </p:anim>
                                    <p:animEffect transition="out" filter="fade">
                                      <p:cBhvr>
                                        <p:cTn id="914" dur="1000"/>
                                        <p:tgtEl>
                                          <p:spTgt spid="102"/>
                                        </p:tgtEl>
                                      </p:cBhvr>
                                    </p:animEffect>
                                    <p:set>
                                      <p:cBhvr>
                                        <p:cTn id="915" dur="1" fill="hold">
                                          <p:stCondLst>
                                            <p:cond delay="999"/>
                                          </p:stCondLst>
                                        </p:cTn>
                                        <p:tgtEl>
                                          <p:spTgt spid="102"/>
                                        </p:tgtEl>
                                        <p:attrNameLst>
                                          <p:attrName>style.visibility</p:attrName>
                                        </p:attrNameLst>
                                      </p:cBhvr>
                                      <p:to>
                                        <p:strVal val="hidden"/>
                                      </p:to>
                                    </p:set>
                                  </p:childTnLst>
                                </p:cTn>
                              </p:par>
                            </p:childTnLst>
                          </p:cTn>
                        </p:par>
                      </p:childTnLst>
                    </p:cTn>
                  </p:par>
                </p:childTnLst>
              </p:cTn>
              <p:nextCondLst>
                <p:cond evt="onClick" delay="0">
                  <p:tgtEl>
                    <p:spTgt spid="102"/>
                  </p:tgtEl>
                </p:cond>
              </p:nextCondLst>
            </p:seq>
            <p:seq concurrent="1" nextAc="seek">
              <p:cTn id="916" restart="whenNotActive" fill="hold" evtFilter="cancelBubble" nodeType="interactiveSeq">
                <p:stCondLst>
                  <p:cond evt="onClick" delay="0">
                    <p:tgtEl>
                      <p:spTgt spid="103"/>
                    </p:tgtEl>
                  </p:cond>
                </p:stCondLst>
                <p:endSync evt="end" delay="0">
                  <p:rtn val="all"/>
                </p:endSync>
                <p:childTnLst>
                  <p:par>
                    <p:cTn id="917" fill="hold">
                      <p:stCondLst>
                        <p:cond delay="0"/>
                      </p:stCondLst>
                      <p:childTnLst>
                        <p:par>
                          <p:cTn id="918" fill="hold">
                            <p:stCondLst>
                              <p:cond delay="0"/>
                            </p:stCondLst>
                            <p:childTnLst>
                              <p:par>
                                <p:cTn id="919" presetID="31" presetClass="exit" presetSubtype="0" fill="hold" grpId="0" nodeType="withEffect">
                                  <p:stCondLst>
                                    <p:cond delay="0"/>
                                  </p:stCondLst>
                                  <p:childTnLst>
                                    <p:anim calcmode="lin" valueType="num">
                                      <p:cBhvr>
                                        <p:cTn id="920" dur="1000"/>
                                        <p:tgtEl>
                                          <p:spTgt spid="103"/>
                                        </p:tgtEl>
                                        <p:attrNameLst>
                                          <p:attrName>ppt_w</p:attrName>
                                        </p:attrNameLst>
                                      </p:cBhvr>
                                      <p:tavLst>
                                        <p:tav tm="0">
                                          <p:val>
                                            <p:strVal val="ppt_w"/>
                                          </p:val>
                                        </p:tav>
                                        <p:tav tm="100000">
                                          <p:val>
                                            <p:fltVal val="0"/>
                                          </p:val>
                                        </p:tav>
                                      </p:tavLst>
                                    </p:anim>
                                    <p:anim calcmode="lin" valueType="num">
                                      <p:cBhvr>
                                        <p:cTn id="921" dur="1000"/>
                                        <p:tgtEl>
                                          <p:spTgt spid="103"/>
                                        </p:tgtEl>
                                        <p:attrNameLst>
                                          <p:attrName>ppt_h</p:attrName>
                                        </p:attrNameLst>
                                      </p:cBhvr>
                                      <p:tavLst>
                                        <p:tav tm="0">
                                          <p:val>
                                            <p:strVal val="ppt_h"/>
                                          </p:val>
                                        </p:tav>
                                        <p:tav tm="100000">
                                          <p:val>
                                            <p:fltVal val="0"/>
                                          </p:val>
                                        </p:tav>
                                      </p:tavLst>
                                    </p:anim>
                                    <p:anim calcmode="lin" valueType="num">
                                      <p:cBhvr>
                                        <p:cTn id="922" dur="1000"/>
                                        <p:tgtEl>
                                          <p:spTgt spid="103"/>
                                        </p:tgtEl>
                                        <p:attrNameLst>
                                          <p:attrName>style.rotation</p:attrName>
                                        </p:attrNameLst>
                                      </p:cBhvr>
                                      <p:tavLst>
                                        <p:tav tm="0">
                                          <p:val>
                                            <p:fltVal val="0"/>
                                          </p:val>
                                        </p:tav>
                                        <p:tav tm="100000">
                                          <p:val>
                                            <p:fltVal val="90"/>
                                          </p:val>
                                        </p:tav>
                                      </p:tavLst>
                                    </p:anim>
                                    <p:animEffect transition="out" filter="fade">
                                      <p:cBhvr>
                                        <p:cTn id="923" dur="1000"/>
                                        <p:tgtEl>
                                          <p:spTgt spid="103"/>
                                        </p:tgtEl>
                                      </p:cBhvr>
                                    </p:animEffect>
                                    <p:set>
                                      <p:cBhvr>
                                        <p:cTn id="924" dur="1" fill="hold">
                                          <p:stCondLst>
                                            <p:cond delay="999"/>
                                          </p:stCondLst>
                                        </p:cTn>
                                        <p:tgtEl>
                                          <p:spTgt spid="103"/>
                                        </p:tgtEl>
                                        <p:attrNameLst>
                                          <p:attrName>style.visibility</p:attrName>
                                        </p:attrNameLst>
                                      </p:cBhvr>
                                      <p:to>
                                        <p:strVal val="hidden"/>
                                      </p:to>
                                    </p:set>
                                  </p:childTnLst>
                                </p:cTn>
                              </p:par>
                            </p:childTnLst>
                          </p:cTn>
                        </p:par>
                      </p:childTnLst>
                    </p:cTn>
                  </p:par>
                </p:childTnLst>
              </p:cTn>
              <p:nextCondLst>
                <p:cond evt="onClick" delay="0">
                  <p:tgtEl>
                    <p:spTgt spid="103"/>
                  </p:tgtEl>
                </p:cond>
              </p:nextCondLst>
            </p:seq>
            <p:seq concurrent="1" nextAc="seek">
              <p:cTn id="925" restart="whenNotActive" fill="hold" evtFilter="cancelBubble" nodeType="interactiveSeq">
                <p:stCondLst>
                  <p:cond evt="onClick" delay="0">
                    <p:tgtEl>
                      <p:spTgt spid="104"/>
                    </p:tgtEl>
                  </p:cond>
                </p:stCondLst>
                <p:endSync evt="end" delay="0">
                  <p:rtn val="all"/>
                </p:endSync>
                <p:childTnLst>
                  <p:par>
                    <p:cTn id="926" fill="hold">
                      <p:stCondLst>
                        <p:cond delay="0"/>
                      </p:stCondLst>
                      <p:childTnLst>
                        <p:par>
                          <p:cTn id="927" fill="hold">
                            <p:stCondLst>
                              <p:cond delay="0"/>
                            </p:stCondLst>
                            <p:childTnLst>
                              <p:par>
                                <p:cTn id="928" presetID="31" presetClass="exit" presetSubtype="0" fill="hold" grpId="0" nodeType="withEffect">
                                  <p:stCondLst>
                                    <p:cond delay="0"/>
                                  </p:stCondLst>
                                  <p:childTnLst>
                                    <p:anim calcmode="lin" valueType="num">
                                      <p:cBhvr>
                                        <p:cTn id="929" dur="1000"/>
                                        <p:tgtEl>
                                          <p:spTgt spid="104"/>
                                        </p:tgtEl>
                                        <p:attrNameLst>
                                          <p:attrName>ppt_w</p:attrName>
                                        </p:attrNameLst>
                                      </p:cBhvr>
                                      <p:tavLst>
                                        <p:tav tm="0">
                                          <p:val>
                                            <p:strVal val="ppt_w"/>
                                          </p:val>
                                        </p:tav>
                                        <p:tav tm="100000">
                                          <p:val>
                                            <p:fltVal val="0"/>
                                          </p:val>
                                        </p:tav>
                                      </p:tavLst>
                                    </p:anim>
                                    <p:anim calcmode="lin" valueType="num">
                                      <p:cBhvr>
                                        <p:cTn id="930" dur="1000"/>
                                        <p:tgtEl>
                                          <p:spTgt spid="104"/>
                                        </p:tgtEl>
                                        <p:attrNameLst>
                                          <p:attrName>ppt_h</p:attrName>
                                        </p:attrNameLst>
                                      </p:cBhvr>
                                      <p:tavLst>
                                        <p:tav tm="0">
                                          <p:val>
                                            <p:strVal val="ppt_h"/>
                                          </p:val>
                                        </p:tav>
                                        <p:tav tm="100000">
                                          <p:val>
                                            <p:fltVal val="0"/>
                                          </p:val>
                                        </p:tav>
                                      </p:tavLst>
                                    </p:anim>
                                    <p:anim calcmode="lin" valueType="num">
                                      <p:cBhvr>
                                        <p:cTn id="931" dur="1000"/>
                                        <p:tgtEl>
                                          <p:spTgt spid="104"/>
                                        </p:tgtEl>
                                        <p:attrNameLst>
                                          <p:attrName>style.rotation</p:attrName>
                                        </p:attrNameLst>
                                      </p:cBhvr>
                                      <p:tavLst>
                                        <p:tav tm="0">
                                          <p:val>
                                            <p:fltVal val="0"/>
                                          </p:val>
                                        </p:tav>
                                        <p:tav tm="100000">
                                          <p:val>
                                            <p:fltVal val="90"/>
                                          </p:val>
                                        </p:tav>
                                      </p:tavLst>
                                    </p:anim>
                                    <p:animEffect transition="out" filter="fade">
                                      <p:cBhvr>
                                        <p:cTn id="932" dur="1000"/>
                                        <p:tgtEl>
                                          <p:spTgt spid="104"/>
                                        </p:tgtEl>
                                      </p:cBhvr>
                                    </p:animEffect>
                                    <p:set>
                                      <p:cBhvr>
                                        <p:cTn id="933" dur="1" fill="hold">
                                          <p:stCondLst>
                                            <p:cond delay="999"/>
                                          </p:stCondLst>
                                        </p:cTn>
                                        <p:tgtEl>
                                          <p:spTgt spid="104"/>
                                        </p:tgtEl>
                                        <p:attrNameLst>
                                          <p:attrName>style.visibility</p:attrName>
                                        </p:attrNameLst>
                                      </p:cBhvr>
                                      <p:to>
                                        <p:strVal val="hidden"/>
                                      </p:to>
                                    </p:set>
                                  </p:childTnLst>
                                </p:cTn>
                              </p:par>
                            </p:childTnLst>
                          </p:cTn>
                        </p:par>
                      </p:childTnLst>
                    </p:cTn>
                  </p:par>
                </p:childTnLst>
              </p:cTn>
              <p:nextCondLst>
                <p:cond evt="onClick" delay="0">
                  <p:tgtEl>
                    <p:spTgt spid="104"/>
                  </p:tgtEl>
                </p:cond>
              </p:nextCondLst>
            </p:seq>
            <p:seq concurrent="1" nextAc="seek">
              <p:cTn id="934" restart="whenNotActive" fill="hold" evtFilter="cancelBubble" nodeType="interactiveSeq">
                <p:stCondLst>
                  <p:cond evt="onClick" delay="0">
                    <p:tgtEl>
                      <p:spTgt spid="105"/>
                    </p:tgtEl>
                  </p:cond>
                </p:stCondLst>
                <p:endSync evt="end" delay="0">
                  <p:rtn val="all"/>
                </p:endSync>
                <p:childTnLst>
                  <p:par>
                    <p:cTn id="935" fill="hold">
                      <p:stCondLst>
                        <p:cond delay="0"/>
                      </p:stCondLst>
                      <p:childTnLst>
                        <p:par>
                          <p:cTn id="936" fill="hold">
                            <p:stCondLst>
                              <p:cond delay="0"/>
                            </p:stCondLst>
                            <p:childTnLst>
                              <p:par>
                                <p:cTn id="937" presetID="31" presetClass="exit" presetSubtype="0" fill="hold" grpId="0" nodeType="withEffect">
                                  <p:stCondLst>
                                    <p:cond delay="0"/>
                                  </p:stCondLst>
                                  <p:childTnLst>
                                    <p:anim calcmode="lin" valueType="num">
                                      <p:cBhvr>
                                        <p:cTn id="938" dur="1000"/>
                                        <p:tgtEl>
                                          <p:spTgt spid="105"/>
                                        </p:tgtEl>
                                        <p:attrNameLst>
                                          <p:attrName>ppt_w</p:attrName>
                                        </p:attrNameLst>
                                      </p:cBhvr>
                                      <p:tavLst>
                                        <p:tav tm="0">
                                          <p:val>
                                            <p:strVal val="ppt_w"/>
                                          </p:val>
                                        </p:tav>
                                        <p:tav tm="100000">
                                          <p:val>
                                            <p:fltVal val="0"/>
                                          </p:val>
                                        </p:tav>
                                      </p:tavLst>
                                    </p:anim>
                                    <p:anim calcmode="lin" valueType="num">
                                      <p:cBhvr>
                                        <p:cTn id="939" dur="1000"/>
                                        <p:tgtEl>
                                          <p:spTgt spid="105"/>
                                        </p:tgtEl>
                                        <p:attrNameLst>
                                          <p:attrName>ppt_h</p:attrName>
                                        </p:attrNameLst>
                                      </p:cBhvr>
                                      <p:tavLst>
                                        <p:tav tm="0">
                                          <p:val>
                                            <p:strVal val="ppt_h"/>
                                          </p:val>
                                        </p:tav>
                                        <p:tav tm="100000">
                                          <p:val>
                                            <p:fltVal val="0"/>
                                          </p:val>
                                        </p:tav>
                                      </p:tavLst>
                                    </p:anim>
                                    <p:anim calcmode="lin" valueType="num">
                                      <p:cBhvr>
                                        <p:cTn id="940" dur="1000"/>
                                        <p:tgtEl>
                                          <p:spTgt spid="105"/>
                                        </p:tgtEl>
                                        <p:attrNameLst>
                                          <p:attrName>style.rotation</p:attrName>
                                        </p:attrNameLst>
                                      </p:cBhvr>
                                      <p:tavLst>
                                        <p:tav tm="0">
                                          <p:val>
                                            <p:fltVal val="0"/>
                                          </p:val>
                                        </p:tav>
                                        <p:tav tm="100000">
                                          <p:val>
                                            <p:fltVal val="90"/>
                                          </p:val>
                                        </p:tav>
                                      </p:tavLst>
                                    </p:anim>
                                    <p:animEffect transition="out" filter="fade">
                                      <p:cBhvr>
                                        <p:cTn id="941" dur="1000"/>
                                        <p:tgtEl>
                                          <p:spTgt spid="105"/>
                                        </p:tgtEl>
                                      </p:cBhvr>
                                    </p:animEffect>
                                    <p:set>
                                      <p:cBhvr>
                                        <p:cTn id="942" dur="1" fill="hold">
                                          <p:stCondLst>
                                            <p:cond delay="999"/>
                                          </p:stCondLst>
                                        </p:cTn>
                                        <p:tgtEl>
                                          <p:spTgt spid="105"/>
                                        </p:tgtEl>
                                        <p:attrNameLst>
                                          <p:attrName>style.visibility</p:attrName>
                                        </p:attrNameLst>
                                      </p:cBhvr>
                                      <p:to>
                                        <p:strVal val="hidden"/>
                                      </p:to>
                                    </p:set>
                                  </p:childTnLst>
                                </p:cTn>
                              </p:par>
                            </p:childTnLst>
                          </p:cTn>
                        </p:par>
                      </p:childTnLst>
                    </p:cTn>
                  </p:par>
                </p:childTnLst>
              </p:cTn>
              <p:nextCondLst>
                <p:cond evt="onClick" delay="0">
                  <p:tgtEl>
                    <p:spTgt spid="105"/>
                  </p:tgtEl>
                </p:cond>
              </p:nextCondLst>
            </p:seq>
            <p:seq concurrent="1" nextAc="seek">
              <p:cTn id="943" restart="whenNotActive" fill="hold" evtFilter="cancelBubble" nodeType="interactiveSeq">
                <p:stCondLst>
                  <p:cond evt="onClick" delay="0">
                    <p:tgtEl>
                      <p:spTgt spid="106"/>
                    </p:tgtEl>
                  </p:cond>
                </p:stCondLst>
                <p:endSync evt="end" delay="0">
                  <p:rtn val="all"/>
                </p:endSync>
                <p:childTnLst>
                  <p:par>
                    <p:cTn id="944" fill="hold">
                      <p:stCondLst>
                        <p:cond delay="0"/>
                      </p:stCondLst>
                      <p:childTnLst>
                        <p:par>
                          <p:cTn id="945" fill="hold">
                            <p:stCondLst>
                              <p:cond delay="0"/>
                            </p:stCondLst>
                            <p:childTnLst>
                              <p:par>
                                <p:cTn id="946" presetID="31" presetClass="exit" presetSubtype="0" fill="hold" grpId="0" nodeType="withEffect">
                                  <p:stCondLst>
                                    <p:cond delay="0"/>
                                  </p:stCondLst>
                                  <p:childTnLst>
                                    <p:anim calcmode="lin" valueType="num">
                                      <p:cBhvr>
                                        <p:cTn id="947" dur="1000"/>
                                        <p:tgtEl>
                                          <p:spTgt spid="106"/>
                                        </p:tgtEl>
                                        <p:attrNameLst>
                                          <p:attrName>ppt_w</p:attrName>
                                        </p:attrNameLst>
                                      </p:cBhvr>
                                      <p:tavLst>
                                        <p:tav tm="0">
                                          <p:val>
                                            <p:strVal val="ppt_w"/>
                                          </p:val>
                                        </p:tav>
                                        <p:tav tm="100000">
                                          <p:val>
                                            <p:fltVal val="0"/>
                                          </p:val>
                                        </p:tav>
                                      </p:tavLst>
                                    </p:anim>
                                    <p:anim calcmode="lin" valueType="num">
                                      <p:cBhvr>
                                        <p:cTn id="948" dur="1000"/>
                                        <p:tgtEl>
                                          <p:spTgt spid="106"/>
                                        </p:tgtEl>
                                        <p:attrNameLst>
                                          <p:attrName>ppt_h</p:attrName>
                                        </p:attrNameLst>
                                      </p:cBhvr>
                                      <p:tavLst>
                                        <p:tav tm="0">
                                          <p:val>
                                            <p:strVal val="ppt_h"/>
                                          </p:val>
                                        </p:tav>
                                        <p:tav tm="100000">
                                          <p:val>
                                            <p:fltVal val="0"/>
                                          </p:val>
                                        </p:tav>
                                      </p:tavLst>
                                    </p:anim>
                                    <p:anim calcmode="lin" valueType="num">
                                      <p:cBhvr>
                                        <p:cTn id="949" dur="1000"/>
                                        <p:tgtEl>
                                          <p:spTgt spid="106"/>
                                        </p:tgtEl>
                                        <p:attrNameLst>
                                          <p:attrName>style.rotation</p:attrName>
                                        </p:attrNameLst>
                                      </p:cBhvr>
                                      <p:tavLst>
                                        <p:tav tm="0">
                                          <p:val>
                                            <p:fltVal val="0"/>
                                          </p:val>
                                        </p:tav>
                                        <p:tav tm="100000">
                                          <p:val>
                                            <p:fltVal val="90"/>
                                          </p:val>
                                        </p:tav>
                                      </p:tavLst>
                                    </p:anim>
                                    <p:animEffect transition="out" filter="fade">
                                      <p:cBhvr>
                                        <p:cTn id="950" dur="1000"/>
                                        <p:tgtEl>
                                          <p:spTgt spid="106"/>
                                        </p:tgtEl>
                                      </p:cBhvr>
                                    </p:animEffect>
                                    <p:set>
                                      <p:cBhvr>
                                        <p:cTn id="951" dur="1" fill="hold">
                                          <p:stCondLst>
                                            <p:cond delay="999"/>
                                          </p:stCondLst>
                                        </p:cTn>
                                        <p:tgtEl>
                                          <p:spTgt spid="106"/>
                                        </p:tgtEl>
                                        <p:attrNameLst>
                                          <p:attrName>style.visibility</p:attrName>
                                        </p:attrNameLst>
                                      </p:cBhvr>
                                      <p:to>
                                        <p:strVal val="hidden"/>
                                      </p:to>
                                    </p:set>
                                  </p:childTnLst>
                                </p:cTn>
                              </p:par>
                            </p:childTnLst>
                          </p:cTn>
                        </p:par>
                      </p:childTnLst>
                    </p:cTn>
                  </p:par>
                </p:childTnLst>
              </p:cTn>
              <p:nextCondLst>
                <p:cond evt="onClick" delay="0">
                  <p:tgtEl>
                    <p:spTgt spid="106"/>
                  </p:tgtEl>
                </p:cond>
              </p:nextCondLst>
            </p:seq>
            <p:seq concurrent="1" nextAc="seek">
              <p:cTn id="952" restart="whenNotActive" fill="hold" evtFilter="cancelBubble" nodeType="interactiveSeq">
                <p:stCondLst>
                  <p:cond evt="onClick" delay="0">
                    <p:tgtEl>
                      <p:spTgt spid="107"/>
                    </p:tgtEl>
                  </p:cond>
                </p:stCondLst>
                <p:endSync evt="end" delay="0">
                  <p:rtn val="all"/>
                </p:endSync>
                <p:childTnLst>
                  <p:par>
                    <p:cTn id="953" fill="hold">
                      <p:stCondLst>
                        <p:cond delay="0"/>
                      </p:stCondLst>
                      <p:childTnLst>
                        <p:par>
                          <p:cTn id="954" fill="hold">
                            <p:stCondLst>
                              <p:cond delay="0"/>
                            </p:stCondLst>
                            <p:childTnLst>
                              <p:par>
                                <p:cTn id="955" presetID="31" presetClass="exit" presetSubtype="0" fill="hold" grpId="0" nodeType="withEffect">
                                  <p:stCondLst>
                                    <p:cond delay="0"/>
                                  </p:stCondLst>
                                  <p:childTnLst>
                                    <p:anim calcmode="lin" valueType="num">
                                      <p:cBhvr>
                                        <p:cTn id="956" dur="1000"/>
                                        <p:tgtEl>
                                          <p:spTgt spid="107"/>
                                        </p:tgtEl>
                                        <p:attrNameLst>
                                          <p:attrName>ppt_w</p:attrName>
                                        </p:attrNameLst>
                                      </p:cBhvr>
                                      <p:tavLst>
                                        <p:tav tm="0">
                                          <p:val>
                                            <p:strVal val="ppt_w"/>
                                          </p:val>
                                        </p:tav>
                                        <p:tav tm="100000">
                                          <p:val>
                                            <p:fltVal val="0"/>
                                          </p:val>
                                        </p:tav>
                                      </p:tavLst>
                                    </p:anim>
                                    <p:anim calcmode="lin" valueType="num">
                                      <p:cBhvr>
                                        <p:cTn id="957" dur="1000"/>
                                        <p:tgtEl>
                                          <p:spTgt spid="107"/>
                                        </p:tgtEl>
                                        <p:attrNameLst>
                                          <p:attrName>ppt_h</p:attrName>
                                        </p:attrNameLst>
                                      </p:cBhvr>
                                      <p:tavLst>
                                        <p:tav tm="0">
                                          <p:val>
                                            <p:strVal val="ppt_h"/>
                                          </p:val>
                                        </p:tav>
                                        <p:tav tm="100000">
                                          <p:val>
                                            <p:fltVal val="0"/>
                                          </p:val>
                                        </p:tav>
                                      </p:tavLst>
                                    </p:anim>
                                    <p:anim calcmode="lin" valueType="num">
                                      <p:cBhvr>
                                        <p:cTn id="958" dur="1000"/>
                                        <p:tgtEl>
                                          <p:spTgt spid="107"/>
                                        </p:tgtEl>
                                        <p:attrNameLst>
                                          <p:attrName>style.rotation</p:attrName>
                                        </p:attrNameLst>
                                      </p:cBhvr>
                                      <p:tavLst>
                                        <p:tav tm="0">
                                          <p:val>
                                            <p:fltVal val="0"/>
                                          </p:val>
                                        </p:tav>
                                        <p:tav tm="100000">
                                          <p:val>
                                            <p:fltVal val="90"/>
                                          </p:val>
                                        </p:tav>
                                      </p:tavLst>
                                    </p:anim>
                                    <p:animEffect transition="out" filter="fade">
                                      <p:cBhvr>
                                        <p:cTn id="959" dur="1000"/>
                                        <p:tgtEl>
                                          <p:spTgt spid="107"/>
                                        </p:tgtEl>
                                      </p:cBhvr>
                                    </p:animEffect>
                                    <p:set>
                                      <p:cBhvr>
                                        <p:cTn id="960" dur="1" fill="hold">
                                          <p:stCondLst>
                                            <p:cond delay="999"/>
                                          </p:stCondLst>
                                        </p:cTn>
                                        <p:tgtEl>
                                          <p:spTgt spid="107"/>
                                        </p:tgtEl>
                                        <p:attrNameLst>
                                          <p:attrName>style.visibility</p:attrName>
                                        </p:attrNameLst>
                                      </p:cBhvr>
                                      <p:to>
                                        <p:strVal val="hidden"/>
                                      </p:to>
                                    </p:set>
                                  </p:childTnLst>
                                </p:cTn>
                              </p:par>
                            </p:childTnLst>
                          </p:cTn>
                        </p:par>
                      </p:childTnLst>
                    </p:cTn>
                  </p:par>
                </p:childTnLst>
              </p:cTn>
              <p:nextCondLst>
                <p:cond evt="onClick" delay="0">
                  <p:tgtEl>
                    <p:spTgt spid="107"/>
                  </p:tgtEl>
                </p:cond>
              </p:nextCondLst>
            </p:seq>
            <p:seq concurrent="1" nextAc="seek">
              <p:cTn id="961" restart="whenNotActive" fill="hold" evtFilter="cancelBubble" nodeType="interactiveSeq">
                <p:stCondLst>
                  <p:cond evt="onClick" delay="0">
                    <p:tgtEl>
                      <p:spTgt spid="108"/>
                    </p:tgtEl>
                  </p:cond>
                </p:stCondLst>
                <p:endSync evt="end" delay="0">
                  <p:rtn val="all"/>
                </p:endSync>
                <p:childTnLst>
                  <p:par>
                    <p:cTn id="962" fill="hold">
                      <p:stCondLst>
                        <p:cond delay="0"/>
                      </p:stCondLst>
                      <p:childTnLst>
                        <p:par>
                          <p:cTn id="963" fill="hold">
                            <p:stCondLst>
                              <p:cond delay="0"/>
                            </p:stCondLst>
                            <p:childTnLst>
                              <p:par>
                                <p:cTn id="964" presetID="31" presetClass="exit" presetSubtype="0" fill="hold" grpId="0" nodeType="withEffect">
                                  <p:stCondLst>
                                    <p:cond delay="0"/>
                                  </p:stCondLst>
                                  <p:childTnLst>
                                    <p:anim calcmode="lin" valueType="num">
                                      <p:cBhvr>
                                        <p:cTn id="965" dur="1000"/>
                                        <p:tgtEl>
                                          <p:spTgt spid="108"/>
                                        </p:tgtEl>
                                        <p:attrNameLst>
                                          <p:attrName>ppt_w</p:attrName>
                                        </p:attrNameLst>
                                      </p:cBhvr>
                                      <p:tavLst>
                                        <p:tav tm="0">
                                          <p:val>
                                            <p:strVal val="ppt_w"/>
                                          </p:val>
                                        </p:tav>
                                        <p:tav tm="100000">
                                          <p:val>
                                            <p:fltVal val="0"/>
                                          </p:val>
                                        </p:tav>
                                      </p:tavLst>
                                    </p:anim>
                                    <p:anim calcmode="lin" valueType="num">
                                      <p:cBhvr>
                                        <p:cTn id="966" dur="1000"/>
                                        <p:tgtEl>
                                          <p:spTgt spid="108"/>
                                        </p:tgtEl>
                                        <p:attrNameLst>
                                          <p:attrName>ppt_h</p:attrName>
                                        </p:attrNameLst>
                                      </p:cBhvr>
                                      <p:tavLst>
                                        <p:tav tm="0">
                                          <p:val>
                                            <p:strVal val="ppt_h"/>
                                          </p:val>
                                        </p:tav>
                                        <p:tav tm="100000">
                                          <p:val>
                                            <p:fltVal val="0"/>
                                          </p:val>
                                        </p:tav>
                                      </p:tavLst>
                                    </p:anim>
                                    <p:anim calcmode="lin" valueType="num">
                                      <p:cBhvr>
                                        <p:cTn id="967" dur="1000"/>
                                        <p:tgtEl>
                                          <p:spTgt spid="108"/>
                                        </p:tgtEl>
                                        <p:attrNameLst>
                                          <p:attrName>style.rotation</p:attrName>
                                        </p:attrNameLst>
                                      </p:cBhvr>
                                      <p:tavLst>
                                        <p:tav tm="0">
                                          <p:val>
                                            <p:fltVal val="0"/>
                                          </p:val>
                                        </p:tav>
                                        <p:tav tm="100000">
                                          <p:val>
                                            <p:fltVal val="90"/>
                                          </p:val>
                                        </p:tav>
                                      </p:tavLst>
                                    </p:anim>
                                    <p:animEffect transition="out" filter="fade">
                                      <p:cBhvr>
                                        <p:cTn id="968" dur="1000"/>
                                        <p:tgtEl>
                                          <p:spTgt spid="108"/>
                                        </p:tgtEl>
                                      </p:cBhvr>
                                    </p:animEffect>
                                    <p:set>
                                      <p:cBhvr>
                                        <p:cTn id="969" dur="1" fill="hold">
                                          <p:stCondLst>
                                            <p:cond delay="999"/>
                                          </p:stCondLst>
                                        </p:cTn>
                                        <p:tgtEl>
                                          <p:spTgt spid="108"/>
                                        </p:tgtEl>
                                        <p:attrNameLst>
                                          <p:attrName>style.visibility</p:attrName>
                                        </p:attrNameLst>
                                      </p:cBhvr>
                                      <p:to>
                                        <p:strVal val="hidden"/>
                                      </p:to>
                                    </p:set>
                                  </p:childTnLst>
                                </p:cTn>
                              </p:par>
                            </p:childTnLst>
                          </p:cTn>
                        </p:par>
                      </p:childTnLst>
                    </p:cTn>
                  </p:par>
                </p:childTnLst>
              </p:cTn>
              <p:nextCondLst>
                <p:cond evt="onClick" delay="0">
                  <p:tgtEl>
                    <p:spTgt spid="108"/>
                  </p:tgtEl>
                </p:cond>
              </p:nextCondLst>
            </p:seq>
            <p:seq concurrent="1" nextAc="seek">
              <p:cTn id="970" restart="whenNotActive" fill="hold" evtFilter="cancelBubble" nodeType="interactiveSeq">
                <p:stCondLst>
                  <p:cond evt="onClick" delay="0">
                    <p:tgtEl>
                      <p:spTgt spid="109"/>
                    </p:tgtEl>
                  </p:cond>
                </p:stCondLst>
                <p:endSync evt="end" delay="0">
                  <p:rtn val="all"/>
                </p:endSync>
                <p:childTnLst>
                  <p:par>
                    <p:cTn id="971" fill="hold">
                      <p:stCondLst>
                        <p:cond delay="0"/>
                      </p:stCondLst>
                      <p:childTnLst>
                        <p:par>
                          <p:cTn id="972" fill="hold">
                            <p:stCondLst>
                              <p:cond delay="0"/>
                            </p:stCondLst>
                            <p:childTnLst>
                              <p:par>
                                <p:cTn id="973" presetID="31" presetClass="exit" presetSubtype="0" fill="hold" grpId="0" nodeType="withEffect">
                                  <p:stCondLst>
                                    <p:cond delay="0"/>
                                  </p:stCondLst>
                                  <p:childTnLst>
                                    <p:anim calcmode="lin" valueType="num">
                                      <p:cBhvr>
                                        <p:cTn id="974" dur="1000"/>
                                        <p:tgtEl>
                                          <p:spTgt spid="109"/>
                                        </p:tgtEl>
                                        <p:attrNameLst>
                                          <p:attrName>ppt_w</p:attrName>
                                        </p:attrNameLst>
                                      </p:cBhvr>
                                      <p:tavLst>
                                        <p:tav tm="0">
                                          <p:val>
                                            <p:strVal val="ppt_w"/>
                                          </p:val>
                                        </p:tav>
                                        <p:tav tm="100000">
                                          <p:val>
                                            <p:fltVal val="0"/>
                                          </p:val>
                                        </p:tav>
                                      </p:tavLst>
                                    </p:anim>
                                    <p:anim calcmode="lin" valueType="num">
                                      <p:cBhvr>
                                        <p:cTn id="975" dur="1000"/>
                                        <p:tgtEl>
                                          <p:spTgt spid="109"/>
                                        </p:tgtEl>
                                        <p:attrNameLst>
                                          <p:attrName>ppt_h</p:attrName>
                                        </p:attrNameLst>
                                      </p:cBhvr>
                                      <p:tavLst>
                                        <p:tav tm="0">
                                          <p:val>
                                            <p:strVal val="ppt_h"/>
                                          </p:val>
                                        </p:tav>
                                        <p:tav tm="100000">
                                          <p:val>
                                            <p:fltVal val="0"/>
                                          </p:val>
                                        </p:tav>
                                      </p:tavLst>
                                    </p:anim>
                                    <p:anim calcmode="lin" valueType="num">
                                      <p:cBhvr>
                                        <p:cTn id="976" dur="1000"/>
                                        <p:tgtEl>
                                          <p:spTgt spid="109"/>
                                        </p:tgtEl>
                                        <p:attrNameLst>
                                          <p:attrName>style.rotation</p:attrName>
                                        </p:attrNameLst>
                                      </p:cBhvr>
                                      <p:tavLst>
                                        <p:tav tm="0">
                                          <p:val>
                                            <p:fltVal val="0"/>
                                          </p:val>
                                        </p:tav>
                                        <p:tav tm="100000">
                                          <p:val>
                                            <p:fltVal val="90"/>
                                          </p:val>
                                        </p:tav>
                                      </p:tavLst>
                                    </p:anim>
                                    <p:animEffect transition="out" filter="fade">
                                      <p:cBhvr>
                                        <p:cTn id="977" dur="1000"/>
                                        <p:tgtEl>
                                          <p:spTgt spid="109"/>
                                        </p:tgtEl>
                                      </p:cBhvr>
                                    </p:animEffect>
                                    <p:set>
                                      <p:cBhvr>
                                        <p:cTn id="978" dur="1" fill="hold">
                                          <p:stCondLst>
                                            <p:cond delay="999"/>
                                          </p:stCondLst>
                                        </p:cTn>
                                        <p:tgtEl>
                                          <p:spTgt spid="109"/>
                                        </p:tgtEl>
                                        <p:attrNameLst>
                                          <p:attrName>style.visibility</p:attrName>
                                        </p:attrNameLst>
                                      </p:cBhvr>
                                      <p:to>
                                        <p:strVal val="hidden"/>
                                      </p:to>
                                    </p:set>
                                  </p:childTnLst>
                                </p:cTn>
                              </p:par>
                            </p:childTnLst>
                          </p:cTn>
                        </p:par>
                      </p:childTnLst>
                    </p:cTn>
                  </p:par>
                </p:childTnLst>
              </p:cTn>
              <p:nextCondLst>
                <p:cond evt="onClick" delay="0">
                  <p:tgtEl>
                    <p:spTgt spid="109"/>
                  </p:tgtEl>
                </p:cond>
              </p:nextCondLst>
            </p:seq>
            <p:seq concurrent="1" nextAc="seek">
              <p:cTn id="979" restart="whenNotActive" fill="hold" evtFilter="cancelBubble" nodeType="interactiveSeq">
                <p:stCondLst>
                  <p:cond evt="onClick" delay="0">
                    <p:tgtEl>
                      <p:spTgt spid="110"/>
                    </p:tgtEl>
                  </p:cond>
                </p:stCondLst>
                <p:endSync evt="end" delay="0">
                  <p:rtn val="all"/>
                </p:endSync>
                <p:childTnLst>
                  <p:par>
                    <p:cTn id="980" fill="hold">
                      <p:stCondLst>
                        <p:cond delay="0"/>
                      </p:stCondLst>
                      <p:childTnLst>
                        <p:par>
                          <p:cTn id="981" fill="hold">
                            <p:stCondLst>
                              <p:cond delay="0"/>
                            </p:stCondLst>
                            <p:childTnLst>
                              <p:par>
                                <p:cTn id="982" presetID="31" presetClass="exit" presetSubtype="0" fill="hold" grpId="0" nodeType="withEffect">
                                  <p:stCondLst>
                                    <p:cond delay="0"/>
                                  </p:stCondLst>
                                  <p:childTnLst>
                                    <p:anim calcmode="lin" valueType="num">
                                      <p:cBhvr>
                                        <p:cTn id="983" dur="1000"/>
                                        <p:tgtEl>
                                          <p:spTgt spid="110"/>
                                        </p:tgtEl>
                                        <p:attrNameLst>
                                          <p:attrName>ppt_w</p:attrName>
                                        </p:attrNameLst>
                                      </p:cBhvr>
                                      <p:tavLst>
                                        <p:tav tm="0">
                                          <p:val>
                                            <p:strVal val="ppt_w"/>
                                          </p:val>
                                        </p:tav>
                                        <p:tav tm="100000">
                                          <p:val>
                                            <p:fltVal val="0"/>
                                          </p:val>
                                        </p:tav>
                                      </p:tavLst>
                                    </p:anim>
                                    <p:anim calcmode="lin" valueType="num">
                                      <p:cBhvr>
                                        <p:cTn id="984" dur="1000"/>
                                        <p:tgtEl>
                                          <p:spTgt spid="110"/>
                                        </p:tgtEl>
                                        <p:attrNameLst>
                                          <p:attrName>ppt_h</p:attrName>
                                        </p:attrNameLst>
                                      </p:cBhvr>
                                      <p:tavLst>
                                        <p:tav tm="0">
                                          <p:val>
                                            <p:strVal val="ppt_h"/>
                                          </p:val>
                                        </p:tav>
                                        <p:tav tm="100000">
                                          <p:val>
                                            <p:fltVal val="0"/>
                                          </p:val>
                                        </p:tav>
                                      </p:tavLst>
                                    </p:anim>
                                    <p:anim calcmode="lin" valueType="num">
                                      <p:cBhvr>
                                        <p:cTn id="985" dur="1000"/>
                                        <p:tgtEl>
                                          <p:spTgt spid="110"/>
                                        </p:tgtEl>
                                        <p:attrNameLst>
                                          <p:attrName>style.rotation</p:attrName>
                                        </p:attrNameLst>
                                      </p:cBhvr>
                                      <p:tavLst>
                                        <p:tav tm="0">
                                          <p:val>
                                            <p:fltVal val="0"/>
                                          </p:val>
                                        </p:tav>
                                        <p:tav tm="100000">
                                          <p:val>
                                            <p:fltVal val="90"/>
                                          </p:val>
                                        </p:tav>
                                      </p:tavLst>
                                    </p:anim>
                                    <p:animEffect transition="out" filter="fade">
                                      <p:cBhvr>
                                        <p:cTn id="986" dur="1000"/>
                                        <p:tgtEl>
                                          <p:spTgt spid="110"/>
                                        </p:tgtEl>
                                      </p:cBhvr>
                                    </p:animEffect>
                                    <p:set>
                                      <p:cBhvr>
                                        <p:cTn id="987" dur="1" fill="hold">
                                          <p:stCondLst>
                                            <p:cond delay="999"/>
                                          </p:stCondLst>
                                        </p:cTn>
                                        <p:tgtEl>
                                          <p:spTgt spid="110"/>
                                        </p:tgtEl>
                                        <p:attrNameLst>
                                          <p:attrName>style.visibility</p:attrName>
                                        </p:attrNameLst>
                                      </p:cBhvr>
                                      <p:to>
                                        <p:strVal val="hidden"/>
                                      </p:to>
                                    </p:set>
                                  </p:childTnLst>
                                </p:cTn>
                              </p:par>
                            </p:childTnLst>
                          </p:cTn>
                        </p:par>
                      </p:childTnLst>
                    </p:cTn>
                  </p:par>
                </p:childTnLst>
              </p:cTn>
              <p:nextCondLst>
                <p:cond evt="onClick" delay="0">
                  <p:tgtEl>
                    <p:spTgt spid="110"/>
                  </p:tgtEl>
                </p:cond>
              </p:nextCondLst>
            </p:seq>
            <p:seq concurrent="1" nextAc="seek">
              <p:cTn id="988" restart="whenNotActive" fill="hold" evtFilter="cancelBubble" nodeType="interactiveSeq">
                <p:stCondLst>
                  <p:cond evt="onClick" delay="0">
                    <p:tgtEl>
                      <p:spTgt spid="111"/>
                    </p:tgtEl>
                  </p:cond>
                </p:stCondLst>
                <p:endSync evt="end" delay="0">
                  <p:rtn val="all"/>
                </p:endSync>
                <p:childTnLst>
                  <p:par>
                    <p:cTn id="989" fill="hold">
                      <p:stCondLst>
                        <p:cond delay="0"/>
                      </p:stCondLst>
                      <p:childTnLst>
                        <p:par>
                          <p:cTn id="990" fill="hold">
                            <p:stCondLst>
                              <p:cond delay="0"/>
                            </p:stCondLst>
                            <p:childTnLst>
                              <p:par>
                                <p:cTn id="991" presetID="31" presetClass="exit" presetSubtype="0" fill="hold" grpId="0" nodeType="withEffect">
                                  <p:stCondLst>
                                    <p:cond delay="0"/>
                                  </p:stCondLst>
                                  <p:childTnLst>
                                    <p:anim calcmode="lin" valueType="num">
                                      <p:cBhvr>
                                        <p:cTn id="992" dur="1000"/>
                                        <p:tgtEl>
                                          <p:spTgt spid="111"/>
                                        </p:tgtEl>
                                        <p:attrNameLst>
                                          <p:attrName>ppt_w</p:attrName>
                                        </p:attrNameLst>
                                      </p:cBhvr>
                                      <p:tavLst>
                                        <p:tav tm="0">
                                          <p:val>
                                            <p:strVal val="ppt_w"/>
                                          </p:val>
                                        </p:tav>
                                        <p:tav tm="100000">
                                          <p:val>
                                            <p:fltVal val="0"/>
                                          </p:val>
                                        </p:tav>
                                      </p:tavLst>
                                    </p:anim>
                                    <p:anim calcmode="lin" valueType="num">
                                      <p:cBhvr>
                                        <p:cTn id="993" dur="1000"/>
                                        <p:tgtEl>
                                          <p:spTgt spid="111"/>
                                        </p:tgtEl>
                                        <p:attrNameLst>
                                          <p:attrName>ppt_h</p:attrName>
                                        </p:attrNameLst>
                                      </p:cBhvr>
                                      <p:tavLst>
                                        <p:tav tm="0">
                                          <p:val>
                                            <p:strVal val="ppt_h"/>
                                          </p:val>
                                        </p:tav>
                                        <p:tav tm="100000">
                                          <p:val>
                                            <p:fltVal val="0"/>
                                          </p:val>
                                        </p:tav>
                                      </p:tavLst>
                                    </p:anim>
                                    <p:anim calcmode="lin" valueType="num">
                                      <p:cBhvr>
                                        <p:cTn id="994" dur="1000"/>
                                        <p:tgtEl>
                                          <p:spTgt spid="111"/>
                                        </p:tgtEl>
                                        <p:attrNameLst>
                                          <p:attrName>style.rotation</p:attrName>
                                        </p:attrNameLst>
                                      </p:cBhvr>
                                      <p:tavLst>
                                        <p:tav tm="0">
                                          <p:val>
                                            <p:fltVal val="0"/>
                                          </p:val>
                                        </p:tav>
                                        <p:tav tm="100000">
                                          <p:val>
                                            <p:fltVal val="90"/>
                                          </p:val>
                                        </p:tav>
                                      </p:tavLst>
                                    </p:anim>
                                    <p:animEffect transition="out" filter="fade">
                                      <p:cBhvr>
                                        <p:cTn id="995" dur="1000"/>
                                        <p:tgtEl>
                                          <p:spTgt spid="111"/>
                                        </p:tgtEl>
                                      </p:cBhvr>
                                    </p:animEffect>
                                    <p:set>
                                      <p:cBhvr>
                                        <p:cTn id="996" dur="1" fill="hold">
                                          <p:stCondLst>
                                            <p:cond delay="999"/>
                                          </p:stCondLst>
                                        </p:cTn>
                                        <p:tgtEl>
                                          <p:spTgt spid="111"/>
                                        </p:tgtEl>
                                        <p:attrNameLst>
                                          <p:attrName>style.visibility</p:attrName>
                                        </p:attrNameLst>
                                      </p:cBhvr>
                                      <p:to>
                                        <p:strVal val="hidden"/>
                                      </p:to>
                                    </p:set>
                                  </p:childTnLst>
                                </p:cTn>
                              </p:par>
                            </p:childTnLst>
                          </p:cTn>
                        </p:par>
                      </p:childTnLst>
                    </p:cTn>
                  </p:par>
                </p:childTnLst>
              </p:cTn>
              <p:nextCondLst>
                <p:cond evt="onClick" delay="0">
                  <p:tgtEl>
                    <p:spTgt spid="111"/>
                  </p:tgtEl>
                </p:cond>
              </p:nextCondLst>
            </p:seq>
            <p:seq concurrent="1" nextAc="seek">
              <p:cTn id="997" restart="whenNotActive" fill="hold" evtFilter="cancelBubble" nodeType="interactiveSeq">
                <p:stCondLst>
                  <p:cond evt="onClick" delay="0">
                    <p:tgtEl>
                      <p:spTgt spid="112"/>
                    </p:tgtEl>
                  </p:cond>
                </p:stCondLst>
                <p:endSync evt="end" delay="0">
                  <p:rtn val="all"/>
                </p:endSync>
                <p:childTnLst>
                  <p:par>
                    <p:cTn id="998" fill="hold">
                      <p:stCondLst>
                        <p:cond delay="0"/>
                      </p:stCondLst>
                      <p:childTnLst>
                        <p:par>
                          <p:cTn id="999" fill="hold">
                            <p:stCondLst>
                              <p:cond delay="0"/>
                            </p:stCondLst>
                            <p:childTnLst>
                              <p:par>
                                <p:cTn id="1000" presetID="31" presetClass="exit" presetSubtype="0" fill="hold" grpId="0" nodeType="withEffect">
                                  <p:stCondLst>
                                    <p:cond delay="0"/>
                                  </p:stCondLst>
                                  <p:childTnLst>
                                    <p:anim calcmode="lin" valueType="num">
                                      <p:cBhvr>
                                        <p:cTn id="1001" dur="1000"/>
                                        <p:tgtEl>
                                          <p:spTgt spid="112"/>
                                        </p:tgtEl>
                                        <p:attrNameLst>
                                          <p:attrName>ppt_w</p:attrName>
                                        </p:attrNameLst>
                                      </p:cBhvr>
                                      <p:tavLst>
                                        <p:tav tm="0">
                                          <p:val>
                                            <p:strVal val="ppt_w"/>
                                          </p:val>
                                        </p:tav>
                                        <p:tav tm="100000">
                                          <p:val>
                                            <p:fltVal val="0"/>
                                          </p:val>
                                        </p:tav>
                                      </p:tavLst>
                                    </p:anim>
                                    <p:anim calcmode="lin" valueType="num">
                                      <p:cBhvr>
                                        <p:cTn id="1002" dur="1000"/>
                                        <p:tgtEl>
                                          <p:spTgt spid="112"/>
                                        </p:tgtEl>
                                        <p:attrNameLst>
                                          <p:attrName>ppt_h</p:attrName>
                                        </p:attrNameLst>
                                      </p:cBhvr>
                                      <p:tavLst>
                                        <p:tav tm="0">
                                          <p:val>
                                            <p:strVal val="ppt_h"/>
                                          </p:val>
                                        </p:tav>
                                        <p:tav tm="100000">
                                          <p:val>
                                            <p:fltVal val="0"/>
                                          </p:val>
                                        </p:tav>
                                      </p:tavLst>
                                    </p:anim>
                                    <p:anim calcmode="lin" valueType="num">
                                      <p:cBhvr>
                                        <p:cTn id="1003" dur="1000"/>
                                        <p:tgtEl>
                                          <p:spTgt spid="112"/>
                                        </p:tgtEl>
                                        <p:attrNameLst>
                                          <p:attrName>style.rotation</p:attrName>
                                        </p:attrNameLst>
                                      </p:cBhvr>
                                      <p:tavLst>
                                        <p:tav tm="0">
                                          <p:val>
                                            <p:fltVal val="0"/>
                                          </p:val>
                                        </p:tav>
                                        <p:tav tm="100000">
                                          <p:val>
                                            <p:fltVal val="90"/>
                                          </p:val>
                                        </p:tav>
                                      </p:tavLst>
                                    </p:anim>
                                    <p:animEffect transition="out" filter="fade">
                                      <p:cBhvr>
                                        <p:cTn id="1004" dur="1000"/>
                                        <p:tgtEl>
                                          <p:spTgt spid="112"/>
                                        </p:tgtEl>
                                      </p:cBhvr>
                                    </p:animEffect>
                                    <p:set>
                                      <p:cBhvr>
                                        <p:cTn id="1005" dur="1" fill="hold">
                                          <p:stCondLst>
                                            <p:cond delay="999"/>
                                          </p:stCondLst>
                                        </p:cTn>
                                        <p:tgtEl>
                                          <p:spTgt spid="112"/>
                                        </p:tgtEl>
                                        <p:attrNameLst>
                                          <p:attrName>style.visibility</p:attrName>
                                        </p:attrNameLst>
                                      </p:cBhvr>
                                      <p:to>
                                        <p:strVal val="hidden"/>
                                      </p:to>
                                    </p:set>
                                  </p:childTnLst>
                                </p:cTn>
                              </p:par>
                            </p:childTnLst>
                          </p:cTn>
                        </p:par>
                      </p:childTnLst>
                    </p:cTn>
                  </p:par>
                </p:childTnLst>
              </p:cTn>
              <p:nextCondLst>
                <p:cond evt="onClick" delay="0">
                  <p:tgtEl>
                    <p:spTgt spid="112"/>
                  </p:tgtEl>
                </p:cond>
              </p:nextCondLst>
            </p:seq>
            <p:seq concurrent="1" nextAc="seek">
              <p:cTn id="1006" restart="whenNotActive" fill="hold" evtFilter="cancelBubble" nodeType="interactiveSeq">
                <p:stCondLst>
                  <p:cond evt="onClick" delay="0">
                    <p:tgtEl>
                      <p:spTgt spid="113"/>
                    </p:tgtEl>
                  </p:cond>
                </p:stCondLst>
                <p:endSync evt="end" delay="0">
                  <p:rtn val="all"/>
                </p:endSync>
                <p:childTnLst>
                  <p:par>
                    <p:cTn id="1007" fill="hold">
                      <p:stCondLst>
                        <p:cond delay="0"/>
                      </p:stCondLst>
                      <p:childTnLst>
                        <p:par>
                          <p:cTn id="1008" fill="hold">
                            <p:stCondLst>
                              <p:cond delay="0"/>
                            </p:stCondLst>
                            <p:childTnLst>
                              <p:par>
                                <p:cTn id="1009" presetID="31" presetClass="exit" presetSubtype="0" fill="hold" grpId="0" nodeType="withEffect">
                                  <p:stCondLst>
                                    <p:cond delay="0"/>
                                  </p:stCondLst>
                                  <p:childTnLst>
                                    <p:anim calcmode="lin" valueType="num">
                                      <p:cBhvr>
                                        <p:cTn id="1010" dur="1000"/>
                                        <p:tgtEl>
                                          <p:spTgt spid="113"/>
                                        </p:tgtEl>
                                        <p:attrNameLst>
                                          <p:attrName>ppt_w</p:attrName>
                                        </p:attrNameLst>
                                      </p:cBhvr>
                                      <p:tavLst>
                                        <p:tav tm="0">
                                          <p:val>
                                            <p:strVal val="ppt_w"/>
                                          </p:val>
                                        </p:tav>
                                        <p:tav tm="100000">
                                          <p:val>
                                            <p:fltVal val="0"/>
                                          </p:val>
                                        </p:tav>
                                      </p:tavLst>
                                    </p:anim>
                                    <p:anim calcmode="lin" valueType="num">
                                      <p:cBhvr>
                                        <p:cTn id="1011" dur="1000"/>
                                        <p:tgtEl>
                                          <p:spTgt spid="113"/>
                                        </p:tgtEl>
                                        <p:attrNameLst>
                                          <p:attrName>ppt_h</p:attrName>
                                        </p:attrNameLst>
                                      </p:cBhvr>
                                      <p:tavLst>
                                        <p:tav tm="0">
                                          <p:val>
                                            <p:strVal val="ppt_h"/>
                                          </p:val>
                                        </p:tav>
                                        <p:tav tm="100000">
                                          <p:val>
                                            <p:fltVal val="0"/>
                                          </p:val>
                                        </p:tav>
                                      </p:tavLst>
                                    </p:anim>
                                    <p:anim calcmode="lin" valueType="num">
                                      <p:cBhvr>
                                        <p:cTn id="1012" dur="1000"/>
                                        <p:tgtEl>
                                          <p:spTgt spid="113"/>
                                        </p:tgtEl>
                                        <p:attrNameLst>
                                          <p:attrName>style.rotation</p:attrName>
                                        </p:attrNameLst>
                                      </p:cBhvr>
                                      <p:tavLst>
                                        <p:tav tm="0">
                                          <p:val>
                                            <p:fltVal val="0"/>
                                          </p:val>
                                        </p:tav>
                                        <p:tav tm="100000">
                                          <p:val>
                                            <p:fltVal val="90"/>
                                          </p:val>
                                        </p:tav>
                                      </p:tavLst>
                                    </p:anim>
                                    <p:animEffect transition="out" filter="fade">
                                      <p:cBhvr>
                                        <p:cTn id="1013" dur="1000"/>
                                        <p:tgtEl>
                                          <p:spTgt spid="113"/>
                                        </p:tgtEl>
                                      </p:cBhvr>
                                    </p:animEffect>
                                    <p:set>
                                      <p:cBhvr>
                                        <p:cTn id="1014" dur="1" fill="hold">
                                          <p:stCondLst>
                                            <p:cond delay="999"/>
                                          </p:stCondLst>
                                        </p:cTn>
                                        <p:tgtEl>
                                          <p:spTgt spid="113"/>
                                        </p:tgtEl>
                                        <p:attrNameLst>
                                          <p:attrName>style.visibility</p:attrName>
                                        </p:attrNameLst>
                                      </p:cBhvr>
                                      <p:to>
                                        <p:strVal val="hidden"/>
                                      </p:to>
                                    </p:set>
                                  </p:childTnLst>
                                </p:cTn>
                              </p:par>
                            </p:childTnLst>
                          </p:cTn>
                        </p:par>
                      </p:childTnLst>
                    </p:cTn>
                  </p:par>
                </p:childTnLst>
              </p:cTn>
              <p:nextCondLst>
                <p:cond evt="onClick" delay="0">
                  <p:tgtEl>
                    <p:spTgt spid="113"/>
                  </p:tgtEl>
                </p:cond>
              </p:nextCondLst>
            </p:seq>
            <p:seq concurrent="1" nextAc="seek">
              <p:cTn id="1015" restart="whenNotActive" fill="hold" evtFilter="cancelBubble" nodeType="interactiveSeq">
                <p:stCondLst>
                  <p:cond evt="onClick" delay="0">
                    <p:tgtEl>
                      <p:spTgt spid="114"/>
                    </p:tgtEl>
                  </p:cond>
                </p:stCondLst>
                <p:endSync evt="end" delay="0">
                  <p:rtn val="all"/>
                </p:endSync>
                <p:childTnLst>
                  <p:par>
                    <p:cTn id="1016" fill="hold">
                      <p:stCondLst>
                        <p:cond delay="0"/>
                      </p:stCondLst>
                      <p:childTnLst>
                        <p:par>
                          <p:cTn id="1017" fill="hold">
                            <p:stCondLst>
                              <p:cond delay="0"/>
                            </p:stCondLst>
                            <p:childTnLst>
                              <p:par>
                                <p:cTn id="1018" presetID="31" presetClass="exit" presetSubtype="0" fill="hold" grpId="0" nodeType="withEffect">
                                  <p:stCondLst>
                                    <p:cond delay="0"/>
                                  </p:stCondLst>
                                  <p:childTnLst>
                                    <p:anim calcmode="lin" valueType="num">
                                      <p:cBhvr>
                                        <p:cTn id="1019" dur="1000"/>
                                        <p:tgtEl>
                                          <p:spTgt spid="114"/>
                                        </p:tgtEl>
                                        <p:attrNameLst>
                                          <p:attrName>ppt_w</p:attrName>
                                        </p:attrNameLst>
                                      </p:cBhvr>
                                      <p:tavLst>
                                        <p:tav tm="0">
                                          <p:val>
                                            <p:strVal val="ppt_w"/>
                                          </p:val>
                                        </p:tav>
                                        <p:tav tm="100000">
                                          <p:val>
                                            <p:fltVal val="0"/>
                                          </p:val>
                                        </p:tav>
                                      </p:tavLst>
                                    </p:anim>
                                    <p:anim calcmode="lin" valueType="num">
                                      <p:cBhvr>
                                        <p:cTn id="1020" dur="1000"/>
                                        <p:tgtEl>
                                          <p:spTgt spid="114"/>
                                        </p:tgtEl>
                                        <p:attrNameLst>
                                          <p:attrName>ppt_h</p:attrName>
                                        </p:attrNameLst>
                                      </p:cBhvr>
                                      <p:tavLst>
                                        <p:tav tm="0">
                                          <p:val>
                                            <p:strVal val="ppt_h"/>
                                          </p:val>
                                        </p:tav>
                                        <p:tav tm="100000">
                                          <p:val>
                                            <p:fltVal val="0"/>
                                          </p:val>
                                        </p:tav>
                                      </p:tavLst>
                                    </p:anim>
                                    <p:anim calcmode="lin" valueType="num">
                                      <p:cBhvr>
                                        <p:cTn id="1021" dur="1000"/>
                                        <p:tgtEl>
                                          <p:spTgt spid="114"/>
                                        </p:tgtEl>
                                        <p:attrNameLst>
                                          <p:attrName>style.rotation</p:attrName>
                                        </p:attrNameLst>
                                      </p:cBhvr>
                                      <p:tavLst>
                                        <p:tav tm="0">
                                          <p:val>
                                            <p:fltVal val="0"/>
                                          </p:val>
                                        </p:tav>
                                        <p:tav tm="100000">
                                          <p:val>
                                            <p:fltVal val="90"/>
                                          </p:val>
                                        </p:tav>
                                      </p:tavLst>
                                    </p:anim>
                                    <p:animEffect transition="out" filter="fade">
                                      <p:cBhvr>
                                        <p:cTn id="1022" dur="1000"/>
                                        <p:tgtEl>
                                          <p:spTgt spid="114"/>
                                        </p:tgtEl>
                                      </p:cBhvr>
                                    </p:animEffect>
                                    <p:set>
                                      <p:cBhvr>
                                        <p:cTn id="1023" dur="1" fill="hold">
                                          <p:stCondLst>
                                            <p:cond delay="999"/>
                                          </p:stCondLst>
                                        </p:cTn>
                                        <p:tgtEl>
                                          <p:spTgt spid="114"/>
                                        </p:tgtEl>
                                        <p:attrNameLst>
                                          <p:attrName>style.visibility</p:attrName>
                                        </p:attrNameLst>
                                      </p:cBhvr>
                                      <p:to>
                                        <p:strVal val="hidden"/>
                                      </p:to>
                                    </p:set>
                                  </p:childTnLst>
                                </p:cTn>
                              </p:par>
                            </p:childTnLst>
                          </p:cTn>
                        </p:par>
                      </p:childTnLst>
                    </p:cTn>
                  </p:par>
                </p:childTnLst>
              </p:cTn>
              <p:nextCondLst>
                <p:cond evt="onClick" delay="0">
                  <p:tgtEl>
                    <p:spTgt spid="114"/>
                  </p:tgtEl>
                </p:cond>
              </p:nextCondLst>
            </p:seq>
            <p:seq concurrent="1" nextAc="seek">
              <p:cTn id="1024" restart="whenNotActive" fill="hold" evtFilter="cancelBubble" nodeType="interactiveSeq">
                <p:stCondLst>
                  <p:cond evt="onClick" delay="0">
                    <p:tgtEl>
                      <p:spTgt spid="115"/>
                    </p:tgtEl>
                  </p:cond>
                </p:stCondLst>
                <p:endSync evt="end" delay="0">
                  <p:rtn val="all"/>
                </p:endSync>
                <p:childTnLst>
                  <p:par>
                    <p:cTn id="1025" fill="hold">
                      <p:stCondLst>
                        <p:cond delay="0"/>
                      </p:stCondLst>
                      <p:childTnLst>
                        <p:par>
                          <p:cTn id="1026" fill="hold">
                            <p:stCondLst>
                              <p:cond delay="0"/>
                            </p:stCondLst>
                            <p:childTnLst>
                              <p:par>
                                <p:cTn id="1027" presetID="31" presetClass="exit" presetSubtype="0" fill="hold" grpId="0" nodeType="withEffect">
                                  <p:stCondLst>
                                    <p:cond delay="0"/>
                                  </p:stCondLst>
                                  <p:childTnLst>
                                    <p:anim calcmode="lin" valueType="num">
                                      <p:cBhvr>
                                        <p:cTn id="1028" dur="1000"/>
                                        <p:tgtEl>
                                          <p:spTgt spid="115"/>
                                        </p:tgtEl>
                                        <p:attrNameLst>
                                          <p:attrName>ppt_w</p:attrName>
                                        </p:attrNameLst>
                                      </p:cBhvr>
                                      <p:tavLst>
                                        <p:tav tm="0">
                                          <p:val>
                                            <p:strVal val="ppt_w"/>
                                          </p:val>
                                        </p:tav>
                                        <p:tav tm="100000">
                                          <p:val>
                                            <p:fltVal val="0"/>
                                          </p:val>
                                        </p:tav>
                                      </p:tavLst>
                                    </p:anim>
                                    <p:anim calcmode="lin" valueType="num">
                                      <p:cBhvr>
                                        <p:cTn id="1029" dur="1000"/>
                                        <p:tgtEl>
                                          <p:spTgt spid="115"/>
                                        </p:tgtEl>
                                        <p:attrNameLst>
                                          <p:attrName>ppt_h</p:attrName>
                                        </p:attrNameLst>
                                      </p:cBhvr>
                                      <p:tavLst>
                                        <p:tav tm="0">
                                          <p:val>
                                            <p:strVal val="ppt_h"/>
                                          </p:val>
                                        </p:tav>
                                        <p:tav tm="100000">
                                          <p:val>
                                            <p:fltVal val="0"/>
                                          </p:val>
                                        </p:tav>
                                      </p:tavLst>
                                    </p:anim>
                                    <p:anim calcmode="lin" valueType="num">
                                      <p:cBhvr>
                                        <p:cTn id="1030" dur="1000"/>
                                        <p:tgtEl>
                                          <p:spTgt spid="115"/>
                                        </p:tgtEl>
                                        <p:attrNameLst>
                                          <p:attrName>style.rotation</p:attrName>
                                        </p:attrNameLst>
                                      </p:cBhvr>
                                      <p:tavLst>
                                        <p:tav tm="0">
                                          <p:val>
                                            <p:fltVal val="0"/>
                                          </p:val>
                                        </p:tav>
                                        <p:tav tm="100000">
                                          <p:val>
                                            <p:fltVal val="90"/>
                                          </p:val>
                                        </p:tav>
                                      </p:tavLst>
                                    </p:anim>
                                    <p:animEffect transition="out" filter="fade">
                                      <p:cBhvr>
                                        <p:cTn id="1031" dur="1000"/>
                                        <p:tgtEl>
                                          <p:spTgt spid="115"/>
                                        </p:tgtEl>
                                      </p:cBhvr>
                                    </p:animEffect>
                                    <p:set>
                                      <p:cBhvr>
                                        <p:cTn id="1032" dur="1" fill="hold">
                                          <p:stCondLst>
                                            <p:cond delay="999"/>
                                          </p:stCondLst>
                                        </p:cTn>
                                        <p:tgtEl>
                                          <p:spTgt spid="115"/>
                                        </p:tgtEl>
                                        <p:attrNameLst>
                                          <p:attrName>style.visibility</p:attrName>
                                        </p:attrNameLst>
                                      </p:cBhvr>
                                      <p:to>
                                        <p:strVal val="hidden"/>
                                      </p:to>
                                    </p:set>
                                  </p:childTnLst>
                                </p:cTn>
                              </p:par>
                            </p:childTnLst>
                          </p:cTn>
                        </p:par>
                      </p:childTnLst>
                    </p:cTn>
                  </p:par>
                </p:childTnLst>
              </p:cTn>
              <p:nextCondLst>
                <p:cond evt="onClick" delay="0">
                  <p:tgtEl>
                    <p:spTgt spid="115"/>
                  </p:tgtEl>
                </p:cond>
              </p:nextCondLst>
            </p:seq>
            <p:seq concurrent="1" nextAc="seek">
              <p:cTn id="1033" restart="whenNotActive" fill="hold" evtFilter="cancelBubble" nodeType="interactiveSeq">
                <p:stCondLst>
                  <p:cond evt="onClick" delay="0">
                    <p:tgtEl>
                      <p:spTgt spid="116"/>
                    </p:tgtEl>
                  </p:cond>
                </p:stCondLst>
                <p:endSync evt="end" delay="0">
                  <p:rtn val="all"/>
                </p:endSync>
                <p:childTnLst>
                  <p:par>
                    <p:cTn id="1034" fill="hold">
                      <p:stCondLst>
                        <p:cond delay="0"/>
                      </p:stCondLst>
                      <p:childTnLst>
                        <p:par>
                          <p:cTn id="1035" fill="hold">
                            <p:stCondLst>
                              <p:cond delay="0"/>
                            </p:stCondLst>
                            <p:childTnLst>
                              <p:par>
                                <p:cTn id="1036" presetID="31" presetClass="exit" presetSubtype="0" fill="hold" grpId="0" nodeType="withEffect">
                                  <p:stCondLst>
                                    <p:cond delay="0"/>
                                  </p:stCondLst>
                                  <p:childTnLst>
                                    <p:anim calcmode="lin" valueType="num">
                                      <p:cBhvr>
                                        <p:cTn id="1037" dur="1000"/>
                                        <p:tgtEl>
                                          <p:spTgt spid="116"/>
                                        </p:tgtEl>
                                        <p:attrNameLst>
                                          <p:attrName>ppt_w</p:attrName>
                                        </p:attrNameLst>
                                      </p:cBhvr>
                                      <p:tavLst>
                                        <p:tav tm="0">
                                          <p:val>
                                            <p:strVal val="ppt_w"/>
                                          </p:val>
                                        </p:tav>
                                        <p:tav tm="100000">
                                          <p:val>
                                            <p:fltVal val="0"/>
                                          </p:val>
                                        </p:tav>
                                      </p:tavLst>
                                    </p:anim>
                                    <p:anim calcmode="lin" valueType="num">
                                      <p:cBhvr>
                                        <p:cTn id="1038" dur="1000"/>
                                        <p:tgtEl>
                                          <p:spTgt spid="116"/>
                                        </p:tgtEl>
                                        <p:attrNameLst>
                                          <p:attrName>ppt_h</p:attrName>
                                        </p:attrNameLst>
                                      </p:cBhvr>
                                      <p:tavLst>
                                        <p:tav tm="0">
                                          <p:val>
                                            <p:strVal val="ppt_h"/>
                                          </p:val>
                                        </p:tav>
                                        <p:tav tm="100000">
                                          <p:val>
                                            <p:fltVal val="0"/>
                                          </p:val>
                                        </p:tav>
                                      </p:tavLst>
                                    </p:anim>
                                    <p:anim calcmode="lin" valueType="num">
                                      <p:cBhvr>
                                        <p:cTn id="1039" dur="1000"/>
                                        <p:tgtEl>
                                          <p:spTgt spid="116"/>
                                        </p:tgtEl>
                                        <p:attrNameLst>
                                          <p:attrName>style.rotation</p:attrName>
                                        </p:attrNameLst>
                                      </p:cBhvr>
                                      <p:tavLst>
                                        <p:tav tm="0">
                                          <p:val>
                                            <p:fltVal val="0"/>
                                          </p:val>
                                        </p:tav>
                                        <p:tav tm="100000">
                                          <p:val>
                                            <p:fltVal val="90"/>
                                          </p:val>
                                        </p:tav>
                                      </p:tavLst>
                                    </p:anim>
                                    <p:animEffect transition="out" filter="fade">
                                      <p:cBhvr>
                                        <p:cTn id="1040" dur="1000"/>
                                        <p:tgtEl>
                                          <p:spTgt spid="116"/>
                                        </p:tgtEl>
                                      </p:cBhvr>
                                    </p:animEffect>
                                    <p:set>
                                      <p:cBhvr>
                                        <p:cTn id="1041" dur="1" fill="hold">
                                          <p:stCondLst>
                                            <p:cond delay="999"/>
                                          </p:stCondLst>
                                        </p:cTn>
                                        <p:tgtEl>
                                          <p:spTgt spid="116"/>
                                        </p:tgtEl>
                                        <p:attrNameLst>
                                          <p:attrName>style.visibility</p:attrName>
                                        </p:attrNameLst>
                                      </p:cBhvr>
                                      <p:to>
                                        <p:strVal val="hidden"/>
                                      </p:to>
                                    </p:set>
                                  </p:childTnLst>
                                </p:cTn>
                              </p:par>
                            </p:childTnLst>
                          </p:cTn>
                        </p:par>
                      </p:childTnLst>
                    </p:cTn>
                  </p:par>
                </p:childTnLst>
              </p:cTn>
              <p:nextCondLst>
                <p:cond evt="onClick" delay="0">
                  <p:tgtEl>
                    <p:spTgt spid="116"/>
                  </p:tgtEl>
                </p:cond>
              </p:nextCondLst>
            </p:seq>
            <p:seq concurrent="1" nextAc="seek">
              <p:cTn id="1042" restart="whenNotActive" fill="hold" evtFilter="cancelBubble" nodeType="interactiveSeq">
                <p:stCondLst>
                  <p:cond evt="onClick" delay="0">
                    <p:tgtEl>
                      <p:spTgt spid="117"/>
                    </p:tgtEl>
                  </p:cond>
                </p:stCondLst>
                <p:endSync evt="end" delay="0">
                  <p:rtn val="all"/>
                </p:endSync>
                <p:childTnLst>
                  <p:par>
                    <p:cTn id="1043" fill="hold">
                      <p:stCondLst>
                        <p:cond delay="0"/>
                      </p:stCondLst>
                      <p:childTnLst>
                        <p:par>
                          <p:cTn id="1044" fill="hold">
                            <p:stCondLst>
                              <p:cond delay="0"/>
                            </p:stCondLst>
                            <p:childTnLst>
                              <p:par>
                                <p:cTn id="1045" presetID="31" presetClass="exit" presetSubtype="0" fill="hold" grpId="0" nodeType="withEffect">
                                  <p:stCondLst>
                                    <p:cond delay="0"/>
                                  </p:stCondLst>
                                  <p:childTnLst>
                                    <p:anim calcmode="lin" valueType="num">
                                      <p:cBhvr>
                                        <p:cTn id="1046" dur="1000"/>
                                        <p:tgtEl>
                                          <p:spTgt spid="117"/>
                                        </p:tgtEl>
                                        <p:attrNameLst>
                                          <p:attrName>ppt_w</p:attrName>
                                        </p:attrNameLst>
                                      </p:cBhvr>
                                      <p:tavLst>
                                        <p:tav tm="0">
                                          <p:val>
                                            <p:strVal val="ppt_w"/>
                                          </p:val>
                                        </p:tav>
                                        <p:tav tm="100000">
                                          <p:val>
                                            <p:fltVal val="0"/>
                                          </p:val>
                                        </p:tav>
                                      </p:tavLst>
                                    </p:anim>
                                    <p:anim calcmode="lin" valueType="num">
                                      <p:cBhvr>
                                        <p:cTn id="1047" dur="1000"/>
                                        <p:tgtEl>
                                          <p:spTgt spid="117"/>
                                        </p:tgtEl>
                                        <p:attrNameLst>
                                          <p:attrName>ppt_h</p:attrName>
                                        </p:attrNameLst>
                                      </p:cBhvr>
                                      <p:tavLst>
                                        <p:tav tm="0">
                                          <p:val>
                                            <p:strVal val="ppt_h"/>
                                          </p:val>
                                        </p:tav>
                                        <p:tav tm="100000">
                                          <p:val>
                                            <p:fltVal val="0"/>
                                          </p:val>
                                        </p:tav>
                                      </p:tavLst>
                                    </p:anim>
                                    <p:anim calcmode="lin" valueType="num">
                                      <p:cBhvr>
                                        <p:cTn id="1048" dur="1000"/>
                                        <p:tgtEl>
                                          <p:spTgt spid="117"/>
                                        </p:tgtEl>
                                        <p:attrNameLst>
                                          <p:attrName>style.rotation</p:attrName>
                                        </p:attrNameLst>
                                      </p:cBhvr>
                                      <p:tavLst>
                                        <p:tav tm="0">
                                          <p:val>
                                            <p:fltVal val="0"/>
                                          </p:val>
                                        </p:tav>
                                        <p:tav tm="100000">
                                          <p:val>
                                            <p:fltVal val="90"/>
                                          </p:val>
                                        </p:tav>
                                      </p:tavLst>
                                    </p:anim>
                                    <p:animEffect transition="out" filter="fade">
                                      <p:cBhvr>
                                        <p:cTn id="1049" dur="1000"/>
                                        <p:tgtEl>
                                          <p:spTgt spid="117"/>
                                        </p:tgtEl>
                                      </p:cBhvr>
                                    </p:animEffect>
                                    <p:set>
                                      <p:cBhvr>
                                        <p:cTn id="1050" dur="1" fill="hold">
                                          <p:stCondLst>
                                            <p:cond delay="999"/>
                                          </p:stCondLst>
                                        </p:cTn>
                                        <p:tgtEl>
                                          <p:spTgt spid="117"/>
                                        </p:tgtEl>
                                        <p:attrNameLst>
                                          <p:attrName>style.visibility</p:attrName>
                                        </p:attrNameLst>
                                      </p:cBhvr>
                                      <p:to>
                                        <p:strVal val="hidden"/>
                                      </p:to>
                                    </p:set>
                                  </p:childTnLst>
                                </p:cTn>
                              </p:par>
                            </p:childTnLst>
                          </p:cTn>
                        </p:par>
                      </p:childTnLst>
                    </p:cTn>
                  </p:par>
                </p:childTnLst>
              </p:cTn>
              <p:nextCondLst>
                <p:cond evt="onClick" delay="0">
                  <p:tgtEl>
                    <p:spTgt spid="117"/>
                  </p:tgtEl>
                </p:cond>
              </p:nextCondLst>
            </p:seq>
            <p:seq concurrent="1" nextAc="seek">
              <p:cTn id="1051" restart="whenNotActive" fill="hold" evtFilter="cancelBubble" nodeType="interactiveSeq">
                <p:stCondLst>
                  <p:cond evt="onClick" delay="0">
                    <p:tgtEl>
                      <p:spTgt spid="118"/>
                    </p:tgtEl>
                  </p:cond>
                </p:stCondLst>
                <p:endSync evt="end" delay="0">
                  <p:rtn val="all"/>
                </p:endSync>
                <p:childTnLst>
                  <p:par>
                    <p:cTn id="1052" fill="hold">
                      <p:stCondLst>
                        <p:cond delay="0"/>
                      </p:stCondLst>
                      <p:childTnLst>
                        <p:par>
                          <p:cTn id="1053" fill="hold">
                            <p:stCondLst>
                              <p:cond delay="0"/>
                            </p:stCondLst>
                            <p:childTnLst>
                              <p:par>
                                <p:cTn id="1054" presetID="31" presetClass="exit" presetSubtype="0" fill="hold" grpId="0" nodeType="withEffect">
                                  <p:stCondLst>
                                    <p:cond delay="0"/>
                                  </p:stCondLst>
                                  <p:childTnLst>
                                    <p:anim calcmode="lin" valueType="num">
                                      <p:cBhvr>
                                        <p:cTn id="1055" dur="1000"/>
                                        <p:tgtEl>
                                          <p:spTgt spid="118"/>
                                        </p:tgtEl>
                                        <p:attrNameLst>
                                          <p:attrName>ppt_w</p:attrName>
                                        </p:attrNameLst>
                                      </p:cBhvr>
                                      <p:tavLst>
                                        <p:tav tm="0">
                                          <p:val>
                                            <p:strVal val="ppt_w"/>
                                          </p:val>
                                        </p:tav>
                                        <p:tav tm="100000">
                                          <p:val>
                                            <p:fltVal val="0"/>
                                          </p:val>
                                        </p:tav>
                                      </p:tavLst>
                                    </p:anim>
                                    <p:anim calcmode="lin" valueType="num">
                                      <p:cBhvr>
                                        <p:cTn id="1056" dur="1000"/>
                                        <p:tgtEl>
                                          <p:spTgt spid="118"/>
                                        </p:tgtEl>
                                        <p:attrNameLst>
                                          <p:attrName>ppt_h</p:attrName>
                                        </p:attrNameLst>
                                      </p:cBhvr>
                                      <p:tavLst>
                                        <p:tav tm="0">
                                          <p:val>
                                            <p:strVal val="ppt_h"/>
                                          </p:val>
                                        </p:tav>
                                        <p:tav tm="100000">
                                          <p:val>
                                            <p:fltVal val="0"/>
                                          </p:val>
                                        </p:tav>
                                      </p:tavLst>
                                    </p:anim>
                                    <p:anim calcmode="lin" valueType="num">
                                      <p:cBhvr>
                                        <p:cTn id="1057" dur="1000"/>
                                        <p:tgtEl>
                                          <p:spTgt spid="118"/>
                                        </p:tgtEl>
                                        <p:attrNameLst>
                                          <p:attrName>style.rotation</p:attrName>
                                        </p:attrNameLst>
                                      </p:cBhvr>
                                      <p:tavLst>
                                        <p:tav tm="0">
                                          <p:val>
                                            <p:fltVal val="0"/>
                                          </p:val>
                                        </p:tav>
                                        <p:tav tm="100000">
                                          <p:val>
                                            <p:fltVal val="90"/>
                                          </p:val>
                                        </p:tav>
                                      </p:tavLst>
                                    </p:anim>
                                    <p:animEffect transition="out" filter="fade">
                                      <p:cBhvr>
                                        <p:cTn id="1058" dur="1000"/>
                                        <p:tgtEl>
                                          <p:spTgt spid="118"/>
                                        </p:tgtEl>
                                      </p:cBhvr>
                                    </p:animEffect>
                                    <p:set>
                                      <p:cBhvr>
                                        <p:cTn id="1059" dur="1" fill="hold">
                                          <p:stCondLst>
                                            <p:cond delay="999"/>
                                          </p:stCondLst>
                                        </p:cTn>
                                        <p:tgtEl>
                                          <p:spTgt spid="118"/>
                                        </p:tgtEl>
                                        <p:attrNameLst>
                                          <p:attrName>style.visibility</p:attrName>
                                        </p:attrNameLst>
                                      </p:cBhvr>
                                      <p:to>
                                        <p:strVal val="hidden"/>
                                      </p:to>
                                    </p:set>
                                  </p:childTnLst>
                                </p:cTn>
                              </p:par>
                            </p:childTnLst>
                          </p:cTn>
                        </p:par>
                      </p:childTnLst>
                    </p:cTn>
                  </p:par>
                </p:childTnLst>
              </p:cTn>
              <p:nextCondLst>
                <p:cond evt="onClick" delay="0">
                  <p:tgtEl>
                    <p:spTgt spid="118"/>
                  </p:tgtEl>
                </p:cond>
              </p:nextCondLst>
            </p:seq>
            <p:seq concurrent="1" nextAc="seek">
              <p:cTn id="1060" restart="whenNotActive" fill="hold" evtFilter="cancelBubble" nodeType="interactiveSeq">
                <p:stCondLst>
                  <p:cond evt="onClick" delay="0">
                    <p:tgtEl>
                      <p:spTgt spid="119"/>
                    </p:tgtEl>
                  </p:cond>
                </p:stCondLst>
                <p:endSync evt="end" delay="0">
                  <p:rtn val="all"/>
                </p:endSync>
                <p:childTnLst>
                  <p:par>
                    <p:cTn id="1061" fill="hold">
                      <p:stCondLst>
                        <p:cond delay="0"/>
                      </p:stCondLst>
                      <p:childTnLst>
                        <p:par>
                          <p:cTn id="1062" fill="hold">
                            <p:stCondLst>
                              <p:cond delay="0"/>
                            </p:stCondLst>
                            <p:childTnLst>
                              <p:par>
                                <p:cTn id="1063" presetID="31" presetClass="exit" presetSubtype="0" fill="hold" grpId="0" nodeType="withEffect">
                                  <p:stCondLst>
                                    <p:cond delay="0"/>
                                  </p:stCondLst>
                                  <p:childTnLst>
                                    <p:anim calcmode="lin" valueType="num">
                                      <p:cBhvr>
                                        <p:cTn id="1064" dur="1000"/>
                                        <p:tgtEl>
                                          <p:spTgt spid="119"/>
                                        </p:tgtEl>
                                        <p:attrNameLst>
                                          <p:attrName>ppt_w</p:attrName>
                                        </p:attrNameLst>
                                      </p:cBhvr>
                                      <p:tavLst>
                                        <p:tav tm="0">
                                          <p:val>
                                            <p:strVal val="ppt_w"/>
                                          </p:val>
                                        </p:tav>
                                        <p:tav tm="100000">
                                          <p:val>
                                            <p:fltVal val="0"/>
                                          </p:val>
                                        </p:tav>
                                      </p:tavLst>
                                    </p:anim>
                                    <p:anim calcmode="lin" valueType="num">
                                      <p:cBhvr>
                                        <p:cTn id="1065" dur="1000"/>
                                        <p:tgtEl>
                                          <p:spTgt spid="119"/>
                                        </p:tgtEl>
                                        <p:attrNameLst>
                                          <p:attrName>ppt_h</p:attrName>
                                        </p:attrNameLst>
                                      </p:cBhvr>
                                      <p:tavLst>
                                        <p:tav tm="0">
                                          <p:val>
                                            <p:strVal val="ppt_h"/>
                                          </p:val>
                                        </p:tav>
                                        <p:tav tm="100000">
                                          <p:val>
                                            <p:fltVal val="0"/>
                                          </p:val>
                                        </p:tav>
                                      </p:tavLst>
                                    </p:anim>
                                    <p:anim calcmode="lin" valueType="num">
                                      <p:cBhvr>
                                        <p:cTn id="1066" dur="1000"/>
                                        <p:tgtEl>
                                          <p:spTgt spid="119"/>
                                        </p:tgtEl>
                                        <p:attrNameLst>
                                          <p:attrName>style.rotation</p:attrName>
                                        </p:attrNameLst>
                                      </p:cBhvr>
                                      <p:tavLst>
                                        <p:tav tm="0">
                                          <p:val>
                                            <p:fltVal val="0"/>
                                          </p:val>
                                        </p:tav>
                                        <p:tav tm="100000">
                                          <p:val>
                                            <p:fltVal val="90"/>
                                          </p:val>
                                        </p:tav>
                                      </p:tavLst>
                                    </p:anim>
                                    <p:animEffect transition="out" filter="fade">
                                      <p:cBhvr>
                                        <p:cTn id="1067" dur="1000"/>
                                        <p:tgtEl>
                                          <p:spTgt spid="119"/>
                                        </p:tgtEl>
                                      </p:cBhvr>
                                    </p:animEffect>
                                    <p:set>
                                      <p:cBhvr>
                                        <p:cTn id="1068" dur="1" fill="hold">
                                          <p:stCondLst>
                                            <p:cond delay="999"/>
                                          </p:stCondLst>
                                        </p:cTn>
                                        <p:tgtEl>
                                          <p:spTgt spid="119"/>
                                        </p:tgtEl>
                                        <p:attrNameLst>
                                          <p:attrName>style.visibility</p:attrName>
                                        </p:attrNameLst>
                                      </p:cBhvr>
                                      <p:to>
                                        <p:strVal val="hidden"/>
                                      </p:to>
                                    </p:set>
                                  </p:childTnLst>
                                </p:cTn>
                              </p:par>
                            </p:childTnLst>
                          </p:cTn>
                        </p:par>
                      </p:childTnLst>
                    </p:cTn>
                  </p:par>
                </p:childTnLst>
              </p:cTn>
              <p:nextCondLst>
                <p:cond evt="onClick" delay="0">
                  <p:tgtEl>
                    <p:spTgt spid="119"/>
                  </p:tgtEl>
                </p:cond>
              </p:nextCondLst>
            </p:seq>
            <p:seq concurrent="1" nextAc="seek">
              <p:cTn id="1069" restart="whenNotActive" fill="hold" evtFilter="cancelBubble" nodeType="interactiveSeq">
                <p:stCondLst>
                  <p:cond evt="onClick" delay="0">
                    <p:tgtEl>
                      <p:spTgt spid="120"/>
                    </p:tgtEl>
                  </p:cond>
                </p:stCondLst>
                <p:endSync evt="end" delay="0">
                  <p:rtn val="all"/>
                </p:endSync>
                <p:childTnLst>
                  <p:par>
                    <p:cTn id="1070" fill="hold">
                      <p:stCondLst>
                        <p:cond delay="0"/>
                      </p:stCondLst>
                      <p:childTnLst>
                        <p:par>
                          <p:cTn id="1071" fill="hold">
                            <p:stCondLst>
                              <p:cond delay="0"/>
                            </p:stCondLst>
                            <p:childTnLst>
                              <p:par>
                                <p:cTn id="1072" presetID="31" presetClass="exit" presetSubtype="0" fill="hold" grpId="0" nodeType="withEffect">
                                  <p:stCondLst>
                                    <p:cond delay="0"/>
                                  </p:stCondLst>
                                  <p:childTnLst>
                                    <p:anim calcmode="lin" valueType="num">
                                      <p:cBhvr>
                                        <p:cTn id="1073" dur="1000"/>
                                        <p:tgtEl>
                                          <p:spTgt spid="120"/>
                                        </p:tgtEl>
                                        <p:attrNameLst>
                                          <p:attrName>ppt_w</p:attrName>
                                        </p:attrNameLst>
                                      </p:cBhvr>
                                      <p:tavLst>
                                        <p:tav tm="0">
                                          <p:val>
                                            <p:strVal val="ppt_w"/>
                                          </p:val>
                                        </p:tav>
                                        <p:tav tm="100000">
                                          <p:val>
                                            <p:fltVal val="0"/>
                                          </p:val>
                                        </p:tav>
                                      </p:tavLst>
                                    </p:anim>
                                    <p:anim calcmode="lin" valueType="num">
                                      <p:cBhvr>
                                        <p:cTn id="1074" dur="1000"/>
                                        <p:tgtEl>
                                          <p:spTgt spid="120"/>
                                        </p:tgtEl>
                                        <p:attrNameLst>
                                          <p:attrName>ppt_h</p:attrName>
                                        </p:attrNameLst>
                                      </p:cBhvr>
                                      <p:tavLst>
                                        <p:tav tm="0">
                                          <p:val>
                                            <p:strVal val="ppt_h"/>
                                          </p:val>
                                        </p:tav>
                                        <p:tav tm="100000">
                                          <p:val>
                                            <p:fltVal val="0"/>
                                          </p:val>
                                        </p:tav>
                                      </p:tavLst>
                                    </p:anim>
                                    <p:anim calcmode="lin" valueType="num">
                                      <p:cBhvr>
                                        <p:cTn id="1075" dur="1000"/>
                                        <p:tgtEl>
                                          <p:spTgt spid="120"/>
                                        </p:tgtEl>
                                        <p:attrNameLst>
                                          <p:attrName>style.rotation</p:attrName>
                                        </p:attrNameLst>
                                      </p:cBhvr>
                                      <p:tavLst>
                                        <p:tav tm="0">
                                          <p:val>
                                            <p:fltVal val="0"/>
                                          </p:val>
                                        </p:tav>
                                        <p:tav tm="100000">
                                          <p:val>
                                            <p:fltVal val="90"/>
                                          </p:val>
                                        </p:tav>
                                      </p:tavLst>
                                    </p:anim>
                                    <p:animEffect transition="out" filter="fade">
                                      <p:cBhvr>
                                        <p:cTn id="1076" dur="1000"/>
                                        <p:tgtEl>
                                          <p:spTgt spid="120"/>
                                        </p:tgtEl>
                                      </p:cBhvr>
                                    </p:animEffect>
                                    <p:set>
                                      <p:cBhvr>
                                        <p:cTn id="1077" dur="1" fill="hold">
                                          <p:stCondLst>
                                            <p:cond delay="999"/>
                                          </p:stCondLst>
                                        </p:cTn>
                                        <p:tgtEl>
                                          <p:spTgt spid="120"/>
                                        </p:tgtEl>
                                        <p:attrNameLst>
                                          <p:attrName>style.visibility</p:attrName>
                                        </p:attrNameLst>
                                      </p:cBhvr>
                                      <p:to>
                                        <p:strVal val="hidden"/>
                                      </p:to>
                                    </p:set>
                                  </p:childTnLst>
                                </p:cTn>
                              </p:par>
                            </p:childTnLst>
                          </p:cTn>
                        </p:par>
                      </p:childTnLst>
                    </p:cTn>
                  </p:par>
                </p:childTnLst>
              </p:cTn>
              <p:nextCondLst>
                <p:cond evt="onClick" delay="0">
                  <p:tgtEl>
                    <p:spTgt spid="120"/>
                  </p:tgtEl>
                </p:cond>
              </p:nextCondLst>
            </p:seq>
            <p:seq concurrent="1" nextAc="seek">
              <p:cTn id="1078" restart="whenNotActive" fill="hold" evtFilter="cancelBubble" nodeType="interactiveSeq">
                <p:stCondLst>
                  <p:cond evt="onClick" delay="0">
                    <p:tgtEl>
                      <p:spTgt spid="121"/>
                    </p:tgtEl>
                  </p:cond>
                </p:stCondLst>
                <p:endSync evt="end" delay="0">
                  <p:rtn val="all"/>
                </p:endSync>
                <p:childTnLst>
                  <p:par>
                    <p:cTn id="1079" fill="hold">
                      <p:stCondLst>
                        <p:cond delay="0"/>
                      </p:stCondLst>
                      <p:childTnLst>
                        <p:par>
                          <p:cTn id="1080" fill="hold">
                            <p:stCondLst>
                              <p:cond delay="0"/>
                            </p:stCondLst>
                            <p:childTnLst>
                              <p:par>
                                <p:cTn id="1081" presetID="31" presetClass="exit" presetSubtype="0" fill="hold" grpId="0" nodeType="withEffect">
                                  <p:stCondLst>
                                    <p:cond delay="0"/>
                                  </p:stCondLst>
                                  <p:childTnLst>
                                    <p:anim calcmode="lin" valueType="num">
                                      <p:cBhvr>
                                        <p:cTn id="1082" dur="1000"/>
                                        <p:tgtEl>
                                          <p:spTgt spid="121"/>
                                        </p:tgtEl>
                                        <p:attrNameLst>
                                          <p:attrName>ppt_w</p:attrName>
                                        </p:attrNameLst>
                                      </p:cBhvr>
                                      <p:tavLst>
                                        <p:tav tm="0">
                                          <p:val>
                                            <p:strVal val="ppt_w"/>
                                          </p:val>
                                        </p:tav>
                                        <p:tav tm="100000">
                                          <p:val>
                                            <p:fltVal val="0"/>
                                          </p:val>
                                        </p:tav>
                                      </p:tavLst>
                                    </p:anim>
                                    <p:anim calcmode="lin" valueType="num">
                                      <p:cBhvr>
                                        <p:cTn id="1083" dur="1000"/>
                                        <p:tgtEl>
                                          <p:spTgt spid="121"/>
                                        </p:tgtEl>
                                        <p:attrNameLst>
                                          <p:attrName>ppt_h</p:attrName>
                                        </p:attrNameLst>
                                      </p:cBhvr>
                                      <p:tavLst>
                                        <p:tav tm="0">
                                          <p:val>
                                            <p:strVal val="ppt_h"/>
                                          </p:val>
                                        </p:tav>
                                        <p:tav tm="100000">
                                          <p:val>
                                            <p:fltVal val="0"/>
                                          </p:val>
                                        </p:tav>
                                      </p:tavLst>
                                    </p:anim>
                                    <p:anim calcmode="lin" valueType="num">
                                      <p:cBhvr>
                                        <p:cTn id="1084" dur="1000"/>
                                        <p:tgtEl>
                                          <p:spTgt spid="121"/>
                                        </p:tgtEl>
                                        <p:attrNameLst>
                                          <p:attrName>style.rotation</p:attrName>
                                        </p:attrNameLst>
                                      </p:cBhvr>
                                      <p:tavLst>
                                        <p:tav tm="0">
                                          <p:val>
                                            <p:fltVal val="0"/>
                                          </p:val>
                                        </p:tav>
                                        <p:tav tm="100000">
                                          <p:val>
                                            <p:fltVal val="90"/>
                                          </p:val>
                                        </p:tav>
                                      </p:tavLst>
                                    </p:anim>
                                    <p:animEffect transition="out" filter="fade">
                                      <p:cBhvr>
                                        <p:cTn id="1085" dur="1000"/>
                                        <p:tgtEl>
                                          <p:spTgt spid="121"/>
                                        </p:tgtEl>
                                      </p:cBhvr>
                                    </p:animEffect>
                                    <p:set>
                                      <p:cBhvr>
                                        <p:cTn id="1086" dur="1" fill="hold">
                                          <p:stCondLst>
                                            <p:cond delay="999"/>
                                          </p:stCondLst>
                                        </p:cTn>
                                        <p:tgtEl>
                                          <p:spTgt spid="121"/>
                                        </p:tgtEl>
                                        <p:attrNameLst>
                                          <p:attrName>style.visibility</p:attrName>
                                        </p:attrNameLst>
                                      </p:cBhvr>
                                      <p:to>
                                        <p:strVal val="hidden"/>
                                      </p:to>
                                    </p:set>
                                  </p:childTnLst>
                                </p:cTn>
                              </p:par>
                            </p:childTnLst>
                          </p:cTn>
                        </p:par>
                      </p:childTnLst>
                    </p:cTn>
                  </p:par>
                </p:childTnLst>
              </p:cTn>
              <p:nextCondLst>
                <p:cond evt="onClick" delay="0">
                  <p:tgtEl>
                    <p:spTgt spid="121"/>
                  </p:tgtEl>
                </p:cond>
              </p:nextCondLst>
            </p:seq>
            <p:seq concurrent="1" nextAc="seek">
              <p:cTn id="1087" restart="whenNotActive" fill="hold" evtFilter="cancelBubble" nodeType="interactiveSeq">
                <p:stCondLst>
                  <p:cond evt="onClick" delay="0">
                    <p:tgtEl>
                      <p:spTgt spid="122"/>
                    </p:tgtEl>
                  </p:cond>
                </p:stCondLst>
                <p:endSync evt="end" delay="0">
                  <p:rtn val="all"/>
                </p:endSync>
                <p:childTnLst>
                  <p:par>
                    <p:cTn id="1088" fill="hold">
                      <p:stCondLst>
                        <p:cond delay="0"/>
                      </p:stCondLst>
                      <p:childTnLst>
                        <p:par>
                          <p:cTn id="1089" fill="hold">
                            <p:stCondLst>
                              <p:cond delay="0"/>
                            </p:stCondLst>
                            <p:childTnLst>
                              <p:par>
                                <p:cTn id="1090" presetID="31" presetClass="exit" presetSubtype="0" fill="hold" grpId="0" nodeType="withEffect">
                                  <p:stCondLst>
                                    <p:cond delay="0"/>
                                  </p:stCondLst>
                                  <p:childTnLst>
                                    <p:anim calcmode="lin" valueType="num">
                                      <p:cBhvr>
                                        <p:cTn id="1091" dur="1000"/>
                                        <p:tgtEl>
                                          <p:spTgt spid="122"/>
                                        </p:tgtEl>
                                        <p:attrNameLst>
                                          <p:attrName>ppt_w</p:attrName>
                                        </p:attrNameLst>
                                      </p:cBhvr>
                                      <p:tavLst>
                                        <p:tav tm="0">
                                          <p:val>
                                            <p:strVal val="ppt_w"/>
                                          </p:val>
                                        </p:tav>
                                        <p:tav tm="100000">
                                          <p:val>
                                            <p:fltVal val="0"/>
                                          </p:val>
                                        </p:tav>
                                      </p:tavLst>
                                    </p:anim>
                                    <p:anim calcmode="lin" valueType="num">
                                      <p:cBhvr>
                                        <p:cTn id="1092" dur="1000"/>
                                        <p:tgtEl>
                                          <p:spTgt spid="122"/>
                                        </p:tgtEl>
                                        <p:attrNameLst>
                                          <p:attrName>ppt_h</p:attrName>
                                        </p:attrNameLst>
                                      </p:cBhvr>
                                      <p:tavLst>
                                        <p:tav tm="0">
                                          <p:val>
                                            <p:strVal val="ppt_h"/>
                                          </p:val>
                                        </p:tav>
                                        <p:tav tm="100000">
                                          <p:val>
                                            <p:fltVal val="0"/>
                                          </p:val>
                                        </p:tav>
                                      </p:tavLst>
                                    </p:anim>
                                    <p:anim calcmode="lin" valueType="num">
                                      <p:cBhvr>
                                        <p:cTn id="1093" dur="1000"/>
                                        <p:tgtEl>
                                          <p:spTgt spid="122"/>
                                        </p:tgtEl>
                                        <p:attrNameLst>
                                          <p:attrName>style.rotation</p:attrName>
                                        </p:attrNameLst>
                                      </p:cBhvr>
                                      <p:tavLst>
                                        <p:tav tm="0">
                                          <p:val>
                                            <p:fltVal val="0"/>
                                          </p:val>
                                        </p:tav>
                                        <p:tav tm="100000">
                                          <p:val>
                                            <p:fltVal val="90"/>
                                          </p:val>
                                        </p:tav>
                                      </p:tavLst>
                                    </p:anim>
                                    <p:animEffect transition="out" filter="fade">
                                      <p:cBhvr>
                                        <p:cTn id="1094" dur="1000"/>
                                        <p:tgtEl>
                                          <p:spTgt spid="122"/>
                                        </p:tgtEl>
                                      </p:cBhvr>
                                    </p:animEffect>
                                    <p:set>
                                      <p:cBhvr>
                                        <p:cTn id="1095" dur="1" fill="hold">
                                          <p:stCondLst>
                                            <p:cond delay="999"/>
                                          </p:stCondLst>
                                        </p:cTn>
                                        <p:tgtEl>
                                          <p:spTgt spid="122"/>
                                        </p:tgtEl>
                                        <p:attrNameLst>
                                          <p:attrName>style.visibility</p:attrName>
                                        </p:attrNameLst>
                                      </p:cBhvr>
                                      <p:to>
                                        <p:strVal val="hidden"/>
                                      </p:to>
                                    </p:set>
                                  </p:childTnLst>
                                </p:cTn>
                              </p:par>
                            </p:childTnLst>
                          </p:cTn>
                        </p:par>
                      </p:childTnLst>
                    </p:cTn>
                  </p:par>
                </p:childTnLst>
              </p:cTn>
              <p:nextCondLst>
                <p:cond evt="onClick" delay="0">
                  <p:tgtEl>
                    <p:spTgt spid="122"/>
                  </p:tgtEl>
                </p:cond>
              </p:nextCondLst>
            </p:seq>
            <p:seq concurrent="1" nextAc="seek">
              <p:cTn id="1096" restart="whenNotActive" fill="hold" evtFilter="cancelBubble" nodeType="interactiveSeq">
                <p:stCondLst>
                  <p:cond evt="onClick" delay="0">
                    <p:tgtEl>
                      <p:spTgt spid="4"/>
                    </p:tgtEl>
                  </p:cond>
                </p:stCondLst>
                <p:endSync evt="end" delay="0">
                  <p:rtn val="all"/>
                </p:endSync>
                <p:childTnLst>
                  <p:par>
                    <p:cTn id="1097" fill="hold">
                      <p:stCondLst>
                        <p:cond delay="0"/>
                      </p:stCondLst>
                      <p:childTnLst>
                        <p:par>
                          <p:cTn id="1098" fill="hold">
                            <p:stCondLst>
                              <p:cond delay="0"/>
                            </p:stCondLst>
                            <p:childTnLst>
                              <p:par>
                                <p:cTn id="1099" presetID="31" presetClass="exit" presetSubtype="0" fill="hold" grpId="0" nodeType="withEffect">
                                  <p:stCondLst>
                                    <p:cond delay="0"/>
                                  </p:stCondLst>
                                  <p:childTnLst>
                                    <p:anim calcmode="lin" valueType="num">
                                      <p:cBhvr>
                                        <p:cTn id="1100" dur="1000"/>
                                        <p:tgtEl>
                                          <p:spTgt spid="4"/>
                                        </p:tgtEl>
                                        <p:attrNameLst>
                                          <p:attrName>ppt_w</p:attrName>
                                        </p:attrNameLst>
                                      </p:cBhvr>
                                      <p:tavLst>
                                        <p:tav tm="0">
                                          <p:val>
                                            <p:strVal val="ppt_w"/>
                                          </p:val>
                                        </p:tav>
                                        <p:tav tm="100000">
                                          <p:val>
                                            <p:fltVal val="0"/>
                                          </p:val>
                                        </p:tav>
                                      </p:tavLst>
                                    </p:anim>
                                    <p:anim calcmode="lin" valueType="num">
                                      <p:cBhvr>
                                        <p:cTn id="1101" dur="1000"/>
                                        <p:tgtEl>
                                          <p:spTgt spid="4"/>
                                        </p:tgtEl>
                                        <p:attrNameLst>
                                          <p:attrName>ppt_h</p:attrName>
                                        </p:attrNameLst>
                                      </p:cBhvr>
                                      <p:tavLst>
                                        <p:tav tm="0">
                                          <p:val>
                                            <p:strVal val="ppt_h"/>
                                          </p:val>
                                        </p:tav>
                                        <p:tav tm="100000">
                                          <p:val>
                                            <p:fltVal val="0"/>
                                          </p:val>
                                        </p:tav>
                                      </p:tavLst>
                                    </p:anim>
                                    <p:anim calcmode="lin" valueType="num">
                                      <p:cBhvr>
                                        <p:cTn id="1102" dur="1000"/>
                                        <p:tgtEl>
                                          <p:spTgt spid="4"/>
                                        </p:tgtEl>
                                        <p:attrNameLst>
                                          <p:attrName>style.rotation</p:attrName>
                                        </p:attrNameLst>
                                      </p:cBhvr>
                                      <p:tavLst>
                                        <p:tav tm="0">
                                          <p:val>
                                            <p:fltVal val="0"/>
                                          </p:val>
                                        </p:tav>
                                        <p:tav tm="100000">
                                          <p:val>
                                            <p:fltVal val="90"/>
                                          </p:val>
                                        </p:tav>
                                      </p:tavLst>
                                    </p:anim>
                                    <p:animEffect transition="out" filter="fade">
                                      <p:cBhvr>
                                        <p:cTn id="1103" dur="1000"/>
                                        <p:tgtEl>
                                          <p:spTgt spid="4"/>
                                        </p:tgtEl>
                                      </p:cBhvr>
                                    </p:animEffect>
                                    <p:set>
                                      <p:cBhvr>
                                        <p:cTn id="1104" dur="1" fill="hold">
                                          <p:stCondLst>
                                            <p:cond delay="9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1105" restart="whenNotActive" fill="hold" evtFilter="cancelBubble" nodeType="interactiveSeq">
                <p:stCondLst>
                  <p:cond evt="onClick" delay="0">
                    <p:tgtEl>
                      <p:spTgt spid="9"/>
                    </p:tgtEl>
                  </p:cond>
                </p:stCondLst>
                <p:endSync evt="end" delay="0">
                  <p:rtn val="all"/>
                </p:endSync>
                <p:childTnLst>
                  <p:par>
                    <p:cTn id="1106" fill="hold">
                      <p:stCondLst>
                        <p:cond delay="0"/>
                      </p:stCondLst>
                      <p:childTnLst>
                        <p:par>
                          <p:cTn id="1107" fill="hold">
                            <p:stCondLst>
                              <p:cond delay="0"/>
                            </p:stCondLst>
                            <p:childTnLst>
                              <p:par>
                                <p:cTn id="1108" presetID="1" presetClass="entr" presetSubtype="0" fill="hold" grpId="1" nodeType="withEffect">
                                  <p:stCondLst>
                                    <p:cond delay="0"/>
                                  </p:stCondLst>
                                  <p:childTnLst>
                                    <p:set>
                                      <p:cBhvr>
                                        <p:cTn id="1109" dur="1" fill="hold">
                                          <p:stCondLst>
                                            <p:cond delay="0"/>
                                          </p:stCondLst>
                                        </p:cTn>
                                        <p:tgtEl>
                                          <p:spTgt spid="83"/>
                                        </p:tgtEl>
                                        <p:attrNameLst>
                                          <p:attrName>style.visibility</p:attrName>
                                        </p:attrNameLst>
                                      </p:cBhvr>
                                      <p:to>
                                        <p:strVal val="visible"/>
                                      </p:to>
                                    </p:set>
                                  </p:childTnLst>
                                </p:cTn>
                              </p:par>
                              <p:par>
                                <p:cTn id="1110" presetID="1" presetClass="entr" presetSubtype="0" fill="hold" grpId="1" nodeType="withEffect">
                                  <p:stCondLst>
                                    <p:cond delay="0"/>
                                  </p:stCondLst>
                                  <p:childTnLst>
                                    <p:set>
                                      <p:cBhvr>
                                        <p:cTn id="1111" dur="1" fill="hold">
                                          <p:stCondLst>
                                            <p:cond delay="0"/>
                                          </p:stCondLst>
                                        </p:cTn>
                                        <p:tgtEl>
                                          <p:spTgt spid="84"/>
                                        </p:tgtEl>
                                        <p:attrNameLst>
                                          <p:attrName>style.visibility</p:attrName>
                                        </p:attrNameLst>
                                      </p:cBhvr>
                                      <p:to>
                                        <p:strVal val="visible"/>
                                      </p:to>
                                    </p:set>
                                  </p:childTnLst>
                                </p:cTn>
                              </p:par>
                              <p:par>
                                <p:cTn id="1112" presetID="1" presetClass="entr" presetSubtype="0" fill="hold" grpId="1" nodeType="withEffect">
                                  <p:stCondLst>
                                    <p:cond delay="0"/>
                                  </p:stCondLst>
                                  <p:childTnLst>
                                    <p:set>
                                      <p:cBhvr>
                                        <p:cTn id="1113" dur="1" fill="hold">
                                          <p:stCondLst>
                                            <p:cond delay="0"/>
                                          </p:stCondLst>
                                        </p:cTn>
                                        <p:tgtEl>
                                          <p:spTgt spid="85"/>
                                        </p:tgtEl>
                                        <p:attrNameLst>
                                          <p:attrName>style.visibility</p:attrName>
                                        </p:attrNameLst>
                                      </p:cBhvr>
                                      <p:to>
                                        <p:strVal val="visible"/>
                                      </p:to>
                                    </p:set>
                                  </p:childTnLst>
                                </p:cTn>
                              </p:par>
                              <p:par>
                                <p:cTn id="1114" presetID="1" presetClass="entr" presetSubtype="0" fill="hold" grpId="1" nodeType="withEffect">
                                  <p:stCondLst>
                                    <p:cond delay="0"/>
                                  </p:stCondLst>
                                  <p:childTnLst>
                                    <p:set>
                                      <p:cBhvr>
                                        <p:cTn id="1115" dur="1" fill="hold">
                                          <p:stCondLst>
                                            <p:cond delay="0"/>
                                          </p:stCondLst>
                                        </p:cTn>
                                        <p:tgtEl>
                                          <p:spTgt spid="86"/>
                                        </p:tgtEl>
                                        <p:attrNameLst>
                                          <p:attrName>style.visibility</p:attrName>
                                        </p:attrNameLst>
                                      </p:cBhvr>
                                      <p:to>
                                        <p:strVal val="visible"/>
                                      </p:to>
                                    </p:set>
                                  </p:childTnLst>
                                </p:cTn>
                              </p:par>
                              <p:par>
                                <p:cTn id="1116" presetID="1" presetClass="entr" presetSubtype="0" fill="hold" grpId="1" nodeType="withEffect">
                                  <p:stCondLst>
                                    <p:cond delay="0"/>
                                  </p:stCondLst>
                                  <p:childTnLst>
                                    <p:set>
                                      <p:cBhvr>
                                        <p:cTn id="1117" dur="1" fill="hold">
                                          <p:stCondLst>
                                            <p:cond delay="0"/>
                                          </p:stCondLst>
                                        </p:cTn>
                                        <p:tgtEl>
                                          <p:spTgt spid="87"/>
                                        </p:tgtEl>
                                        <p:attrNameLst>
                                          <p:attrName>style.visibility</p:attrName>
                                        </p:attrNameLst>
                                      </p:cBhvr>
                                      <p:to>
                                        <p:strVal val="visible"/>
                                      </p:to>
                                    </p:set>
                                  </p:childTnLst>
                                </p:cTn>
                              </p:par>
                              <p:par>
                                <p:cTn id="1118" presetID="1" presetClass="entr" presetSubtype="0" fill="hold" grpId="1" nodeType="withEffect">
                                  <p:stCondLst>
                                    <p:cond delay="0"/>
                                  </p:stCondLst>
                                  <p:childTnLst>
                                    <p:set>
                                      <p:cBhvr>
                                        <p:cTn id="1119" dur="1" fill="hold">
                                          <p:stCondLst>
                                            <p:cond delay="0"/>
                                          </p:stCondLst>
                                        </p:cTn>
                                        <p:tgtEl>
                                          <p:spTgt spid="88"/>
                                        </p:tgtEl>
                                        <p:attrNameLst>
                                          <p:attrName>style.visibility</p:attrName>
                                        </p:attrNameLst>
                                      </p:cBhvr>
                                      <p:to>
                                        <p:strVal val="visible"/>
                                      </p:to>
                                    </p:set>
                                  </p:childTnLst>
                                </p:cTn>
                              </p:par>
                              <p:par>
                                <p:cTn id="1120" presetID="1" presetClass="entr" presetSubtype="0" fill="hold" grpId="1" nodeType="withEffect">
                                  <p:stCondLst>
                                    <p:cond delay="0"/>
                                  </p:stCondLst>
                                  <p:childTnLst>
                                    <p:set>
                                      <p:cBhvr>
                                        <p:cTn id="1121" dur="1" fill="hold">
                                          <p:stCondLst>
                                            <p:cond delay="0"/>
                                          </p:stCondLst>
                                        </p:cTn>
                                        <p:tgtEl>
                                          <p:spTgt spid="89"/>
                                        </p:tgtEl>
                                        <p:attrNameLst>
                                          <p:attrName>style.visibility</p:attrName>
                                        </p:attrNameLst>
                                      </p:cBhvr>
                                      <p:to>
                                        <p:strVal val="visible"/>
                                      </p:to>
                                    </p:set>
                                  </p:childTnLst>
                                </p:cTn>
                              </p:par>
                              <p:par>
                                <p:cTn id="1122" presetID="1" presetClass="entr" presetSubtype="0" fill="hold" grpId="1" nodeType="withEffect">
                                  <p:stCondLst>
                                    <p:cond delay="0"/>
                                  </p:stCondLst>
                                  <p:childTnLst>
                                    <p:set>
                                      <p:cBhvr>
                                        <p:cTn id="1123" dur="1" fill="hold">
                                          <p:stCondLst>
                                            <p:cond delay="0"/>
                                          </p:stCondLst>
                                        </p:cTn>
                                        <p:tgtEl>
                                          <p:spTgt spid="90"/>
                                        </p:tgtEl>
                                        <p:attrNameLst>
                                          <p:attrName>style.visibility</p:attrName>
                                        </p:attrNameLst>
                                      </p:cBhvr>
                                      <p:to>
                                        <p:strVal val="visible"/>
                                      </p:to>
                                    </p:set>
                                  </p:childTnLst>
                                </p:cTn>
                              </p:par>
                              <p:par>
                                <p:cTn id="1124" presetID="1" presetClass="entr" presetSubtype="0" fill="hold" grpId="1" nodeType="withEffect">
                                  <p:stCondLst>
                                    <p:cond delay="0"/>
                                  </p:stCondLst>
                                  <p:childTnLst>
                                    <p:set>
                                      <p:cBhvr>
                                        <p:cTn id="1125" dur="1" fill="hold">
                                          <p:stCondLst>
                                            <p:cond delay="0"/>
                                          </p:stCondLst>
                                        </p:cTn>
                                        <p:tgtEl>
                                          <p:spTgt spid="91"/>
                                        </p:tgtEl>
                                        <p:attrNameLst>
                                          <p:attrName>style.visibility</p:attrName>
                                        </p:attrNameLst>
                                      </p:cBhvr>
                                      <p:to>
                                        <p:strVal val="visible"/>
                                      </p:to>
                                    </p:set>
                                  </p:childTnLst>
                                </p:cTn>
                              </p:par>
                              <p:par>
                                <p:cTn id="1126" presetID="1" presetClass="entr" presetSubtype="0" fill="hold" grpId="1" nodeType="withEffect">
                                  <p:stCondLst>
                                    <p:cond delay="0"/>
                                  </p:stCondLst>
                                  <p:childTnLst>
                                    <p:set>
                                      <p:cBhvr>
                                        <p:cTn id="1127" dur="1" fill="hold">
                                          <p:stCondLst>
                                            <p:cond delay="0"/>
                                          </p:stCondLst>
                                        </p:cTn>
                                        <p:tgtEl>
                                          <p:spTgt spid="92"/>
                                        </p:tgtEl>
                                        <p:attrNameLst>
                                          <p:attrName>style.visibility</p:attrName>
                                        </p:attrNameLst>
                                      </p:cBhvr>
                                      <p:to>
                                        <p:strVal val="visible"/>
                                      </p:to>
                                    </p:set>
                                  </p:childTnLst>
                                </p:cTn>
                              </p:par>
                              <p:par>
                                <p:cTn id="1128" presetID="1" presetClass="entr" presetSubtype="0" fill="hold" grpId="1" nodeType="withEffect">
                                  <p:stCondLst>
                                    <p:cond delay="0"/>
                                  </p:stCondLst>
                                  <p:childTnLst>
                                    <p:set>
                                      <p:cBhvr>
                                        <p:cTn id="1129" dur="1" fill="hold">
                                          <p:stCondLst>
                                            <p:cond delay="0"/>
                                          </p:stCondLst>
                                        </p:cTn>
                                        <p:tgtEl>
                                          <p:spTgt spid="93"/>
                                        </p:tgtEl>
                                        <p:attrNameLst>
                                          <p:attrName>style.visibility</p:attrName>
                                        </p:attrNameLst>
                                      </p:cBhvr>
                                      <p:to>
                                        <p:strVal val="visible"/>
                                      </p:to>
                                    </p:set>
                                  </p:childTnLst>
                                </p:cTn>
                              </p:par>
                              <p:par>
                                <p:cTn id="1130" presetID="1" presetClass="entr" presetSubtype="0" fill="hold" grpId="1" nodeType="withEffect">
                                  <p:stCondLst>
                                    <p:cond delay="0"/>
                                  </p:stCondLst>
                                  <p:childTnLst>
                                    <p:set>
                                      <p:cBhvr>
                                        <p:cTn id="1131" dur="1" fill="hold">
                                          <p:stCondLst>
                                            <p:cond delay="0"/>
                                          </p:stCondLst>
                                        </p:cTn>
                                        <p:tgtEl>
                                          <p:spTgt spid="94"/>
                                        </p:tgtEl>
                                        <p:attrNameLst>
                                          <p:attrName>style.visibility</p:attrName>
                                        </p:attrNameLst>
                                      </p:cBhvr>
                                      <p:to>
                                        <p:strVal val="visible"/>
                                      </p:to>
                                    </p:set>
                                  </p:childTnLst>
                                </p:cTn>
                              </p:par>
                              <p:par>
                                <p:cTn id="1132" presetID="1" presetClass="entr" presetSubtype="0" fill="hold" grpId="1" nodeType="withEffect">
                                  <p:stCondLst>
                                    <p:cond delay="0"/>
                                  </p:stCondLst>
                                  <p:childTnLst>
                                    <p:set>
                                      <p:cBhvr>
                                        <p:cTn id="1133" dur="1" fill="hold">
                                          <p:stCondLst>
                                            <p:cond delay="0"/>
                                          </p:stCondLst>
                                        </p:cTn>
                                        <p:tgtEl>
                                          <p:spTgt spid="95"/>
                                        </p:tgtEl>
                                        <p:attrNameLst>
                                          <p:attrName>style.visibility</p:attrName>
                                        </p:attrNameLst>
                                      </p:cBhvr>
                                      <p:to>
                                        <p:strVal val="visible"/>
                                      </p:to>
                                    </p:set>
                                  </p:childTnLst>
                                </p:cTn>
                              </p:par>
                              <p:par>
                                <p:cTn id="1134" presetID="1" presetClass="entr" presetSubtype="0" fill="hold" grpId="1" nodeType="withEffect">
                                  <p:stCondLst>
                                    <p:cond delay="0"/>
                                  </p:stCondLst>
                                  <p:childTnLst>
                                    <p:set>
                                      <p:cBhvr>
                                        <p:cTn id="1135" dur="1" fill="hold">
                                          <p:stCondLst>
                                            <p:cond delay="0"/>
                                          </p:stCondLst>
                                        </p:cTn>
                                        <p:tgtEl>
                                          <p:spTgt spid="96"/>
                                        </p:tgtEl>
                                        <p:attrNameLst>
                                          <p:attrName>style.visibility</p:attrName>
                                        </p:attrNameLst>
                                      </p:cBhvr>
                                      <p:to>
                                        <p:strVal val="visible"/>
                                      </p:to>
                                    </p:set>
                                  </p:childTnLst>
                                </p:cTn>
                              </p:par>
                              <p:par>
                                <p:cTn id="1136" presetID="1" presetClass="entr" presetSubtype="0" fill="hold" grpId="1" nodeType="withEffect">
                                  <p:stCondLst>
                                    <p:cond delay="0"/>
                                  </p:stCondLst>
                                  <p:childTnLst>
                                    <p:set>
                                      <p:cBhvr>
                                        <p:cTn id="1137" dur="1" fill="hold">
                                          <p:stCondLst>
                                            <p:cond delay="0"/>
                                          </p:stCondLst>
                                        </p:cTn>
                                        <p:tgtEl>
                                          <p:spTgt spid="97"/>
                                        </p:tgtEl>
                                        <p:attrNameLst>
                                          <p:attrName>style.visibility</p:attrName>
                                        </p:attrNameLst>
                                      </p:cBhvr>
                                      <p:to>
                                        <p:strVal val="visible"/>
                                      </p:to>
                                    </p:set>
                                  </p:childTnLst>
                                </p:cTn>
                              </p:par>
                              <p:par>
                                <p:cTn id="1138" presetID="1" presetClass="entr" presetSubtype="0" fill="hold" grpId="1" nodeType="withEffect">
                                  <p:stCondLst>
                                    <p:cond delay="0"/>
                                  </p:stCondLst>
                                  <p:childTnLst>
                                    <p:set>
                                      <p:cBhvr>
                                        <p:cTn id="1139" dur="1" fill="hold">
                                          <p:stCondLst>
                                            <p:cond delay="0"/>
                                          </p:stCondLst>
                                        </p:cTn>
                                        <p:tgtEl>
                                          <p:spTgt spid="98"/>
                                        </p:tgtEl>
                                        <p:attrNameLst>
                                          <p:attrName>style.visibility</p:attrName>
                                        </p:attrNameLst>
                                      </p:cBhvr>
                                      <p:to>
                                        <p:strVal val="visible"/>
                                      </p:to>
                                    </p:set>
                                  </p:childTnLst>
                                </p:cTn>
                              </p:par>
                              <p:par>
                                <p:cTn id="1140" presetID="1" presetClass="entr" presetSubtype="0" fill="hold" grpId="1" nodeType="withEffect">
                                  <p:stCondLst>
                                    <p:cond delay="0"/>
                                  </p:stCondLst>
                                  <p:childTnLst>
                                    <p:set>
                                      <p:cBhvr>
                                        <p:cTn id="1141" dur="1" fill="hold">
                                          <p:stCondLst>
                                            <p:cond delay="0"/>
                                          </p:stCondLst>
                                        </p:cTn>
                                        <p:tgtEl>
                                          <p:spTgt spid="99"/>
                                        </p:tgtEl>
                                        <p:attrNameLst>
                                          <p:attrName>style.visibility</p:attrName>
                                        </p:attrNameLst>
                                      </p:cBhvr>
                                      <p:to>
                                        <p:strVal val="visible"/>
                                      </p:to>
                                    </p:set>
                                  </p:childTnLst>
                                </p:cTn>
                              </p:par>
                              <p:par>
                                <p:cTn id="1142" presetID="1" presetClass="entr" presetSubtype="0" fill="hold" grpId="1" nodeType="withEffect">
                                  <p:stCondLst>
                                    <p:cond delay="0"/>
                                  </p:stCondLst>
                                  <p:childTnLst>
                                    <p:set>
                                      <p:cBhvr>
                                        <p:cTn id="1143" dur="1" fill="hold">
                                          <p:stCondLst>
                                            <p:cond delay="0"/>
                                          </p:stCondLst>
                                        </p:cTn>
                                        <p:tgtEl>
                                          <p:spTgt spid="100"/>
                                        </p:tgtEl>
                                        <p:attrNameLst>
                                          <p:attrName>style.visibility</p:attrName>
                                        </p:attrNameLst>
                                      </p:cBhvr>
                                      <p:to>
                                        <p:strVal val="visible"/>
                                      </p:to>
                                    </p:set>
                                  </p:childTnLst>
                                </p:cTn>
                              </p:par>
                              <p:par>
                                <p:cTn id="1144" presetID="1" presetClass="entr" presetSubtype="0" fill="hold" grpId="1" nodeType="withEffect">
                                  <p:stCondLst>
                                    <p:cond delay="0"/>
                                  </p:stCondLst>
                                  <p:childTnLst>
                                    <p:set>
                                      <p:cBhvr>
                                        <p:cTn id="1145" dur="1" fill="hold">
                                          <p:stCondLst>
                                            <p:cond delay="0"/>
                                          </p:stCondLst>
                                        </p:cTn>
                                        <p:tgtEl>
                                          <p:spTgt spid="101"/>
                                        </p:tgtEl>
                                        <p:attrNameLst>
                                          <p:attrName>style.visibility</p:attrName>
                                        </p:attrNameLst>
                                      </p:cBhvr>
                                      <p:to>
                                        <p:strVal val="visible"/>
                                      </p:to>
                                    </p:set>
                                  </p:childTnLst>
                                </p:cTn>
                              </p:par>
                              <p:par>
                                <p:cTn id="1146" presetID="1" presetClass="entr" presetSubtype="0" fill="hold" grpId="1" nodeType="withEffect">
                                  <p:stCondLst>
                                    <p:cond delay="0"/>
                                  </p:stCondLst>
                                  <p:childTnLst>
                                    <p:set>
                                      <p:cBhvr>
                                        <p:cTn id="1147" dur="1" fill="hold">
                                          <p:stCondLst>
                                            <p:cond delay="0"/>
                                          </p:stCondLst>
                                        </p:cTn>
                                        <p:tgtEl>
                                          <p:spTgt spid="102"/>
                                        </p:tgtEl>
                                        <p:attrNameLst>
                                          <p:attrName>style.visibility</p:attrName>
                                        </p:attrNameLst>
                                      </p:cBhvr>
                                      <p:to>
                                        <p:strVal val="visible"/>
                                      </p:to>
                                    </p:set>
                                  </p:childTnLst>
                                </p:cTn>
                              </p:par>
                              <p:par>
                                <p:cTn id="1148" presetID="1" presetClass="entr" presetSubtype="0" fill="hold" grpId="1" nodeType="withEffect">
                                  <p:stCondLst>
                                    <p:cond delay="0"/>
                                  </p:stCondLst>
                                  <p:childTnLst>
                                    <p:set>
                                      <p:cBhvr>
                                        <p:cTn id="1149" dur="1" fill="hold">
                                          <p:stCondLst>
                                            <p:cond delay="0"/>
                                          </p:stCondLst>
                                        </p:cTn>
                                        <p:tgtEl>
                                          <p:spTgt spid="103"/>
                                        </p:tgtEl>
                                        <p:attrNameLst>
                                          <p:attrName>style.visibility</p:attrName>
                                        </p:attrNameLst>
                                      </p:cBhvr>
                                      <p:to>
                                        <p:strVal val="visible"/>
                                      </p:to>
                                    </p:set>
                                  </p:childTnLst>
                                </p:cTn>
                              </p:par>
                              <p:par>
                                <p:cTn id="1150" presetID="1" presetClass="entr" presetSubtype="0" fill="hold" grpId="1" nodeType="withEffect">
                                  <p:stCondLst>
                                    <p:cond delay="0"/>
                                  </p:stCondLst>
                                  <p:childTnLst>
                                    <p:set>
                                      <p:cBhvr>
                                        <p:cTn id="1151" dur="1" fill="hold">
                                          <p:stCondLst>
                                            <p:cond delay="0"/>
                                          </p:stCondLst>
                                        </p:cTn>
                                        <p:tgtEl>
                                          <p:spTgt spid="104"/>
                                        </p:tgtEl>
                                        <p:attrNameLst>
                                          <p:attrName>style.visibility</p:attrName>
                                        </p:attrNameLst>
                                      </p:cBhvr>
                                      <p:to>
                                        <p:strVal val="visible"/>
                                      </p:to>
                                    </p:set>
                                  </p:childTnLst>
                                </p:cTn>
                              </p:par>
                              <p:par>
                                <p:cTn id="1152" presetID="1" presetClass="entr" presetSubtype="0" fill="hold" grpId="1" nodeType="withEffect">
                                  <p:stCondLst>
                                    <p:cond delay="0"/>
                                  </p:stCondLst>
                                  <p:childTnLst>
                                    <p:set>
                                      <p:cBhvr>
                                        <p:cTn id="1153" dur="1" fill="hold">
                                          <p:stCondLst>
                                            <p:cond delay="0"/>
                                          </p:stCondLst>
                                        </p:cTn>
                                        <p:tgtEl>
                                          <p:spTgt spid="105"/>
                                        </p:tgtEl>
                                        <p:attrNameLst>
                                          <p:attrName>style.visibility</p:attrName>
                                        </p:attrNameLst>
                                      </p:cBhvr>
                                      <p:to>
                                        <p:strVal val="visible"/>
                                      </p:to>
                                    </p:set>
                                  </p:childTnLst>
                                </p:cTn>
                              </p:par>
                              <p:par>
                                <p:cTn id="1154" presetID="1" presetClass="entr" presetSubtype="0" fill="hold" grpId="1" nodeType="withEffect">
                                  <p:stCondLst>
                                    <p:cond delay="0"/>
                                  </p:stCondLst>
                                  <p:childTnLst>
                                    <p:set>
                                      <p:cBhvr>
                                        <p:cTn id="1155" dur="1" fill="hold">
                                          <p:stCondLst>
                                            <p:cond delay="0"/>
                                          </p:stCondLst>
                                        </p:cTn>
                                        <p:tgtEl>
                                          <p:spTgt spid="106"/>
                                        </p:tgtEl>
                                        <p:attrNameLst>
                                          <p:attrName>style.visibility</p:attrName>
                                        </p:attrNameLst>
                                      </p:cBhvr>
                                      <p:to>
                                        <p:strVal val="visible"/>
                                      </p:to>
                                    </p:set>
                                  </p:childTnLst>
                                </p:cTn>
                              </p:par>
                              <p:par>
                                <p:cTn id="1156" presetID="1" presetClass="entr" presetSubtype="0" fill="hold" grpId="1" nodeType="withEffect">
                                  <p:stCondLst>
                                    <p:cond delay="0"/>
                                  </p:stCondLst>
                                  <p:childTnLst>
                                    <p:set>
                                      <p:cBhvr>
                                        <p:cTn id="1157" dur="1" fill="hold">
                                          <p:stCondLst>
                                            <p:cond delay="0"/>
                                          </p:stCondLst>
                                        </p:cTn>
                                        <p:tgtEl>
                                          <p:spTgt spid="107"/>
                                        </p:tgtEl>
                                        <p:attrNameLst>
                                          <p:attrName>style.visibility</p:attrName>
                                        </p:attrNameLst>
                                      </p:cBhvr>
                                      <p:to>
                                        <p:strVal val="visible"/>
                                      </p:to>
                                    </p:set>
                                  </p:childTnLst>
                                </p:cTn>
                              </p:par>
                              <p:par>
                                <p:cTn id="1158" presetID="1" presetClass="entr" presetSubtype="0" fill="hold" grpId="1" nodeType="withEffect">
                                  <p:stCondLst>
                                    <p:cond delay="0"/>
                                  </p:stCondLst>
                                  <p:childTnLst>
                                    <p:set>
                                      <p:cBhvr>
                                        <p:cTn id="1159" dur="1" fill="hold">
                                          <p:stCondLst>
                                            <p:cond delay="0"/>
                                          </p:stCondLst>
                                        </p:cTn>
                                        <p:tgtEl>
                                          <p:spTgt spid="108"/>
                                        </p:tgtEl>
                                        <p:attrNameLst>
                                          <p:attrName>style.visibility</p:attrName>
                                        </p:attrNameLst>
                                      </p:cBhvr>
                                      <p:to>
                                        <p:strVal val="visible"/>
                                      </p:to>
                                    </p:set>
                                  </p:childTnLst>
                                </p:cTn>
                              </p:par>
                              <p:par>
                                <p:cTn id="1160" presetID="1" presetClass="entr" presetSubtype="0" fill="hold" grpId="1" nodeType="withEffect">
                                  <p:stCondLst>
                                    <p:cond delay="0"/>
                                  </p:stCondLst>
                                  <p:childTnLst>
                                    <p:set>
                                      <p:cBhvr>
                                        <p:cTn id="1161" dur="1" fill="hold">
                                          <p:stCondLst>
                                            <p:cond delay="0"/>
                                          </p:stCondLst>
                                        </p:cTn>
                                        <p:tgtEl>
                                          <p:spTgt spid="109"/>
                                        </p:tgtEl>
                                        <p:attrNameLst>
                                          <p:attrName>style.visibility</p:attrName>
                                        </p:attrNameLst>
                                      </p:cBhvr>
                                      <p:to>
                                        <p:strVal val="visible"/>
                                      </p:to>
                                    </p:set>
                                  </p:childTnLst>
                                </p:cTn>
                              </p:par>
                              <p:par>
                                <p:cTn id="1162" presetID="1" presetClass="entr" presetSubtype="0" fill="hold" grpId="1" nodeType="withEffect">
                                  <p:stCondLst>
                                    <p:cond delay="0"/>
                                  </p:stCondLst>
                                  <p:childTnLst>
                                    <p:set>
                                      <p:cBhvr>
                                        <p:cTn id="1163" dur="1" fill="hold">
                                          <p:stCondLst>
                                            <p:cond delay="0"/>
                                          </p:stCondLst>
                                        </p:cTn>
                                        <p:tgtEl>
                                          <p:spTgt spid="110"/>
                                        </p:tgtEl>
                                        <p:attrNameLst>
                                          <p:attrName>style.visibility</p:attrName>
                                        </p:attrNameLst>
                                      </p:cBhvr>
                                      <p:to>
                                        <p:strVal val="visible"/>
                                      </p:to>
                                    </p:set>
                                  </p:childTnLst>
                                </p:cTn>
                              </p:par>
                              <p:par>
                                <p:cTn id="1164" presetID="1" presetClass="entr" presetSubtype="0" fill="hold" grpId="1" nodeType="withEffect">
                                  <p:stCondLst>
                                    <p:cond delay="0"/>
                                  </p:stCondLst>
                                  <p:childTnLst>
                                    <p:set>
                                      <p:cBhvr>
                                        <p:cTn id="1165" dur="1" fill="hold">
                                          <p:stCondLst>
                                            <p:cond delay="0"/>
                                          </p:stCondLst>
                                        </p:cTn>
                                        <p:tgtEl>
                                          <p:spTgt spid="111"/>
                                        </p:tgtEl>
                                        <p:attrNameLst>
                                          <p:attrName>style.visibility</p:attrName>
                                        </p:attrNameLst>
                                      </p:cBhvr>
                                      <p:to>
                                        <p:strVal val="visible"/>
                                      </p:to>
                                    </p:set>
                                  </p:childTnLst>
                                </p:cTn>
                              </p:par>
                              <p:par>
                                <p:cTn id="1166" presetID="1" presetClass="entr" presetSubtype="0" fill="hold" grpId="1" nodeType="withEffect">
                                  <p:stCondLst>
                                    <p:cond delay="0"/>
                                  </p:stCondLst>
                                  <p:childTnLst>
                                    <p:set>
                                      <p:cBhvr>
                                        <p:cTn id="1167" dur="1" fill="hold">
                                          <p:stCondLst>
                                            <p:cond delay="0"/>
                                          </p:stCondLst>
                                        </p:cTn>
                                        <p:tgtEl>
                                          <p:spTgt spid="112"/>
                                        </p:tgtEl>
                                        <p:attrNameLst>
                                          <p:attrName>style.visibility</p:attrName>
                                        </p:attrNameLst>
                                      </p:cBhvr>
                                      <p:to>
                                        <p:strVal val="visible"/>
                                      </p:to>
                                    </p:set>
                                  </p:childTnLst>
                                </p:cTn>
                              </p:par>
                              <p:par>
                                <p:cTn id="1168" presetID="1" presetClass="entr" presetSubtype="0" fill="hold" grpId="1" nodeType="withEffect">
                                  <p:stCondLst>
                                    <p:cond delay="0"/>
                                  </p:stCondLst>
                                  <p:childTnLst>
                                    <p:set>
                                      <p:cBhvr>
                                        <p:cTn id="1169" dur="1" fill="hold">
                                          <p:stCondLst>
                                            <p:cond delay="0"/>
                                          </p:stCondLst>
                                        </p:cTn>
                                        <p:tgtEl>
                                          <p:spTgt spid="113"/>
                                        </p:tgtEl>
                                        <p:attrNameLst>
                                          <p:attrName>style.visibility</p:attrName>
                                        </p:attrNameLst>
                                      </p:cBhvr>
                                      <p:to>
                                        <p:strVal val="visible"/>
                                      </p:to>
                                    </p:set>
                                  </p:childTnLst>
                                </p:cTn>
                              </p:par>
                              <p:par>
                                <p:cTn id="1170" presetID="1" presetClass="entr" presetSubtype="0" fill="hold" grpId="1" nodeType="withEffect">
                                  <p:stCondLst>
                                    <p:cond delay="0"/>
                                  </p:stCondLst>
                                  <p:childTnLst>
                                    <p:set>
                                      <p:cBhvr>
                                        <p:cTn id="1171" dur="1" fill="hold">
                                          <p:stCondLst>
                                            <p:cond delay="0"/>
                                          </p:stCondLst>
                                        </p:cTn>
                                        <p:tgtEl>
                                          <p:spTgt spid="114"/>
                                        </p:tgtEl>
                                        <p:attrNameLst>
                                          <p:attrName>style.visibility</p:attrName>
                                        </p:attrNameLst>
                                      </p:cBhvr>
                                      <p:to>
                                        <p:strVal val="visible"/>
                                      </p:to>
                                    </p:set>
                                  </p:childTnLst>
                                </p:cTn>
                              </p:par>
                              <p:par>
                                <p:cTn id="1172" presetID="1" presetClass="entr" presetSubtype="0" fill="hold" grpId="1" nodeType="withEffect">
                                  <p:stCondLst>
                                    <p:cond delay="0"/>
                                  </p:stCondLst>
                                  <p:childTnLst>
                                    <p:set>
                                      <p:cBhvr>
                                        <p:cTn id="1173" dur="1" fill="hold">
                                          <p:stCondLst>
                                            <p:cond delay="0"/>
                                          </p:stCondLst>
                                        </p:cTn>
                                        <p:tgtEl>
                                          <p:spTgt spid="115"/>
                                        </p:tgtEl>
                                        <p:attrNameLst>
                                          <p:attrName>style.visibility</p:attrName>
                                        </p:attrNameLst>
                                      </p:cBhvr>
                                      <p:to>
                                        <p:strVal val="visible"/>
                                      </p:to>
                                    </p:set>
                                  </p:childTnLst>
                                </p:cTn>
                              </p:par>
                              <p:par>
                                <p:cTn id="1174" presetID="1" presetClass="entr" presetSubtype="0" fill="hold" grpId="1" nodeType="withEffect">
                                  <p:stCondLst>
                                    <p:cond delay="0"/>
                                  </p:stCondLst>
                                  <p:childTnLst>
                                    <p:set>
                                      <p:cBhvr>
                                        <p:cTn id="1175" dur="1" fill="hold">
                                          <p:stCondLst>
                                            <p:cond delay="0"/>
                                          </p:stCondLst>
                                        </p:cTn>
                                        <p:tgtEl>
                                          <p:spTgt spid="116"/>
                                        </p:tgtEl>
                                        <p:attrNameLst>
                                          <p:attrName>style.visibility</p:attrName>
                                        </p:attrNameLst>
                                      </p:cBhvr>
                                      <p:to>
                                        <p:strVal val="visible"/>
                                      </p:to>
                                    </p:set>
                                  </p:childTnLst>
                                </p:cTn>
                              </p:par>
                              <p:par>
                                <p:cTn id="1176" presetID="1" presetClass="entr" presetSubtype="0" fill="hold" grpId="1" nodeType="withEffect">
                                  <p:stCondLst>
                                    <p:cond delay="0"/>
                                  </p:stCondLst>
                                  <p:childTnLst>
                                    <p:set>
                                      <p:cBhvr>
                                        <p:cTn id="1177" dur="1" fill="hold">
                                          <p:stCondLst>
                                            <p:cond delay="0"/>
                                          </p:stCondLst>
                                        </p:cTn>
                                        <p:tgtEl>
                                          <p:spTgt spid="117"/>
                                        </p:tgtEl>
                                        <p:attrNameLst>
                                          <p:attrName>style.visibility</p:attrName>
                                        </p:attrNameLst>
                                      </p:cBhvr>
                                      <p:to>
                                        <p:strVal val="visible"/>
                                      </p:to>
                                    </p:set>
                                  </p:childTnLst>
                                </p:cTn>
                              </p:par>
                              <p:par>
                                <p:cTn id="1178" presetID="1" presetClass="entr" presetSubtype="0" fill="hold" grpId="1" nodeType="withEffect">
                                  <p:stCondLst>
                                    <p:cond delay="0"/>
                                  </p:stCondLst>
                                  <p:childTnLst>
                                    <p:set>
                                      <p:cBhvr>
                                        <p:cTn id="1179" dur="1" fill="hold">
                                          <p:stCondLst>
                                            <p:cond delay="0"/>
                                          </p:stCondLst>
                                        </p:cTn>
                                        <p:tgtEl>
                                          <p:spTgt spid="118"/>
                                        </p:tgtEl>
                                        <p:attrNameLst>
                                          <p:attrName>style.visibility</p:attrName>
                                        </p:attrNameLst>
                                      </p:cBhvr>
                                      <p:to>
                                        <p:strVal val="visible"/>
                                      </p:to>
                                    </p:set>
                                  </p:childTnLst>
                                </p:cTn>
                              </p:par>
                              <p:par>
                                <p:cTn id="1180" presetID="1" presetClass="entr" presetSubtype="0" fill="hold" grpId="1" nodeType="withEffect">
                                  <p:stCondLst>
                                    <p:cond delay="0"/>
                                  </p:stCondLst>
                                  <p:childTnLst>
                                    <p:set>
                                      <p:cBhvr>
                                        <p:cTn id="1181" dur="1" fill="hold">
                                          <p:stCondLst>
                                            <p:cond delay="0"/>
                                          </p:stCondLst>
                                        </p:cTn>
                                        <p:tgtEl>
                                          <p:spTgt spid="119"/>
                                        </p:tgtEl>
                                        <p:attrNameLst>
                                          <p:attrName>style.visibility</p:attrName>
                                        </p:attrNameLst>
                                      </p:cBhvr>
                                      <p:to>
                                        <p:strVal val="visible"/>
                                      </p:to>
                                    </p:set>
                                  </p:childTnLst>
                                </p:cTn>
                              </p:par>
                              <p:par>
                                <p:cTn id="1182" presetID="1" presetClass="entr" presetSubtype="0" fill="hold" grpId="1" nodeType="withEffect">
                                  <p:stCondLst>
                                    <p:cond delay="0"/>
                                  </p:stCondLst>
                                  <p:childTnLst>
                                    <p:set>
                                      <p:cBhvr>
                                        <p:cTn id="1183" dur="1" fill="hold">
                                          <p:stCondLst>
                                            <p:cond delay="0"/>
                                          </p:stCondLst>
                                        </p:cTn>
                                        <p:tgtEl>
                                          <p:spTgt spid="120"/>
                                        </p:tgtEl>
                                        <p:attrNameLst>
                                          <p:attrName>style.visibility</p:attrName>
                                        </p:attrNameLst>
                                      </p:cBhvr>
                                      <p:to>
                                        <p:strVal val="visible"/>
                                      </p:to>
                                    </p:set>
                                  </p:childTnLst>
                                </p:cTn>
                              </p:par>
                              <p:par>
                                <p:cTn id="1184" presetID="1" presetClass="entr" presetSubtype="0" fill="hold" grpId="1" nodeType="withEffect">
                                  <p:stCondLst>
                                    <p:cond delay="0"/>
                                  </p:stCondLst>
                                  <p:childTnLst>
                                    <p:set>
                                      <p:cBhvr>
                                        <p:cTn id="1185" dur="1" fill="hold">
                                          <p:stCondLst>
                                            <p:cond delay="0"/>
                                          </p:stCondLst>
                                        </p:cTn>
                                        <p:tgtEl>
                                          <p:spTgt spid="121"/>
                                        </p:tgtEl>
                                        <p:attrNameLst>
                                          <p:attrName>style.visibility</p:attrName>
                                        </p:attrNameLst>
                                      </p:cBhvr>
                                      <p:to>
                                        <p:strVal val="visible"/>
                                      </p:to>
                                    </p:set>
                                  </p:childTnLst>
                                </p:cTn>
                              </p:par>
                              <p:par>
                                <p:cTn id="1186" presetID="1" presetClass="entr" presetSubtype="0" fill="hold" grpId="1" nodeType="withEffect">
                                  <p:stCondLst>
                                    <p:cond delay="0"/>
                                  </p:stCondLst>
                                  <p:childTnLst>
                                    <p:set>
                                      <p:cBhvr>
                                        <p:cTn id="1187" dur="1" fill="hold">
                                          <p:stCondLst>
                                            <p:cond delay="0"/>
                                          </p:stCondLst>
                                        </p:cTn>
                                        <p:tgtEl>
                                          <p:spTgt spid="122"/>
                                        </p:tgtEl>
                                        <p:attrNameLst>
                                          <p:attrName>style.visibility</p:attrName>
                                        </p:attrNameLst>
                                      </p:cBhvr>
                                      <p:to>
                                        <p:strVal val="visible"/>
                                      </p:to>
                                    </p:set>
                                  </p:childTnLst>
                                </p:cTn>
                              </p:par>
                              <p:par>
                                <p:cTn id="1188" presetID="1" presetClass="entr" presetSubtype="0" fill="hold" grpId="1" nodeType="withEffect">
                                  <p:stCondLst>
                                    <p:cond delay="0"/>
                                  </p:stCondLst>
                                  <p:childTnLst>
                                    <p:set>
                                      <p:cBhvr>
                                        <p:cTn id="1189" dur="1" fill="hold">
                                          <p:stCondLst>
                                            <p:cond delay="0"/>
                                          </p:stCondLst>
                                        </p:cTn>
                                        <p:tgtEl>
                                          <p:spTgt spid="4"/>
                                        </p:tgtEl>
                                        <p:attrNameLst>
                                          <p:attrName>style.visibility</p:attrName>
                                        </p:attrNameLst>
                                      </p:cBhvr>
                                      <p:to>
                                        <p:strVal val="visible"/>
                                      </p:to>
                                    </p:set>
                                  </p:childTnLst>
                                </p:cTn>
                              </p:par>
                              <p:par>
                                <p:cTn id="1190" presetID="1" presetClass="entr" presetSubtype="0" fill="hold" grpId="1" nodeType="withEffect">
                                  <p:stCondLst>
                                    <p:cond delay="0"/>
                                  </p:stCondLst>
                                  <p:childTnLst>
                                    <p:set>
                                      <p:cBhvr>
                                        <p:cTn id="1191" dur="1" fill="hold">
                                          <p:stCondLst>
                                            <p:cond delay="0"/>
                                          </p:stCondLst>
                                        </p:cTn>
                                        <p:tgtEl>
                                          <p:spTgt spid="42"/>
                                        </p:tgtEl>
                                        <p:attrNameLst>
                                          <p:attrName>style.visibility</p:attrName>
                                        </p:attrNameLst>
                                      </p:cBhvr>
                                      <p:to>
                                        <p:strVal val="visible"/>
                                      </p:to>
                                    </p:set>
                                  </p:childTnLst>
                                </p:cTn>
                              </p:par>
                              <p:par>
                                <p:cTn id="1192" presetID="1" presetClass="entr" presetSubtype="0" fill="hold" grpId="1" nodeType="withEffect">
                                  <p:stCondLst>
                                    <p:cond delay="0"/>
                                  </p:stCondLst>
                                  <p:childTnLst>
                                    <p:set>
                                      <p:cBhvr>
                                        <p:cTn id="1193" dur="1" fill="hold">
                                          <p:stCondLst>
                                            <p:cond delay="0"/>
                                          </p:stCondLst>
                                        </p:cTn>
                                        <p:tgtEl>
                                          <p:spTgt spid="43"/>
                                        </p:tgtEl>
                                        <p:attrNameLst>
                                          <p:attrName>style.visibility</p:attrName>
                                        </p:attrNameLst>
                                      </p:cBhvr>
                                      <p:to>
                                        <p:strVal val="visible"/>
                                      </p:to>
                                    </p:set>
                                  </p:childTnLst>
                                </p:cTn>
                              </p:par>
                              <p:par>
                                <p:cTn id="1194" presetID="1" presetClass="entr" presetSubtype="0" fill="hold" grpId="1" nodeType="withEffect">
                                  <p:stCondLst>
                                    <p:cond delay="0"/>
                                  </p:stCondLst>
                                  <p:childTnLst>
                                    <p:set>
                                      <p:cBhvr>
                                        <p:cTn id="1195" dur="1" fill="hold">
                                          <p:stCondLst>
                                            <p:cond delay="0"/>
                                          </p:stCondLst>
                                        </p:cTn>
                                        <p:tgtEl>
                                          <p:spTgt spid="44"/>
                                        </p:tgtEl>
                                        <p:attrNameLst>
                                          <p:attrName>style.visibility</p:attrName>
                                        </p:attrNameLst>
                                      </p:cBhvr>
                                      <p:to>
                                        <p:strVal val="visible"/>
                                      </p:to>
                                    </p:set>
                                  </p:childTnLst>
                                </p:cTn>
                              </p:par>
                              <p:par>
                                <p:cTn id="1196" presetID="1" presetClass="entr" presetSubtype="0" fill="hold" grpId="1" nodeType="withEffect">
                                  <p:stCondLst>
                                    <p:cond delay="0"/>
                                  </p:stCondLst>
                                  <p:childTnLst>
                                    <p:set>
                                      <p:cBhvr>
                                        <p:cTn id="1197" dur="1" fill="hold">
                                          <p:stCondLst>
                                            <p:cond delay="0"/>
                                          </p:stCondLst>
                                        </p:cTn>
                                        <p:tgtEl>
                                          <p:spTgt spid="45"/>
                                        </p:tgtEl>
                                        <p:attrNameLst>
                                          <p:attrName>style.visibility</p:attrName>
                                        </p:attrNameLst>
                                      </p:cBhvr>
                                      <p:to>
                                        <p:strVal val="visible"/>
                                      </p:to>
                                    </p:set>
                                  </p:childTnLst>
                                </p:cTn>
                              </p:par>
                              <p:par>
                                <p:cTn id="1198" presetID="1" presetClass="entr" presetSubtype="0" fill="hold" grpId="1" nodeType="withEffect">
                                  <p:stCondLst>
                                    <p:cond delay="0"/>
                                  </p:stCondLst>
                                  <p:childTnLst>
                                    <p:set>
                                      <p:cBhvr>
                                        <p:cTn id="1199" dur="1" fill="hold">
                                          <p:stCondLst>
                                            <p:cond delay="0"/>
                                          </p:stCondLst>
                                        </p:cTn>
                                        <p:tgtEl>
                                          <p:spTgt spid="46"/>
                                        </p:tgtEl>
                                        <p:attrNameLst>
                                          <p:attrName>style.visibility</p:attrName>
                                        </p:attrNameLst>
                                      </p:cBhvr>
                                      <p:to>
                                        <p:strVal val="visible"/>
                                      </p:to>
                                    </p:set>
                                  </p:childTnLst>
                                </p:cTn>
                              </p:par>
                              <p:par>
                                <p:cTn id="1200" presetID="1" presetClass="entr" presetSubtype="0" fill="hold" grpId="1" nodeType="withEffect">
                                  <p:stCondLst>
                                    <p:cond delay="0"/>
                                  </p:stCondLst>
                                  <p:childTnLst>
                                    <p:set>
                                      <p:cBhvr>
                                        <p:cTn id="1201" dur="1" fill="hold">
                                          <p:stCondLst>
                                            <p:cond delay="0"/>
                                          </p:stCondLst>
                                        </p:cTn>
                                        <p:tgtEl>
                                          <p:spTgt spid="47"/>
                                        </p:tgtEl>
                                        <p:attrNameLst>
                                          <p:attrName>style.visibility</p:attrName>
                                        </p:attrNameLst>
                                      </p:cBhvr>
                                      <p:to>
                                        <p:strVal val="visible"/>
                                      </p:to>
                                    </p:set>
                                  </p:childTnLst>
                                </p:cTn>
                              </p:par>
                              <p:par>
                                <p:cTn id="1202" presetID="1" presetClass="entr" presetSubtype="0" fill="hold" grpId="1" nodeType="withEffect">
                                  <p:stCondLst>
                                    <p:cond delay="0"/>
                                  </p:stCondLst>
                                  <p:childTnLst>
                                    <p:set>
                                      <p:cBhvr>
                                        <p:cTn id="1203" dur="1" fill="hold">
                                          <p:stCondLst>
                                            <p:cond delay="0"/>
                                          </p:stCondLst>
                                        </p:cTn>
                                        <p:tgtEl>
                                          <p:spTgt spid="48"/>
                                        </p:tgtEl>
                                        <p:attrNameLst>
                                          <p:attrName>style.visibility</p:attrName>
                                        </p:attrNameLst>
                                      </p:cBhvr>
                                      <p:to>
                                        <p:strVal val="visible"/>
                                      </p:to>
                                    </p:set>
                                  </p:childTnLst>
                                </p:cTn>
                              </p:par>
                              <p:par>
                                <p:cTn id="1204" presetID="1" presetClass="entr" presetSubtype="0" fill="hold" grpId="1" nodeType="withEffect">
                                  <p:stCondLst>
                                    <p:cond delay="0"/>
                                  </p:stCondLst>
                                  <p:childTnLst>
                                    <p:set>
                                      <p:cBhvr>
                                        <p:cTn id="1205" dur="1" fill="hold">
                                          <p:stCondLst>
                                            <p:cond delay="0"/>
                                          </p:stCondLst>
                                        </p:cTn>
                                        <p:tgtEl>
                                          <p:spTgt spid="49"/>
                                        </p:tgtEl>
                                        <p:attrNameLst>
                                          <p:attrName>style.visibility</p:attrName>
                                        </p:attrNameLst>
                                      </p:cBhvr>
                                      <p:to>
                                        <p:strVal val="visible"/>
                                      </p:to>
                                    </p:set>
                                  </p:childTnLst>
                                </p:cTn>
                              </p:par>
                              <p:par>
                                <p:cTn id="1206" presetID="1" presetClass="entr" presetSubtype="0" fill="hold" grpId="1" nodeType="withEffect">
                                  <p:stCondLst>
                                    <p:cond delay="0"/>
                                  </p:stCondLst>
                                  <p:childTnLst>
                                    <p:set>
                                      <p:cBhvr>
                                        <p:cTn id="1207" dur="1" fill="hold">
                                          <p:stCondLst>
                                            <p:cond delay="0"/>
                                          </p:stCondLst>
                                        </p:cTn>
                                        <p:tgtEl>
                                          <p:spTgt spid="50"/>
                                        </p:tgtEl>
                                        <p:attrNameLst>
                                          <p:attrName>style.visibility</p:attrName>
                                        </p:attrNameLst>
                                      </p:cBhvr>
                                      <p:to>
                                        <p:strVal val="visible"/>
                                      </p:to>
                                    </p:set>
                                  </p:childTnLst>
                                </p:cTn>
                              </p:par>
                              <p:par>
                                <p:cTn id="1208" presetID="1" presetClass="entr" presetSubtype="0" fill="hold" grpId="1" nodeType="withEffect">
                                  <p:stCondLst>
                                    <p:cond delay="0"/>
                                  </p:stCondLst>
                                  <p:childTnLst>
                                    <p:set>
                                      <p:cBhvr>
                                        <p:cTn id="1209" dur="1" fill="hold">
                                          <p:stCondLst>
                                            <p:cond delay="0"/>
                                          </p:stCondLst>
                                        </p:cTn>
                                        <p:tgtEl>
                                          <p:spTgt spid="51"/>
                                        </p:tgtEl>
                                        <p:attrNameLst>
                                          <p:attrName>style.visibility</p:attrName>
                                        </p:attrNameLst>
                                      </p:cBhvr>
                                      <p:to>
                                        <p:strVal val="visible"/>
                                      </p:to>
                                    </p:set>
                                  </p:childTnLst>
                                </p:cTn>
                              </p:par>
                              <p:par>
                                <p:cTn id="1210" presetID="1" presetClass="entr" presetSubtype="0" fill="hold" grpId="1" nodeType="withEffect">
                                  <p:stCondLst>
                                    <p:cond delay="0"/>
                                  </p:stCondLst>
                                  <p:childTnLst>
                                    <p:set>
                                      <p:cBhvr>
                                        <p:cTn id="1211" dur="1" fill="hold">
                                          <p:stCondLst>
                                            <p:cond delay="0"/>
                                          </p:stCondLst>
                                        </p:cTn>
                                        <p:tgtEl>
                                          <p:spTgt spid="52"/>
                                        </p:tgtEl>
                                        <p:attrNameLst>
                                          <p:attrName>style.visibility</p:attrName>
                                        </p:attrNameLst>
                                      </p:cBhvr>
                                      <p:to>
                                        <p:strVal val="visible"/>
                                      </p:to>
                                    </p:set>
                                  </p:childTnLst>
                                </p:cTn>
                              </p:par>
                              <p:par>
                                <p:cTn id="1212" presetID="1" presetClass="entr" presetSubtype="0" fill="hold" grpId="1" nodeType="withEffect">
                                  <p:stCondLst>
                                    <p:cond delay="0"/>
                                  </p:stCondLst>
                                  <p:childTnLst>
                                    <p:set>
                                      <p:cBhvr>
                                        <p:cTn id="1213" dur="1" fill="hold">
                                          <p:stCondLst>
                                            <p:cond delay="0"/>
                                          </p:stCondLst>
                                        </p:cTn>
                                        <p:tgtEl>
                                          <p:spTgt spid="53"/>
                                        </p:tgtEl>
                                        <p:attrNameLst>
                                          <p:attrName>style.visibility</p:attrName>
                                        </p:attrNameLst>
                                      </p:cBhvr>
                                      <p:to>
                                        <p:strVal val="visible"/>
                                      </p:to>
                                    </p:set>
                                  </p:childTnLst>
                                </p:cTn>
                              </p:par>
                              <p:par>
                                <p:cTn id="1214" presetID="1" presetClass="entr" presetSubtype="0" fill="hold" grpId="1" nodeType="withEffect">
                                  <p:stCondLst>
                                    <p:cond delay="0"/>
                                  </p:stCondLst>
                                  <p:childTnLst>
                                    <p:set>
                                      <p:cBhvr>
                                        <p:cTn id="1215" dur="1" fill="hold">
                                          <p:stCondLst>
                                            <p:cond delay="0"/>
                                          </p:stCondLst>
                                        </p:cTn>
                                        <p:tgtEl>
                                          <p:spTgt spid="54"/>
                                        </p:tgtEl>
                                        <p:attrNameLst>
                                          <p:attrName>style.visibility</p:attrName>
                                        </p:attrNameLst>
                                      </p:cBhvr>
                                      <p:to>
                                        <p:strVal val="visible"/>
                                      </p:to>
                                    </p:set>
                                  </p:childTnLst>
                                </p:cTn>
                              </p:par>
                              <p:par>
                                <p:cTn id="1216" presetID="1" presetClass="entr" presetSubtype="0" fill="hold" grpId="1" nodeType="withEffect">
                                  <p:stCondLst>
                                    <p:cond delay="0"/>
                                  </p:stCondLst>
                                  <p:childTnLst>
                                    <p:set>
                                      <p:cBhvr>
                                        <p:cTn id="1217" dur="1" fill="hold">
                                          <p:stCondLst>
                                            <p:cond delay="0"/>
                                          </p:stCondLst>
                                        </p:cTn>
                                        <p:tgtEl>
                                          <p:spTgt spid="55"/>
                                        </p:tgtEl>
                                        <p:attrNameLst>
                                          <p:attrName>style.visibility</p:attrName>
                                        </p:attrNameLst>
                                      </p:cBhvr>
                                      <p:to>
                                        <p:strVal val="visible"/>
                                      </p:to>
                                    </p:set>
                                  </p:childTnLst>
                                </p:cTn>
                              </p:par>
                              <p:par>
                                <p:cTn id="1218" presetID="1" presetClass="entr" presetSubtype="0" fill="hold" grpId="1" nodeType="withEffect">
                                  <p:stCondLst>
                                    <p:cond delay="0"/>
                                  </p:stCondLst>
                                  <p:childTnLst>
                                    <p:set>
                                      <p:cBhvr>
                                        <p:cTn id="1219" dur="1" fill="hold">
                                          <p:stCondLst>
                                            <p:cond delay="0"/>
                                          </p:stCondLst>
                                        </p:cTn>
                                        <p:tgtEl>
                                          <p:spTgt spid="56"/>
                                        </p:tgtEl>
                                        <p:attrNameLst>
                                          <p:attrName>style.visibility</p:attrName>
                                        </p:attrNameLst>
                                      </p:cBhvr>
                                      <p:to>
                                        <p:strVal val="visible"/>
                                      </p:to>
                                    </p:set>
                                  </p:childTnLst>
                                </p:cTn>
                              </p:par>
                              <p:par>
                                <p:cTn id="1220" presetID="1" presetClass="entr" presetSubtype="0" fill="hold" grpId="1" nodeType="withEffect">
                                  <p:stCondLst>
                                    <p:cond delay="0"/>
                                  </p:stCondLst>
                                  <p:childTnLst>
                                    <p:set>
                                      <p:cBhvr>
                                        <p:cTn id="1221" dur="1" fill="hold">
                                          <p:stCondLst>
                                            <p:cond delay="0"/>
                                          </p:stCondLst>
                                        </p:cTn>
                                        <p:tgtEl>
                                          <p:spTgt spid="57"/>
                                        </p:tgtEl>
                                        <p:attrNameLst>
                                          <p:attrName>style.visibility</p:attrName>
                                        </p:attrNameLst>
                                      </p:cBhvr>
                                      <p:to>
                                        <p:strVal val="visible"/>
                                      </p:to>
                                    </p:set>
                                  </p:childTnLst>
                                </p:cTn>
                              </p:par>
                              <p:par>
                                <p:cTn id="1222" presetID="1" presetClass="entr" presetSubtype="0" fill="hold" grpId="1" nodeType="withEffect">
                                  <p:stCondLst>
                                    <p:cond delay="0"/>
                                  </p:stCondLst>
                                  <p:childTnLst>
                                    <p:set>
                                      <p:cBhvr>
                                        <p:cTn id="1223" dur="1" fill="hold">
                                          <p:stCondLst>
                                            <p:cond delay="0"/>
                                          </p:stCondLst>
                                        </p:cTn>
                                        <p:tgtEl>
                                          <p:spTgt spid="58"/>
                                        </p:tgtEl>
                                        <p:attrNameLst>
                                          <p:attrName>style.visibility</p:attrName>
                                        </p:attrNameLst>
                                      </p:cBhvr>
                                      <p:to>
                                        <p:strVal val="visible"/>
                                      </p:to>
                                    </p:set>
                                  </p:childTnLst>
                                </p:cTn>
                              </p:par>
                              <p:par>
                                <p:cTn id="1224" presetID="1" presetClass="entr" presetSubtype="0" fill="hold" grpId="1" nodeType="withEffect">
                                  <p:stCondLst>
                                    <p:cond delay="0"/>
                                  </p:stCondLst>
                                  <p:childTnLst>
                                    <p:set>
                                      <p:cBhvr>
                                        <p:cTn id="1225" dur="1" fill="hold">
                                          <p:stCondLst>
                                            <p:cond delay="0"/>
                                          </p:stCondLst>
                                        </p:cTn>
                                        <p:tgtEl>
                                          <p:spTgt spid="59"/>
                                        </p:tgtEl>
                                        <p:attrNameLst>
                                          <p:attrName>style.visibility</p:attrName>
                                        </p:attrNameLst>
                                      </p:cBhvr>
                                      <p:to>
                                        <p:strVal val="visible"/>
                                      </p:to>
                                    </p:set>
                                  </p:childTnLst>
                                </p:cTn>
                              </p:par>
                              <p:par>
                                <p:cTn id="1226" presetID="1" presetClass="entr" presetSubtype="0" fill="hold" grpId="1" nodeType="withEffect">
                                  <p:stCondLst>
                                    <p:cond delay="0"/>
                                  </p:stCondLst>
                                  <p:childTnLst>
                                    <p:set>
                                      <p:cBhvr>
                                        <p:cTn id="1227" dur="1" fill="hold">
                                          <p:stCondLst>
                                            <p:cond delay="0"/>
                                          </p:stCondLst>
                                        </p:cTn>
                                        <p:tgtEl>
                                          <p:spTgt spid="60"/>
                                        </p:tgtEl>
                                        <p:attrNameLst>
                                          <p:attrName>style.visibility</p:attrName>
                                        </p:attrNameLst>
                                      </p:cBhvr>
                                      <p:to>
                                        <p:strVal val="visible"/>
                                      </p:to>
                                    </p:set>
                                  </p:childTnLst>
                                </p:cTn>
                              </p:par>
                              <p:par>
                                <p:cTn id="1228" presetID="1" presetClass="entr" presetSubtype="0" fill="hold" grpId="1" nodeType="withEffect">
                                  <p:stCondLst>
                                    <p:cond delay="0"/>
                                  </p:stCondLst>
                                  <p:childTnLst>
                                    <p:set>
                                      <p:cBhvr>
                                        <p:cTn id="1229" dur="1" fill="hold">
                                          <p:stCondLst>
                                            <p:cond delay="0"/>
                                          </p:stCondLst>
                                        </p:cTn>
                                        <p:tgtEl>
                                          <p:spTgt spid="61"/>
                                        </p:tgtEl>
                                        <p:attrNameLst>
                                          <p:attrName>style.visibility</p:attrName>
                                        </p:attrNameLst>
                                      </p:cBhvr>
                                      <p:to>
                                        <p:strVal val="visible"/>
                                      </p:to>
                                    </p:set>
                                  </p:childTnLst>
                                </p:cTn>
                              </p:par>
                              <p:par>
                                <p:cTn id="1230" presetID="1" presetClass="entr" presetSubtype="0" fill="hold" grpId="1" nodeType="withEffect">
                                  <p:stCondLst>
                                    <p:cond delay="0"/>
                                  </p:stCondLst>
                                  <p:childTnLst>
                                    <p:set>
                                      <p:cBhvr>
                                        <p:cTn id="1231" dur="1" fill="hold">
                                          <p:stCondLst>
                                            <p:cond delay="0"/>
                                          </p:stCondLst>
                                        </p:cTn>
                                        <p:tgtEl>
                                          <p:spTgt spid="62"/>
                                        </p:tgtEl>
                                        <p:attrNameLst>
                                          <p:attrName>style.visibility</p:attrName>
                                        </p:attrNameLst>
                                      </p:cBhvr>
                                      <p:to>
                                        <p:strVal val="visible"/>
                                      </p:to>
                                    </p:set>
                                  </p:childTnLst>
                                </p:cTn>
                              </p:par>
                              <p:par>
                                <p:cTn id="1232" presetID="1" presetClass="entr" presetSubtype="0" fill="hold" grpId="1" nodeType="withEffect">
                                  <p:stCondLst>
                                    <p:cond delay="0"/>
                                  </p:stCondLst>
                                  <p:childTnLst>
                                    <p:set>
                                      <p:cBhvr>
                                        <p:cTn id="1233" dur="1" fill="hold">
                                          <p:stCondLst>
                                            <p:cond delay="0"/>
                                          </p:stCondLst>
                                        </p:cTn>
                                        <p:tgtEl>
                                          <p:spTgt spid="63"/>
                                        </p:tgtEl>
                                        <p:attrNameLst>
                                          <p:attrName>style.visibility</p:attrName>
                                        </p:attrNameLst>
                                      </p:cBhvr>
                                      <p:to>
                                        <p:strVal val="visible"/>
                                      </p:to>
                                    </p:set>
                                  </p:childTnLst>
                                </p:cTn>
                              </p:par>
                              <p:par>
                                <p:cTn id="1234" presetID="1" presetClass="entr" presetSubtype="0" fill="hold" grpId="1" nodeType="withEffect">
                                  <p:stCondLst>
                                    <p:cond delay="0"/>
                                  </p:stCondLst>
                                  <p:childTnLst>
                                    <p:set>
                                      <p:cBhvr>
                                        <p:cTn id="1235" dur="1" fill="hold">
                                          <p:stCondLst>
                                            <p:cond delay="0"/>
                                          </p:stCondLst>
                                        </p:cTn>
                                        <p:tgtEl>
                                          <p:spTgt spid="64"/>
                                        </p:tgtEl>
                                        <p:attrNameLst>
                                          <p:attrName>style.visibility</p:attrName>
                                        </p:attrNameLst>
                                      </p:cBhvr>
                                      <p:to>
                                        <p:strVal val="visible"/>
                                      </p:to>
                                    </p:set>
                                  </p:childTnLst>
                                </p:cTn>
                              </p:par>
                              <p:par>
                                <p:cTn id="1236" presetID="1" presetClass="entr" presetSubtype="0" fill="hold" grpId="1" nodeType="withEffect">
                                  <p:stCondLst>
                                    <p:cond delay="0"/>
                                  </p:stCondLst>
                                  <p:childTnLst>
                                    <p:set>
                                      <p:cBhvr>
                                        <p:cTn id="1237" dur="1" fill="hold">
                                          <p:stCondLst>
                                            <p:cond delay="0"/>
                                          </p:stCondLst>
                                        </p:cTn>
                                        <p:tgtEl>
                                          <p:spTgt spid="65"/>
                                        </p:tgtEl>
                                        <p:attrNameLst>
                                          <p:attrName>style.visibility</p:attrName>
                                        </p:attrNameLst>
                                      </p:cBhvr>
                                      <p:to>
                                        <p:strVal val="visible"/>
                                      </p:to>
                                    </p:set>
                                  </p:childTnLst>
                                </p:cTn>
                              </p:par>
                              <p:par>
                                <p:cTn id="1238" presetID="1" presetClass="entr" presetSubtype="0" fill="hold" grpId="1" nodeType="withEffect">
                                  <p:stCondLst>
                                    <p:cond delay="0"/>
                                  </p:stCondLst>
                                  <p:childTnLst>
                                    <p:set>
                                      <p:cBhvr>
                                        <p:cTn id="1239" dur="1" fill="hold">
                                          <p:stCondLst>
                                            <p:cond delay="0"/>
                                          </p:stCondLst>
                                        </p:cTn>
                                        <p:tgtEl>
                                          <p:spTgt spid="66"/>
                                        </p:tgtEl>
                                        <p:attrNameLst>
                                          <p:attrName>style.visibility</p:attrName>
                                        </p:attrNameLst>
                                      </p:cBhvr>
                                      <p:to>
                                        <p:strVal val="visible"/>
                                      </p:to>
                                    </p:set>
                                  </p:childTnLst>
                                </p:cTn>
                              </p:par>
                              <p:par>
                                <p:cTn id="1240" presetID="1" presetClass="entr" presetSubtype="0" fill="hold" grpId="1" nodeType="withEffect">
                                  <p:stCondLst>
                                    <p:cond delay="0"/>
                                  </p:stCondLst>
                                  <p:childTnLst>
                                    <p:set>
                                      <p:cBhvr>
                                        <p:cTn id="1241" dur="1" fill="hold">
                                          <p:stCondLst>
                                            <p:cond delay="0"/>
                                          </p:stCondLst>
                                        </p:cTn>
                                        <p:tgtEl>
                                          <p:spTgt spid="67"/>
                                        </p:tgtEl>
                                        <p:attrNameLst>
                                          <p:attrName>style.visibility</p:attrName>
                                        </p:attrNameLst>
                                      </p:cBhvr>
                                      <p:to>
                                        <p:strVal val="visible"/>
                                      </p:to>
                                    </p:set>
                                  </p:childTnLst>
                                </p:cTn>
                              </p:par>
                              <p:par>
                                <p:cTn id="1242" presetID="1" presetClass="entr" presetSubtype="0" fill="hold" grpId="1" nodeType="withEffect">
                                  <p:stCondLst>
                                    <p:cond delay="0"/>
                                  </p:stCondLst>
                                  <p:childTnLst>
                                    <p:set>
                                      <p:cBhvr>
                                        <p:cTn id="1243" dur="1" fill="hold">
                                          <p:stCondLst>
                                            <p:cond delay="0"/>
                                          </p:stCondLst>
                                        </p:cTn>
                                        <p:tgtEl>
                                          <p:spTgt spid="68"/>
                                        </p:tgtEl>
                                        <p:attrNameLst>
                                          <p:attrName>style.visibility</p:attrName>
                                        </p:attrNameLst>
                                      </p:cBhvr>
                                      <p:to>
                                        <p:strVal val="visible"/>
                                      </p:to>
                                    </p:set>
                                  </p:childTnLst>
                                </p:cTn>
                              </p:par>
                              <p:par>
                                <p:cTn id="1244" presetID="1" presetClass="entr" presetSubtype="0" fill="hold" grpId="1" nodeType="withEffect">
                                  <p:stCondLst>
                                    <p:cond delay="0"/>
                                  </p:stCondLst>
                                  <p:childTnLst>
                                    <p:set>
                                      <p:cBhvr>
                                        <p:cTn id="1245" dur="1" fill="hold">
                                          <p:stCondLst>
                                            <p:cond delay="0"/>
                                          </p:stCondLst>
                                        </p:cTn>
                                        <p:tgtEl>
                                          <p:spTgt spid="69"/>
                                        </p:tgtEl>
                                        <p:attrNameLst>
                                          <p:attrName>style.visibility</p:attrName>
                                        </p:attrNameLst>
                                      </p:cBhvr>
                                      <p:to>
                                        <p:strVal val="visible"/>
                                      </p:to>
                                    </p:set>
                                  </p:childTnLst>
                                </p:cTn>
                              </p:par>
                              <p:par>
                                <p:cTn id="1246" presetID="1" presetClass="entr" presetSubtype="0" fill="hold" grpId="1" nodeType="withEffect">
                                  <p:stCondLst>
                                    <p:cond delay="0"/>
                                  </p:stCondLst>
                                  <p:childTnLst>
                                    <p:set>
                                      <p:cBhvr>
                                        <p:cTn id="1247" dur="1" fill="hold">
                                          <p:stCondLst>
                                            <p:cond delay="0"/>
                                          </p:stCondLst>
                                        </p:cTn>
                                        <p:tgtEl>
                                          <p:spTgt spid="70"/>
                                        </p:tgtEl>
                                        <p:attrNameLst>
                                          <p:attrName>style.visibility</p:attrName>
                                        </p:attrNameLst>
                                      </p:cBhvr>
                                      <p:to>
                                        <p:strVal val="visible"/>
                                      </p:to>
                                    </p:set>
                                  </p:childTnLst>
                                </p:cTn>
                              </p:par>
                              <p:par>
                                <p:cTn id="1248" presetID="1" presetClass="entr" presetSubtype="0" fill="hold" grpId="1" nodeType="withEffect">
                                  <p:stCondLst>
                                    <p:cond delay="0"/>
                                  </p:stCondLst>
                                  <p:childTnLst>
                                    <p:set>
                                      <p:cBhvr>
                                        <p:cTn id="1249" dur="1" fill="hold">
                                          <p:stCondLst>
                                            <p:cond delay="0"/>
                                          </p:stCondLst>
                                        </p:cTn>
                                        <p:tgtEl>
                                          <p:spTgt spid="71"/>
                                        </p:tgtEl>
                                        <p:attrNameLst>
                                          <p:attrName>style.visibility</p:attrName>
                                        </p:attrNameLst>
                                      </p:cBhvr>
                                      <p:to>
                                        <p:strVal val="visible"/>
                                      </p:to>
                                    </p:set>
                                  </p:childTnLst>
                                </p:cTn>
                              </p:par>
                              <p:par>
                                <p:cTn id="1250" presetID="1" presetClass="entr" presetSubtype="0" fill="hold" grpId="1" nodeType="withEffect">
                                  <p:stCondLst>
                                    <p:cond delay="0"/>
                                  </p:stCondLst>
                                  <p:childTnLst>
                                    <p:set>
                                      <p:cBhvr>
                                        <p:cTn id="1251" dur="1" fill="hold">
                                          <p:stCondLst>
                                            <p:cond delay="0"/>
                                          </p:stCondLst>
                                        </p:cTn>
                                        <p:tgtEl>
                                          <p:spTgt spid="72"/>
                                        </p:tgtEl>
                                        <p:attrNameLst>
                                          <p:attrName>style.visibility</p:attrName>
                                        </p:attrNameLst>
                                      </p:cBhvr>
                                      <p:to>
                                        <p:strVal val="visible"/>
                                      </p:to>
                                    </p:set>
                                  </p:childTnLst>
                                </p:cTn>
                              </p:par>
                              <p:par>
                                <p:cTn id="1252" presetID="1" presetClass="entr" presetSubtype="0" fill="hold" grpId="1" nodeType="withEffect">
                                  <p:stCondLst>
                                    <p:cond delay="0"/>
                                  </p:stCondLst>
                                  <p:childTnLst>
                                    <p:set>
                                      <p:cBhvr>
                                        <p:cTn id="1253" dur="1" fill="hold">
                                          <p:stCondLst>
                                            <p:cond delay="0"/>
                                          </p:stCondLst>
                                        </p:cTn>
                                        <p:tgtEl>
                                          <p:spTgt spid="73"/>
                                        </p:tgtEl>
                                        <p:attrNameLst>
                                          <p:attrName>style.visibility</p:attrName>
                                        </p:attrNameLst>
                                      </p:cBhvr>
                                      <p:to>
                                        <p:strVal val="visible"/>
                                      </p:to>
                                    </p:set>
                                  </p:childTnLst>
                                </p:cTn>
                              </p:par>
                              <p:par>
                                <p:cTn id="1254" presetID="1" presetClass="entr" presetSubtype="0" fill="hold" grpId="1" nodeType="withEffect">
                                  <p:stCondLst>
                                    <p:cond delay="0"/>
                                  </p:stCondLst>
                                  <p:childTnLst>
                                    <p:set>
                                      <p:cBhvr>
                                        <p:cTn id="1255" dur="1" fill="hold">
                                          <p:stCondLst>
                                            <p:cond delay="0"/>
                                          </p:stCondLst>
                                        </p:cTn>
                                        <p:tgtEl>
                                          <p:spTgt spid="74"/>
                                        </p:tgtEl>
                                        <p:attrNameLst>
                                          <p:attrName>style.visibility</p:attrName>
                                        </p:attrNameLst>
                                      </p:cBhvr>
                                      <p:to>
                                        <p:strVal val="visible"/>
                                      </p:to>
                                    </p:set>
                                  </p:childTnLst>
                                </p:cTn>
                              </p:par>
                              <p:par>
                                <p:cTn id="1256" presetID="1" presetClass="entr" presetSubtype="0" fill="hold" grpId="1" nodeType="withEffect">
                                  <p:stCondLst>
                                    <p:cond delay="0"/>
                                  </p:stCondLst>
                                  <p:childTnLst>
                                    <p:set>
                                      <p:cBhvr>
                                        <p:cTn id="1257" dur="1" fill="hold">
                                          <p:stCondLst>
                                            <p:cond delay="0"/>
                                          </p:stCondLst>
                                        </p:cTn>
                                        <p:tgtEl>
                                          <p:spTgt spid="75"/>
                                        </p:tgtEl>
                                        <p:attrNameLst>
                                          <p:attrName>style.visibility</p:attrName>
                                        </p:attrNameLst>
                                      </p:cBhvr>
                                      <p:to>
                                        <p:strVal val="visible"/>
                                      </p:to>
                                    </p:set>
                                  </p:childTnLst>
                                </p:cTn>
                              </p:par>
                              <p:par>
                                <p:cTn id="1258" presetID="1" presetClass="entr" presetSubtype="0" fill="hold" grpId="1" nodeType="withEffect">
                                  <p:stCondLst>
                                    <p:cond delay="0"/>
                                  </p:stCondLst>
                                  <p:childTnLst>
                                    <p:set>
                                      <p:cBhvr>
                                        <p:cTn id="1259" dur="1" fill="hold">
                                          <p:stCondLst>
                                            <p:cond delay="0"/>
                                          </p:stCondLst>
                                        </p:cTn>
                                        <p:tgtEl>
                                          <p:spTgt spid="76"/>
                                        </p:tgtEl>
                                        <p:attrNameLst>
                                          <p:attrName>style.visibility</p:attrName>
                                        </p:attrNameLst>
                                      </p:cBhvr>
                                      <p:to>
                                        <p:strVal val="visible"/>
                                      </p:to>
                                    </p:set>
                                  </p:childTnLst>
                                </p:cTn>
                              </p:par>
                              <p:par>
                                <p:cTn id="1260" presetID="1" presetClass="entr" presetSubtype="0" fill="hold" grpId="1" nodeType="withEffect">
                                  <p:stCondLst>
                                    <p:cond delay="0"/>
                                  </p:stCondLst>
                                  <p:childTnLst>
                                    <p:set>
                                      <p:cBhvr>
                                        <p:cTn id="1261" dur="1" fill="hold">
                                          <p:stCondLst>
                                            <p:cond delay="0"/>
                                          </p:stCondLst>
                                        </p:cTn>
                                        <p:tgtEl>
                                          <p:spTgt spid="77"/>
                                        </p:tgtEl>
                                        <p:attrNameLst>
                                          <p:attrName>style.visibility</p:attrName>
                                        </p:attrNameLst>
                                      </p:cBhvr>
                                      <p:to>
                                        <p:strVal val="visible"/>
                                      </p:to>
                                    </p:set>
                                  </p:childTnLst>
                                </p:cTn>
                              </p:par>
                              <p:par>
                                <p:cTn id="1262" presetID="1" presetClass="entr" presetSubtype="0" fill="hold" grpId="1" nodeType="withEffect">
                                  <p:stCondLst>
                                    <p:cond delay="0"/>
                                  </p:stCondLst>
                                  <p:childTnLst>
                                    <p:set>
                                      <p:cBhvr>
                                        <p:cTn id="1263" dur="1" fill="hold">
                                          <p:stCondLst>
                                            <p:cond delay="0"/>
                                          </p:stCondLst>
                                        </p:cTn>
                                        <p:tgtEl>
                                          <p:spTgt spid="78"/>
                                        </p:tgtEl>
                                        <p:attrNameLst>
                                          <p:attrName>style.visibility</p:attrName>
                                        </p:attrNameLst>
                                      </p:cBhvr>
                                      <p:to>
                                        <p:strVal val="visible"/>
                                      </p:to>
                                    </p:set>
                                  </p:childTnLst>
                                </p:cTn>
                              </p:par>
                              <p:par>
                                <p:cTn id="1264" presetID="1" presetClass="entr" presetSubtype="0" fill="hold" grpId="1" nodeType="withEffect">
                                  <p:stCondLst>
                                    <p:cond delay="0"/>
                                  </p:stCondLst>
                                  <p:childTnLst>
                                    <p:set>
                                      <p:cBhvr>
                                        <p:cTn id="1265" dur="1" fill="hold">
                                          <p:stCondLst>
                                            <p:cond delay="0"/>
                                          </p:stCondLst>
                                        </p:cTn>
                                        <p:tgtEl>
                                          <p:spTgt spid="79"/>
                                        </p:tgtEl>
                                        <p:attrNameLst>
                                          <p:attrName>style.visibility</p:attrName>
                                        </p:attrNameLst>
                                      </p:cBhvr>
                                      <p:to>
                                        <p:strVal val="visible"/>
                                      </p:to>
                                    </p:set>
                                  </p:childTnLst>
                                </p:cTn>
                              </p:par>
                              <p:par>
                                <p:cTn id="1266" presetID="1" presetClass="entr" presetSubtype="0" fill="hold" grpId="1" nodeType="withEffect">
                                  <p:stCondLst>
                                    <p:cond delay="0"/>
                                  </p:stCondLst>
                                  <p:childTnLst>
                                    <p:set>
                                      <p:cBhvr>
                                        <p:cTn id="1267" dur="1" fill="hold">
                                          <p:stCondLst>
                                            <p:cond delay="0"/>
                                          </p:stCondLst>
                                        </p:cTn>
                                        <p:tgtEl>
                                          <p:spTgt spid="80"/>
                                        </p:tgtEl>
                                        <p:attrNameLst>
                                          <p:attrName>style.visibility</p:attrName>
                                        </p:attrNameLst>
                                      </p:cBhvr>
                                      <p:to>
                                        <p:strVal val="visible"/>
                                      </p:to>
                                    </p:set>
                                  </p:childTnLst>
                                </p:cTn>
                              </p:par>
                              <p:par>
                                <p:cTn id="1268" presetID="1" presetClass="entr" presetSubtype="0" fill="hold" grpId="1" nodeType="withEffect">
                                  <p:stCondLst>
                                    <p:cond delay="0"/>
                                  </p:stCondLst>
                                  <p:childTnLst>
                                    <p:set>
                                      <p:cBhvr>
                                        <p:cTn id="1269" dur="1" fill="hold">
                                          <p:stCondLst>
                                            <p:cond delay="0"/>
                                          </p:stCondLst>
                                        </p:cTn>
                                        <p:tgtEl>
                                          <p:spTgt spid="81"/>
                                        </p:tgtEl>
                                        <p:attrNameLst>
                                          <p:attrName>style.visibility</p:attrName>
                                        </p:attrNameLst>
                                      </p:cBhvr>
                                      <p:to>
                                        <p:strVal val="visible"/>
                                      </p:to>
                                    </p:set>
                                  </p:childTnLst>
                                </p:cTn>
                              </p:par>
                              <p:par>
                                <p:cTn id="1270" presetID="1" presetClass="entr" presetSubtype="0" fill="hold" grpId="1" nodeType="withEffect">
                                  <p:stCondLst>
                                    <p:cond delay="0"/>
                                  </p:stCondLst>
                                  <p:childTnLst>
                                    <p:set>
                                      <p:cBhvr>
                                        <p:cTn id="1271" dur="1" fill="hold">
                                          <p:stCondLst>
                                            <p:cond delay="0"/>
                                          </p:stCondLst>
                                        </p:cTn>
                                        <p:tgtEl>
                                          <p:spTgt spid="82"/>
                                        </p:tgtEl>
                                        <p:attrNameLst>
                                          <p:attrName>style.visibility</p:attrName>
                                        </p:attrNameLst>
                                      </p:cBhvr>
                                      <p:to>
                                        <p:strVal val="visible"/>
                                      </p:to>
                                    </p:set>
                                  </p:childTnLst>
                                </p:cTn>
                              </p:par>
                              <p:par>
                                <p:cTn id="1272" presetID="1" presetClass="entr" presetSubtype="0" fill="hold" grpId="1" nodeType="withEffect">
                                  <p:stCondLst>
                                    <p:cond delay="0"/>
                                  </p:stCondLst>
                                  <p:childTnLst>
                                    <p:set>
                                      <p:cBhvr>
                                        <p:cTn id="1273" dur="1" fill="hold">
                                          <p:stCondLst>
                                            <p:cond delay="0"/>
                                          </p:stCondLst>
                                        </p:cTn>
                                        <p:tgtEl>
                                          <p:spTgt spid="6"/>
                                        </p:tgtEl>
                                        <p:attrNameLst>
                                          <p:attrName>style.visibility</p:attrName>
                                        </p:attrNameLst>
                                      </p:cBhvr>
                                      <p:to>
                                        <p:strVal val="visible"/>
                                      </p:to>
                                    </p:set>
                                  </p:childTnLst>
                                </p:cTn>
                              </p:par>
                              <p:par>
                                <p:cTn id="1274" presetID="1" presetClass="entr" presetSubtype="0" fill="hold" grpId="1" nodeType="withEffect">
                                  <p:stCondLst>
                                    <p:cond delay="0"/>
                                  </p:stCondLst>
                                  <p:childTnLst>
                                    <p:set>
                                      <p:cBhvr>
                                        <p:cTn id="1275" dur="1" fill="hold">
                                          <p:stCondLst>
                                            <p:cond delay="0"/>
                                          </p:stCondLst>
                                        </p:cTn>
                                        <p:tgtEl>
                                          <p:spTgt spid="7"/>
                                        </p:tgtEl>
                                        <p:attrNameLst>
                                          <p:attrName>style.visibility</p:attrName>
                                        </p:attrNameLst>
                                      </p:cBhvr>
                                      <p:to>
                                        <p:strVal val="visible"/>
                                      </p:to>
                                    </p:set>
                                  </p:childTnLst>
                                </p:cTn>
                              </p:par>
                              <p:par>
                                <p:cTn id="1276" presetID="1" presetClass="entr" presetSubtype="0" fill="hold" grpId="1" nodeType="withEffect">
                                  <p:stCondLst>
                                    <p:cond delay="0"/>
                                  </p:stCondLst>
                                  <p:childTnLst>
                                    <p:set>
                                      <p:cBhvr>
                                        <p:cTn id="1277" dur="1" fill="hold">
                                          <p:stCondLst>
                                            <p:cond delay="0"/>
                                          </p:stCondLst>
                                        </p:cTn>
                                        <p:tgtEl>
                                          <p:spTgt spid="8"/>
                                        </p:tgtEl>
                                        <p:attrNameLst>
                                          <p:attrName>style.visibility</p:attrName>
                                        </p:attrNameLst>
                                      </p:cBhvr>
                                      <p:to>
                                        <p:strVal val="visible"/>
                                      </p:to>
                                    </p:set>
                                  </p:childTnLst>
                                </p:cTn>
                              </p:par>
                              <p:par>
                                <p:cTn id="1278" presetID="1" presetClass="entr" presetSubtype="0" fill="hold" grpId="1" nodeType="withEffect">
                                  <p:stCondLst>
                                    <p:cond delay="0"/>
                                  </p:stCondLst>
                                  <p:childTnLst>
                                    <p:set>
                                      <p:cBhvr>
                                        <p:cTn id="1279" dur="1" fill="hold">
                                          <p:stCondLst>
                                            <p:cond delay="0"/>
                                          </p:stCondLst>
                                        </p:cTn>
                                        <p:tgtEl>
                                          <p:spTgt spid="12"/>
                                        </p:tgtEl>
                                        <p:attrNameLst>
                                          <p:attrName>style.visibility</p:attrName>
                                        </p:attrNameLst>
                                      </p:cBhvr>
                                      <p:to>
                                        <p:strVal val="visible"/>
                                      </p:to>
                                    </p:set>
                                  </p:childTnLst>
                                </p:cTn>
                              </p:par>
                              <p:par>
                                <p:cTn id="1280" presetID="1" presetClass="entr" presetSubtype="0" fill="hold" grpId="1" nodeType="withEffect">
                                  <p:stCondLst>
                                    <p:cond delay="0"/>
                                  </p:stCondLst>
                                  <p:childTnLst>
                                    <p:set>
                                      <p:cBhvr>
                                        <p:cTn id="1281" dur="1" fill="hold">
                                          <p:stCondLst>
                                            <p:cond delay="0"/>
                                          </p:stCondLst>
                                        </p:cTn>
                                        <p:tgtEl>
                                          <p:spTgt spid="13"/>
                                        </p:tgtEl>
                                        <p:attrNameLst>
                                          <p:attrName>style.visibility</p:attrName>
                                        </p:attrNameLst>
                                      </p:cBhvr>
                                      <p:to>
                                        <p:strVal val="visible"/>
                                      </p:to>
                                    </p:set>
                                  </p:childTnLst>
                                </p:cTn>
                              </p:par>
                              <p:par>
                                <p:cTn id="1282" presetID="1" presetClass="entr" presetSubtype="0" fill="hold" grpId="1" nodeType="withEffect">
                                  <p:stCondLst>
                                    <p:cond delay="0"/>
                                  </p:stCondLst>
                                  <p:childTnLst>
                                    <p:set>
                                      <p:cBhvr>
                                        <p:cTn id="1283" dur="1" fill="hold">
                                          <p:stCondLst>
                                            <p:cond delay="0"/>
                                          </p:stCondLst>
                                        </p:cTn>
                                        <p:tgtEl>
                                          <p:spTgt spid="14"/>
                                        </p:tgtEl>
                                        <p:attrNameLst>
                                          <p:attrName>style.visibility</p:attrName>
                                        </p:attrNameLst>
                                      </p:cBhvr>
                                      <p:to>
                                        <p:strVal val="visible"/>
                                      </p:to>
                                    </p:set>
                                  </p:childTnLst>
                                </p:cTn>
                              </p:par>
                              <p:par>
                                <p:cTn id="1284" presetID="1" presetClass="entr" presetSubtype="0" fill="hold" grpId="1" nodeType="withEffect">
                                  <p:stCondLst>
                                    <p:cond delay="0"/>
                                  </p:stCondLst>
                                  <p:childTnLst>
                                    <p:set>
                                      <p:cBhvr>
                                        <p:cTn id="1285" dur="1" fill="hold">
                                          <p:stCondLst>
                                            <p:cond delay="0"/>
                                          </p:stCondLst>
                                        </p:cTn>
                                        <p:tgtEl>
                                          <p:spTgt spid="15"/>
                                        </p:tgtEl>
                                        <p:attrNameLst>
                                          <p:attrName>style.visibility</p:attrName>
                                        </p:attrNameLst>
                                      </p:cBhvr>
                                      <p:to>
                                        <p:strVal val="visible"/>
                                      </p:to>
                                    </p:set>
                                  </p:childTnLst>
                                </p:cTn>
                              </p:par>
                              <p:par>
                                <p:cTn id="1286" presetID="1" presetClass="entr" presetSubtype="0" fill="hold" grpId="1" nodeType="withEffect">
                                  <p:stCondLst>
                                    <p:cond delay="0"/>
                                  </p:stCondLst>
                                  <p:childTnLst>
                                    <p:set>
                                      <p:cBhvr>
                                        <p:cTn id="1287" dur="1" fill="hold">
                                          <p:stCondLst>
                                            <p:cond delay="0"/>
                                          </p:stCondLst>
                                        </p:cTn>
                                        <p:tgtEl>
                                          <p:spTgt spid="16"/>
                                        </p:tgtEl>
                                        <p:attrNameLst>
                                          <p:attrName>style.visibility</p:attrName>
                                        </p:attrNameLst>
                                      </p:cBhvr>
                                      <p:to>
                                        <p:strVal val="visible"/>
                                      </p:to>
                                    </p:set>
                                  </p:childTnLst>
                                </p:cTn>
                              </p:par>
                              <p:par>
                                <p:cTn id="1288" presetID="1" presetClass="entr" presetSubtype="0" fill="hold" grpId="1" nodeType="withEffect">
                                  <p:stCondLst>
                                    <p:cond delay="0"/>
                                  </p:stCondLst>
                                  <p:childTnLst>
                                    <p:set>
                                      <p:cBhvr>
                                        <p:cTn id="1289" dur="1" fill="hold">
                                          <p:stCondLst>
                                            <p:cond delay="0"/>
                                          </p:stCondLst>
                                        </p:cTn>
                                        <p:tgtEl>
                                          <p:spTgt spid="17"/>
                                        </p:tgtEl>
                                        <p:attrNameLst>
                                          <p:attrName>style.visibility</p:attrName>
                                        </p:attrNameLst>
                                      </p:cBhvr>
                                      <p:to>
                                        <p:strVal val="visible"/>
                                      </p:to>
                                    </p:set>
                                  </p:childTnLst>
                                </p:cTn>
                              </p:par>
                              <p:par>
                                <p:cTn id="1290" presetID="1" presetClass="entr" presetSubtype="0" fill="hold" grpId="1" nodeType="withEffect">
                                  <p:stCondLst>
                                    <p:cond delay="0"/>
                                  </p:stCondLst>
                                  <p:childTnLst>
                                    <p:set>
                                      <p:cBhvr>
                                        <p:cTn id="1291" dur="1" fill="hold">
                                          <p:stCondLst>
                                            <p:cond delay="0"/>
                                          </p:stCondLst>
                                        </p:cTn>
                                        <p:tgtEl>
                                          <p:spTgt spid="18"/>
                                        </p:tgtEl>
                                        <p:attrNameLst>
                                          <p:attrName>style.visibility</p:attrName>
                                        </p:attrNameLst>
                                      </p:cBhvr>
                                      <p:to>
                                        <p:strVal val="visible"/>
                                      </p:to>
                                    </p:set>
                                  </p:childTnLst>
                                </p:cTn>
                              </p:par>
                              <p:par>
                                <p:cTn id="1292" presetID="1" presetClass="entr" presetSubtype="0" fill="hold" grpId="1" nodeType="withEffect">
                                  <p:stCondLst>
                                    <p:cond delay="0"/>
                                  </p:stCondLst>
                                  <p:childTnLst>
                                    <p:set>
                                      <p:cBhvr>
                                        <p:cTn id="1293" dur="1" fill="hold">
                                          <p:stCondLst>
                                            <p:cond delay="0"/>
                                          </p:stCondLst>
                                        </p:cTn>
                                        <p:tgtEl>
                                          <p:spTgt spid="19"/>
                                        </p:tgtEl>
                                        <p:attrNameLst>
                                          <p:attrName>style.visibility</p:attrName>
                                        </p:attrNameLst>
                                      </p:cBhvr>
                                      <p:to>
                                        <p:strVal val="visible"/>
                                      </p:to>
                                    </p:set>
                                  </p:childTnLst>
                                </p:cTn>
                              </p:par>
                              <p:par>
                                <p:cTn id="1294" presetID="1" presetClass="entr" presetSubtype="0" fill="hold" grpId="1" nodeType="withEffect">
                                  <p:stCondLst>
                                    <p:cond delay="0"/>
                                  </p:stCondLst>
                                  <p:childTnLst>
                                    <p:set>
                                      <p:cBhvr>
                                        <p:cTn id="1295" dur="1" fill="hold">
                                          <p:stCondLst>
                                            <p:cond delay="0"/>
                                          </p:stCondLst>
                                        </p:cTn>
                                        <p:tgtEl>
                                          <p:spTgt spid="20"/>
                                        </p:tgtEl>
                                        <p:attrNameLst>
                                          <p:attrName>style.visibility</p:attrName>
                                        </p:attrNameLst>
                                      </p:cBhvr>
                                      <p:to>
                                        <p:strVal val="visible"/>
                                      </p:to>
                                    </p:set>
                                  </p:childTnLst>
                                </p:cTn>
                              </p:par>
                              <p:par>
                                <p:cTn id="1296" presetID="1" presetClass="entr" presetSubtype="0" fill="hold" grpId="1" nodeType="withEffect">
                                  <p:stCondLst>
                                    <p:cond delay="0"/>
                                  </p:stCondLst>
                                  <p:childTnLst>
                                    <p:set>
                                      <p:cBhvr>
                                        <p:cTn id="1297" dur="1" fill="hold">
                                          <p:stCondLst>
                                            <p:cond delay="0"/>
                                          </p:stCondLst>
                                        </p:cTn>
                                        <p:tgtEl>
                                          <p:spTgt spid="21"/>
                                        </p:tgtEl>
                                        <p:attrNameLst>
                                          <p:attrName>style.visibility</p:attrName>
                                        </p:attrNameLst>
                                      </p:cBhvr>
                                      <p:to>
                                        <p:strVal val="visible"/>
                                      </p:to>
                                    </p:set>
                                  </p:childTnLst>
                                </p:cTn>
                              </p:par>
                              <p:par>
                                <p:cTn id="1298" presetID="1" presetClass="entr" presetSubtype="0" fill="hold" grpId="1" nodeType="withEffect">
                                  <p:stCondLst>
                                    <p:cond delay="0"/>
                                  </p:stCondLst>
                                  <p:childTnLst>
                                    <p:set>
                                      <p:cBhvr>
                                        <p:cTn id="1299" dur="1" fill="hold">
                                          <p:stCondLst>
                                            <p:cond delay="0"/>
                                          </p:stCondLst>
                                        </p:cTn>
                                        <p:tgtEl>
                                          <p:spTgt spid="22"/>
                                        </p:tgtEl>
                                        <p:attrNameLst>
                                          <p:attrName>style.visibility</p:attrName>
                                        </p:attrNameLst>
                                      </p:cBhvr>
                                      <p:to>
                                        <p:strVal val="visible"/>
                                      </p:to>
                                    </p:set>
                                  </p:childTnLst>
                                </p:cTn>
                              </p:par>
                              <p:par>
                                <p:cTn id="1300" presetID="1" presetClass="entr" presetSubtype="0" fill="hold" grpId="1" nodeType="withEffect">
                                  <p:stCondLst>
                                    <p:cond delay="0"/>
                                  </p:stCondLst>
                                  <p:childTnLst>
                                    <p:set>
                                      <p:cBhvr>
                                        <p:cTn id="1301" dur="1" fill="hold">
                                          <p:stCondLst>
                                            <p:cond delay="0"/>
                                          </p:stCondLst>
                                        </p:cTn>
                                        <p:tgtEl>
                                          <p:spTgt spid="23"/>
                                        </p:tgtEl>
                                        <p:attrNameLst>
                                          <p:attrName>style.visibility</p:attrName>
                                        </p:attrNameLst>
                                      </p:cBhvr>
                                      <p:to>
                                        <p:strVal val="visible"/>
                                      </p:to>
                                    </p:set>
                                  </p:childTnLst>
                                </p:cTn>
                              </p:par>
                              <p:par>
                                <p:cTn id="1302" presetID="1" presetClass="entr" presetSubtype="0" fill="hold" grpId="1" nodeType="withEffect">
                                  <p:stCondLst>
                                    <p:cond delay="0"/>
                                  </p:stCondLst>
                                  <p:childTnLst>
                                    <p:set>
                                      <p:cBhvr>
                                        <p:cTn id="1303" dur="1" fill="hold">
                                          <p:stCondLst>
                                            <p:cond delay="0"/>
                                          </p:stCondLst>
                                        </p:cTn>
                                        <p:tgtEl>
                                          <p:spTgt spid="39"/>
                                        </p:tgtEl>
                                        <p:attrNameLst>
                                          <p:attrName>style.visibility</p:attrName>
                                        </p:attrNameLst>
                                      </p:cBhvr>
                                      <p:to>
                                        <p:strVal val="visible"/>
                                      </p:to>
                                    </p:set>
                                  </p:childTnLst>
                                </p:cTn>
                              </p:par>
                              <p:par>
                                <p:cTn id="1304" presetID="1" presetClass="entr" presetSubtype="0" fill="hold" grpId="1" nodeType="withEffect">
                                  <p:stCondLst>
                                    <p:cond delay="0"/>
                                  </p:stCondLst>
                                  <p:childTnLst>
                                    <p:set>
                                      <p:cBhvr>
                                        <p:cTn id="1305" dur="1" fill="hold">
                                          <p:stCondLst>
                                            <p:cond delay="0"/>
                                          </p:stCondLst>
                                        </p:cTn>
                                        <p:tgtEl>
                                          <p:spTgt spid="40"/>
                                        </p:tgtEl>
                                        <p:attrNameLst>
                                          <p:attrName>style.visibility</p:attrName>
                                        </p:attrNameLst>
                                      </p:cBhvr>
                                      <p:to>
                                        <p:strVal val="visible"/>
                                      </p:to>
                                    </p:set>
                                  </p:childTnLst>
                                </p:cTn>
                              </p:par>
                              <p:par>
                                <p:cTn id="1306" presetID="1" presetClass="entr" presetSubtype="0" fill="hold" grpId="1" nodeType="withEffect">
                                  <p:stCondLst>
                                    <p:cond delay="0"/>
                                  </p:stCondLst>
                                  <p:childTnLst>
                                    <p:set>
                                      <p:cBhvr>
                                        <p:cTn id="1307" dur="1" fill="hold">
                                          <p:stCondLst>
                                            <p:cond delay="0"/>
                                          </p:stCondLst>
                                        </p:cTn>
                                        <p:tgtEl>
                                          <p:spTgt spid="41"/>
                                        </p:tgtEl>
                                        <p:attrNameLst>
                                          <p:attrName>style.visibility</p:attrName>
                                        </p:attrNameLst>
                                      </p:cBhvr>
                                      <p:to>
                                        <p:strVal val="visible"/>
                                      </p:to>
                                    </p:set>
                                  </p:childTnLst>
                                </p:cTn>
                              </p:par>
                            </p:childTnLst>
                          </p:cTn>
                        </p:par>
                      </p:childTnLst>
                    </p:cTn>
                  </p:par>
                </p:childTnLst>
              </p:cTn>
              <p:nextCondLst>
                <p:cond evt="onClick" delay="0">
                  <p:tgtEl>
                    <p:spTgt spid="9"/>
                  </p:tgtEl>
                </p:cond>
              </p:nextCondLst>
            </p:seq>
          </p:childTnLst>
        </p:cTn>
      </p:par>
    </p:tnLst>
    <p:bldLst>
      <p:bldP spid="6" grpId="0" animBg="1"/>
      <p:bldP spid="6" grpId="1" animBg="1"/>
      <p:bldP spid="6" grpId="2" animBg="1"/>
      <p:bldP spid="7" grpId="0" animBg="1"/>
      <p:bldP spid="7" grpId="1" animBg="1"/>
      <p:bldP spid="7" grpId="2" animBg="1"/>
      <p:bldP spid="8" grpId="0" animBg="1"/>
      <p:bldP spid="8" grpId="1" animBg="1"/>
      <p:bldP spid="8" grpId="2" animBg="1"/>
      <p:bldP spid="12" grpId="0" animBg="1"/>
      <p:bldP spid="12" grpId="1" animBg="1"/>
      <p:bldP spid="12" grpId="2" animBg="1"/>
      <p:bldP spid="13" grpId="0" animBg="1"/>
      <p:bldP spid="13" grpId="1" animBg="1"/>
      <p:bldP spid="13" grpId="2" animBg="1"/>
      <p:bldP spid="14" grpId="0" animBg="1"/>
      <p:bldP spid="14" grpId="1" animBg="1"/>
      <p:bldP spid="14" grpId="2" animBg="1"/>
      <p:bldP spid="15" grpId="0" animBg="1"/>
      <p:bldP spid="15" grpId="1" animBg="1"/>
      <p:bldP spid="15" grpId="2"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20" grpId="0" animBg="1"/>
      <p:bldP spid="20" grpId="1" animBg="1"/>
      <p:bldP spid="20" grpId="2" animBg="1"/>
      <p:bldP spid="21" grpId="0" animBg="1"/>
      <p:bldP spid="21" grpId="1" animBg="1"/>
      <p:bldP spid="21" grpId="2" animBg="1"/>
      <p:bldP spid="22" grpId="0" animBg="1"/>
      <p:bldP spid="22" grpId="1" animBg="1"/>
      <p:bldP spid="22" grpId="2" animBg="1"/>
      <p:bldP spid="23" grpId="0" animBg="1"/>
      <p:bldP spid="23" grpId="1" animBg="1"/>
      <p:bldP spid="23" grpId="2" animBg="1"/>
      <p:bldP spid="39" grpId="0" animBg="1"/>
      <p:bldP spid="39" grpId="1" animBg="1"/>
      <p:bldP spid="39" grpId="2" animBg="1"/>
      <p:bldP spid="40" grpId="0" animBg="1"/>
      <p:bldP spid="40" grpId="1" animBg="1"/>
      <p:bldP spid="40" grpId="2" animBg="1"/>
      <p:bldP spid="41" grpId="0" animBg="1"/>
      <p:bldP spid="41" grpId="1" animBg="1"/>
      <p:bldP spid="41" grpId="2" animBg="1"/>
      <p:bldP spid="42" grpId="0" animBg="1"/>
      <p:bldP spid="42" grpId="1" animBg="1"/>
      <p:bldP spid="42" grpId="2" animBg="1"/>
      <p:bldP spid="43" grpId="0" animBg="1"/>
      <p:bldP spid="43" grpId="1" animBg="1"/>
      <p:bldP spid="43" grpId="2" animBg="1"/>
      <p:bldP spid="44" grpId="0" animBg="1"/>
      <p:bldP spid="44" grpId="1" animBg="1"/>
      <p:bldP spid="44" grpId="2" animBg="1"/>
      <p:bldP spid="45" grpId="0" animBg="1"/>
      <p:bldP spid="45" grpId="1" animBg="1"/>
      <p:bldP spid="45" grpId="2" animBg="1"/>
      <p:bldP spid="46" grpId="0" animBg="1"/>
      <p:bldP spid="46" grpId="1" animBg="1"/>
      <p:bldP spid="46" grpId="2" animBg="1"/>
      <p:bldP spid="47" grpId="0" animBg="1"/>
      <p:bldP spid="47" grpId="1" animBg="1"/>
      <p:bldP spid="47" grpId="2" animBg="1"/>
      <p:bldP spid="48" grpId="0" animBg="1"/>
      <p:bldP spid="48" grpId="1" animBg="1"/>
      <p:bldP spid="48" grpId="2" animBg="1"/>
      <p:bldP spid="49" grpId="0" animBg="1"/>
      <p:bldP spid="49" grpId="1" animBg="1"/>
      <p:bldP spid="49" grpId="2" animBg="1"/>
      <p:bldP spid="50" grpId="0" animBg="1"/>
      <p:bldP spid="50" grpId="1" animBg="1"/>
      <p:bldP spid="50" grpId="2" animBg="1"/>
      <p:bldP spid="51" grpId="0" animBg="1"/>
      <p:bldP spid="51" grpId="1" animBg="1"/>
      <p:bldP spid="51" grpId="2" animBg="1"/>
      <p:bldP spid="52" grpId="0" animBg="1"/>
      <p:bldP spid="52" grpId="1" animBg="1"/>
      <p:bldP spid="52" grpId="2" animBg="1"/>
      <p:bldP spid="53" grpId="0" animBg="1"/>
      <p:bldP spid="53" grpId="1" animBg="1"/>
      <p:bldP spid="53" grpId="2" animBg="1"/>
      <p:bldP spid="54" grpId="0" animBg="1"/>
      <p:bldP spid="54" grpId="1" animBg="1"/>
      <p:bldP spid="54" grpId="2" animBg="1"/>
      <p:bldP spid="55" grpId="0" animBg="1"/>
      <p:bldP spid="55" grpId="1" animBg="1"/>
      <p:bldP spid="55" grpId="2" animBg="1"/>
      <p:bldP spid="56" grpId="0" animBg="1"/>
      <p:bldP spid="56" grpId="1" animBg="1"/>
      <p:bldP spid="56" grpId="2" animBg="1"/>
      <p:bldP spid="57" grpId="0" animBg="1"/>
      <p:bldP spid="57" grpId="1" animBg="1"/>
      <p:bldP spid="57" grpId="2" animBg="1"/>
      <p:bldP spid="58" grpId="0" animBg="1"/>
      <p:bldP spid="58" grpId="1" animBg="1"/>
      <p:bldP spid="58" grpId="2" animBg="1"/>
      <p:bldP spid="59" grpId="0" animBg="1"/>
      <p:bldP spid="59" grpId="1" animBg="1"/>
      <p:bldP spid="59" grpId="2" animBg="1"/>
      <p:bldP spid="60" grpId="0" animBg="1"/>
      <p:bldP spid="60" grpId="1" animBg="1"/>
      <p:bldP spid="60" grpId="2" animBg="1"/>
      <p:bldP spid="61" grpId="0" animBg="1"/>
      <p:bldP spid="61" grpId="1" animBg="1"/>
      <p:bldP spid="61" grpId="2" animBg="1"/>
      <p:bldP spid="62" grpId="0" animBg="1"/>
      <p:bldP spid="62" grpId="1" animBg="1"/>
      <p:bldP spid="62" grpId="2" animBg="1"/>
      <p:bldP spid="63" grpId="0" animBg="1"/>
      <p:bldP spid="63" grpId="1" animBg="1"/>
      <p:bldP spid="63" grpId="2" animBg="1"/>
      <p:bldP spid="64" grpId="0" animBg="1"/>
      <p:bldP spid="64" grpId="1" animBg="1"/>
      <p:bldP spid="64" grpId="2" animBg="1"/>
      <p:bldP spid="65" grpId="0" animBg="1"/>
      <p:bldP spid="65" grpId="1" animBg="1"/>
      <p:bldP spid="65" grpId="2" animBg="1"/>
      <p:bldP spid="66" grpId="0" animBg="1"/>
      <p:bldP spid="66" grpId="1" animBg="1"/>
      <p:bldP spid="66" grpId="2" animBg="1"/>
      <p:bldP spid="67" grpId="0" animBg="1"/>
      <p:bldP spid="67" grpId="1" animBg="1"/>
      <p:bldP spid="67" grpId="2" animBg="1"/>
      <p:bldP spid="68" grpId="0" animBg="1"/>
      <p:bldP spid="68" grpId="1" animBg="1"/>
      <p:bldP spid="68" grpId="2" animBg="1"/>
      <p:bldP spid="69" grpId="0" animBg="1"/>
      <p:bldP spid="69" grpId="1" animBg="1"/>
      <p:bldP spid="69" grpId="2" animBg="1"/>
      <p:bldP spid="70" grpId="0" animBg="1"/>
      <p:bldP spid="70" grpId="1" animBg="1"/>
      <p:bldP spid="70" grpId="2" animBg="1"/>
      <p:bldP spid="71" grpId="0" animBg="1"/>
      <p:bldP spid="71" grpId="1" animBg="1"/>
      <p:bldP spid="71" grpId="2" animBg="1"/>
      <p:bldP spid="72" grpId="0" animBg="1"/>
      <p:bldP spid="72" grpId="1" animBg="1"/>
      <p:bldP spid="72" grpId="2" animBg="1"/>
      <p:bldP spid="73" grpId="0" animBg="1"/>
      <p:bldP spid="73" grpId="1" animBg="1"/>
      <p:bldP spid="73" grpId="2" animBg="1"/>
      <p:bldP spid="74" grpId="0" animBg="1"/>
      <p:bldP spid="74" grpId="1" animBg="1"/>
      <p:bldP spid="74" grpId="2" animBg="1"/>
      <p:bldP spid="75" grpId="0" animBg="1"/>
      <p:bldP spid="75" grpId="1" animBg="1"/>
      <p:bldP spid="75" grpId="2" animBg="1"/>
      <p:bldP spid="76" grpId="0" animBg="1"/>
      <p:bldP spid="76" grpId="1" animBg="1"/>
      <p:bldP spid="76" grpId="2" animBg="1"/>
      <p:bldP spid="77" grpId="0" animBg="1"/>
      <p:bldP spid="77" grpId="1" animBg="1"/>
      <p:bldP spid="77" grpId="2" animBg="1"/>
      <p:bldP spid="78" grpId="0" animBg="1"/>
      <p:bldP spid="78" grpId="1" animBg="1"/>
      <p:bldP spid="78" grpId="2" animBg="1"/>
      <p:bldP spid="79" grpId="0" animBg="1"/>
      <p:bldP spid="79" grpId="1" animBg="1"/>
      <p:bldP spid="79" grpId="2" animBg="1"/>
      <p:bldP spid="80" grpId="0" animBg="1"/>
      <p:bldP spid="80" grpId="1" animBg="1"/>
      <p:bldP spid="80" grpId="2" animBg="1"/>
      <p:bldP spid="81" grpId="0" animBg="1"/>
      <p:bldP spid="81" grpId="1" animBg="1"/>
      <p:bldP spid="81" grpId="2" animBg="1"/>
      <p:bldP spid="82" grpId="0" animBg="1"/>
      <p:bldP spid="82" grpId="1" animBg="1"/>
      <p:bldP spid="82" grpId="2" animBg="1"/>
      <p:bldP spid="83" grpId="0" animBg="1"/>
      <p:bldP spid="83" grpId="1" animBg="1"/>
      <p:bldP spid="83" grpId="2" animBg="1"/>
      <p:bldP spid="84" grpId="0" animBg="1"/>
      <p:bldP spid="84" grpId="1" animBg="1"/>
      <p:bldP spid="84" grpId="2" animBg="1"/>
      <p:bldP spid="85" grpId="0" animBg="1"/>
      <p:bldP spid="85" grpId="1" animBg="1"/>
      <p:bldP spid="85" grpId="2" animBg="1"/>
      <p:bldP spid="86" grpId="0" animBg="1"/>
      <p:bldP spid="86" grpId="1" animBg="1"/>
      <p:bldP spid="86" grpId="2" animBg="1"/>
      <p:bldP spid="87" grpId="0" animBg="1"/>
      <p:bldP spid="87" grpId="1" animBg="1"/>
      <p:bldP spid="87" grpId="2" animBg="1"/>
      <p:bldP spid="88" grpId="0" animBg="1"/>
      <p:bldP spid="88" grpId="1" animBg="1"/>
      <p:bldP spid="88" grpId="2" animBg="1"/>
      <p:bldP spid="89" grpId="0" animBg="1"/>
      <p:bldP spid="89" grpId="1" animBg="1"/>
      <p:bldP spid="89" grpId="2" animBg="1"/>
      <p:bldP spid="90" grpId="0" animBg="1"/>
      <p:bldP spid="90" grpId="1" animBg="1"/>
      <p:bldP spid="90" grpId="2" animBg="1"/>
      <p:bldP spid="91" grpId="0" animBg="1"/>
      <p:bldP spid="91" grpId="1" animBg="1"/>
      <p:bldP spid="91" grpId="2" animBg="1"/>
      <p:bldP spid="92" grpId="0" animBg="1"/>
      <p:bldP spid="92" grpId="1" animBg="1"/>
      <p:bldP spid="92" grpId="2" animBg="1"/>
      <p:bldP spid="93" grpId="0" animBg="1"/>
      <p:bldP spid="93" grpId="1" animBg="1"/>
      <p:bldP spid="93" grpId="2" animBg="1"/>
      <p:bldP spid="94" grpId="0" animBg="1"/>
      <p:bldP spid="94" grpId="1" animBg="1"/>
      <p:bldP spid="94" grpId="2" animBg="1"/>
      <p:bldP spid="95" grpId="0" animBg="1"/>
      <p:bldP spid="95" grpId="1" animBg="1"/>
      <p:bldP spid="95" grpId="2" animBg="1"/>
      <p:bldP spid="96" grpId="0" animBg="1"/>
      <p:bldP spid="96" grpId="1" animBg="1"/>
      <p:bldP spid="96" grpId="2" animBg="1"/>
      <p:bldP spid="97" grpId="0" animBg="1"/>
      <p:bldP spid="97" grpId="1" animBg="1"/>
      <p:bldP spid="97" grpId="2" animBg="1"/>
      <p:bldP spid="98" grpId="0" animBg="1"/>
      <p:bldP spid="98" grpId="1" animBg="1"/>
      <p:bldP spid="98" grpId="2" animBg="1"/>
      <p:bldP spid="99" grpId="0" animBg="1"/>
      <p:bldP spid="99" grpId="1" animBg="1"/>
      <p:bldP spid="99" grpId="2" animBg="1"/>
      <p:bldP spid="100" grpId="0" animBg="1"/>
      <p:bldP spid="100" grpId="1" animBg="1"/>
      <p:bldP spid="100" grpId="2" animBg="1"/>
      <p:bldP spid="101" grpId="0" animBg="1"/>
      <p:bldP spid="101" grpId="1" animBg="1"/>
      <p:bldP spid="101" grpId="2" animBg="1"/>
      <p:bldP spid="102" grpId="0" animBg="1"/>
      <p:bldP spid="102" grpId="1" animBg="1"/>
      <p:bldP spid="102" grpId="2" animBg="1"/>
      <p:bldP spid="103" grpId="0" animBg="1"/>
      <p:bldP spid="103" grpId="1" animBg="1"/>
      <p:bldP spid="103" grpId="2" animBg="1"/>
      <p:bldP spid="104" grpId="0" animBg="1"/>
      <p:bldP spid="104" grpId="1" animBg="1"/>
      <p:bldP spid="104" grpId="2" animBg="1"/>
      <p:bldP spid="105" grpId="0" animBg="1"/>
      <p:bldP spid="105" grpId="1" animBg="1"/>
      <p:bldP spid="105" grpId="2" animBg="1"/>
      <p:bldP spid="106" grpId="0" animBg="1"/>
      <p:bldP spid="106" grpId="1" animBg="1"/>
      <p:bldP spid="106" grpId="2" animBg="1"/>
      <p:bldP spid="107" grpId="0" animBg="1"/>
      <p:bldP spid="107" grpId="1" animBg="1"/>
      <p:bldP spid="107" grpId="2" animBg="1"/>
      <p:bldP spid="108" grpId="0" animBg="1"/>
      <p:bldP spid="108" grpId="1" animBg="1"/>
      <p:bldP spid="108" grpId="2" animBg="1"/>
      <p:bldP spid="109" grpId="0" animBg="1"/>
      <p:bldP spid="109" grpId="1" animBg="1"/>
      <p:bldP spid="109" grpId="2" animBg="1"/>
      <p:bldP spid="110" grpId="0" animBg="1"/>
      <p:bldP spid="110" grpId="1" animBg="1"/>
      <p:bldP spid="110" grpId="2" animBg="1"/>
      <p:bldP spid="111" grpId="0" animBg="1"/>
      <p:bldP spid="111" grpId="1" animBg="1"/>
      <p:bldP spid="111" grpId="2" animBg="1"/>
      <p:bldP spid="112" grpId="0" animBg="1"/>
      <p:bldP spid="112" grpId="1" animBg="1"/>
      <p:bldP spid="112" grpId="2" animBg="1"/>
      <p:bldP spid="113" grpId="0" animBg="1"/>
      <p:bldP spid="113" grpId="1" animBg="1"/>
      <p:bldP spid="113" grpId="2" animBg="1"/>
      <p:bldP spid="114" grpId="0" animBg="1"/>
      <p:bldP spid="114" grpId="1" animBg="1"/>
      <p:bldP spid="114" grpId="2" animBg="1"/>
      <p:bldP spid="115" grpId="0" animBg="1"/>
      <p:bldP spid="115" grpId="1" animBg="1"/>
      <p:bldP spid="115" grpId="2" animBg="1"/>
      <p:bldP spid="116" grpId="0" animBg="1"/>
      <p:bldP spid="116" grpId="1" animBg="1"/>
      <p:bldP spid="116" grpId="2" animBg="1"/>
      <p:bldP spid="117" grpId="0" animBg="1"/>
      <p:bldP spid="117" grpId="1" animBg="1"/>
      <p:bldP spid="117" grpId="2" animBg="1"/>
      <p:bldP spid="118" grpId="0" animBg="1"/>
      <p:bldP spid="118" grpId="1" animBg="1"/>
      <p:bldP spid="118" grpId="2" animBg="1"/>
      <p:bldP spid="119" grpId="0" animBg="1"/>
      <p:bldP spid="119" grpId="1" animBg="1"/>
      <p:bldP spid="119" grpId="2" animBg="1"/>
      <p:bldP spid="120" grpId="0" animBg="1"/>
      <p:bldP spid="120" grpId="1" animBg="1"/>
      <p:bldP spid="120" grpId="2" animBg="1"/>
      <p:bldP spid="121" grpId="0" animBg="1"/>
      <p:bldP spid="121" grpId="1" animBg="1"/>
      <p:bldP spid="121" grpId="2" animBg="1"/>
      <p:bldP spid="122" grpId="0" animBg="1"/>
      <p:bldP spid="122" grpId="1" animBg="1"/>
      <p:bldP spid="122" grpId="2" animBg="1"/>
      <p:bldP spid="4" grpId="0" animBg="1"/>
      <p:bldP spid="4" grpId="1" animBg="1"/>
      <p:bldP spid="4" grpId="2"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A661EA-33FF-4C45-B23F-05E823DC5CC0}"/>
              </a:ext>
            </a:extLst>
          </p:cNvPr>
          <p:cNvSpPr>
            <a:spLocks noGrp="1"/>
          </p:cNvSpPr>
          <p:nvPr>
            <p:ph type="title"/>
          </p:nvPr>
        </p:nvSpPr>
        <p:spPr/>
        <p:txBody>
          <a:bodyPr/>
          <a:lstStyle/>
          <a:p>
            <a:r>
              <a:rPr lang="he-IL" dirty="0"/>
              <a:t>מהלך הצעה 1</a:t>
            </a:r>
          </a:p>
        </p:txBody>
      </p:sp>
      <p:sp>
        <p:nvSpPr>
          <p:cNvPr id="4" name="מציין מיקום תוכן 3">
            <a:extLst>
              <a:ext uri="{FF2B5EF4-FFF2-40B4-BE49-F238E27FC236}">
                <a16:creationId xmlns:a16="http://schemas.microsoft.com/office/drawing/2014/main" id="{B713066A-B637-4E4F-A55B-E5CF356CC548}"/>
              </a:ext>
            </a:extLst>
          </p:cNvPr>
          <p:cNvSpPr>
            <a:spLocks noGrp="1"/>
          </p:cNvSpPr>
          <p:nvPr>
            <p:ph sz="quarter" idx="13"/>
          </p:nvPr>
        </p:nvSpPr>
        <p:spPr>
          <a:xfrm>
            <a:off x="188621" y="1991752"/>
            <a:ext cx="12003379" cy="3568897"/>
          </a:xfrm>
        </p:spPr>
        <p:txBody>
          <a:bodyPr>
            <a:noAutofit/>
          </a:bodyPr>
          <a:lstStyle/>
          <a:p>
            <a:pPr>
              <a:lnSpc>
                <a:spcPct val="150000"/>
              </a:lnSpc>
            </a:pPr>
            <a:endParaRPr lang="he-IL" sz="400" dirty="0"/>
          </a:p>
          <a:p>
            <a:pPr>
              <a:lnSpc>
                <a:spcPct val="150000"/>
              </a:lnSpc>
            </a:pPr>
            <a:r>
              <a:rPr lang="he-IL" dirty="0"/>
              <a:t>מהלך השיעור עוסק בעשרות שלמות, בזיהוי של מספרים שההפרש ביניהם הוא 10, </a:t>
            </a:r>
          </a:p>
          <a:p>
            <a:pPr>
              <a:lnSpc>
                <a:spcPct val="150000"/>
              </a:lnSpc>
            </a:pPr>
            <a:r>
              <a:rPr lang="he-IL" dirty="0"/>
              <a:t>וכן בחיבור ובחיסור בעשרות שלמות.</a:t>
            </a:r>
            <a:br>
              <a:rPr lang="en-US" dirty="0"/>
            </a:br>
            <a:r>
              <a:rPr lang="he-IL" dirty="0"/>
              <a:t>נתחיל בזיהוי כמויות באמצעות קבוצות שוות של עשרות ובספירה בדילוגים קדימה ואחורה. </a:t>
            </a:r>
            <a:br>
              <a:rPr lang="en-US" dirty="0"/>
            </a:br>
            <a:r>
              <a:rPr lang="he-IL" dirty="0"/>
              <a:t>תחילה באמצעות כמויות, ובהמשך נעבור לישר המספרים וללוח ה־100.</a:t>
            </a:r>
          </a:p>
          <a:p>
            <a:pPr>
              <a:lnSpc>
                <a:spcPct val="150000"/>
              </a:lnSpc>
            </a:pPr>
            <a:r>
              <a:rPr lang="he-IL" dirty="0"/>
              <a:t>בחלק האחרון של השיעור נעסוק בחיבור ובחיסור של עשרות שלמות, כולל פתרון שאלות מילוליות.</a:t>
            </a:r>
            <a:endParaRPr lang="he-IL" sz="500" dirty="0">
              <a:solidFill>
                <a:srgbClr val="FF0000"/>
              </a:solidFill>
            </a:endParaRPr>
          </a:p>
        </p:txBody>
      </p:sp>
      <p:sp>
        <p:nvSpPr>
          <p:cNvPr id="5" name="מציין מיקום תוכן 4">
            <a:extLst>
              <a:ext uri="{FF2B5EF4-FFF2-40B4-BE49-F238E27FC236}">
                <a16:creationId xmlns:a16="http://schemas.microsoft.com/office/drawing/2014/main" id="{D7EAB9FE-7DB3-4CA2-6B68-ACC954E6C1A8}"/>
              </a:ext>
            </a:extLst>
          </p:cNvPr>
          <p:cNvSpPr>
            <a:spLocks noGrp="1"/>
          </p:cNvSpPr>
          <p:nvPr>
            <p:ph sz="quarter" idx="14"/>
          </p:nvPr>
        </p:nvSpPr>
        <p:spPr/>
        <p:txBody>
          <a:bodyPr/>
          <a:lstStyle/>
          <a:p>
            <a:r>
              <a:rPr lang="he-IL" dirty="0"/>
              <a:t>מתרגלים עשרות שלמות</a:t>
            </a:r>
          </a:p>
        </p:txBody>
      </p:sp>
      <p:sp>
        <p:nvSpPr>
          <p:cNvPr id="3" name="כותרת 1">
            <a:extLst>
              <a:ext uri="{FF2B5EF4-FFF2-40B4-BE49-F238E27FC236}">
                <a16:creationId xmlns:a16="http://schemas.microsoft.com/office/drawing/2014/main" id="{88DA461D-3739-2010-74DC-38FA1360D32D}"/>
              </a:ext>
            </a:extLst>
          </p:cNvPr>
          <p:cNvSpPr txBox="1">
            <a:spLocks/>
          </p:cNvSpPr>
          <p:nvPr/>
        </p:nvSpPr>
        <p:spPr>
          <a:xfrm>
            <a:off x="1524001" y="951310"/>
            <a:ext cx="9143999" cy="1325563"/>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n-cs"/>
              </a:defRPr>
            </a:lvl1pPr>
          </a:lstStyle>
          <a:p>
            <a:endParaRPr lang="he-IL" sz="3000" b="1" dirty="0"/>
          </a:p>
        </p:txBody>
      </p:sp>
    </p:spTree>
    <p:extLst>
      <p:ext uri="{BB962C8B-B14F-4D97-AF65-F5344CB8AC3E}">
        <p14:creationId xmlns:p14="http://schemas.microsoft.com/office/powerpoint/2010/main" val="42518034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תיבת טקסט 95">
            <a:extLst>
              <a:ext uri="{FF2B5EF4-FFF2-40B4-BE49-F238E27FC236}">
                <a16:creationId xmlns:a16="http://schemas.microsoft.com/office/drawing/2014/main" id="{F1BD1704-9AA8-46F7-8488-6D25496334AD}"/>
              </a:ext>
            </a:extLst>
          </p:cNvPr>
          <p:cNvSpPr txBox="1"/>
          <p:nvPr/>
        </p:nvSpPr>
        <p:spPr>
          <a:xfrm>
            <a:off x="6505757" y="142901"/>
            <a:ext cx="5565218" cy="954107"/>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כַּמָה עִגוּלִים צִבְעוֹנִיִים אַתֶם רוֹאִים?</a:t>
            </a:r>
          </a:p>
          <a:p>
            <a:r>
              <a:rPr lang="he-IL" sz="2800" dirty="0">
                <a:latin typeface="Calibri" panose="020F0502020204030204" pitchFamily="34" charset="0"/>
                <a:cs typeface="Calibri" panose="020F0502020204030204" pitchFamily="34" charset="0"/>
              </a:rPr>
              <a:t>הַסְבִּירוּ אֵיךְ מְצָאתֶם אֶת הַתְשוּבָה.</a:t>
            </a:r>
          </a:p>
        </p:txBody>
      </p:sp>
      <p:sp>
        <p:nvSpPr>
          <p:cNvPr id="3" name="בועת דיבור: אליפסה 2">
            <a:extLst>
              <a:ext uri="{FF2B5EF4-FFF2-40B4-BE49-F238E27FC236}">
                <a16:creationId xmlns:a16="http://schemas.microsoft.com/office/drawing/2014/main" id="{6E2BDC84-8113-413B-9FAC-4FEDAC8E75AC}"/>
              </a:ext>
            </a:extLst>
          </p:cNvPr>
          <p:cNvSpPr/>
          <p:nvPr/>
        </p:nvSpPr>
        <p:spPr>
          <a:xfrm>
            <a:off x="6847201" y="1808282"/>
            <a:ext cx="4459428" cy="3209226"/>
          </a:xfrm>
          <a:prstGeom prst="wedgeEllipseCallout">
            <a:avLst>
              <a:gd name="adj1" fmla="val 45502"/>
              <a:gd name="adj2" fmla="val 49673"/>
            </a:avLst>
          </a:prstGeom>
          <a:solidFill>
            <a:srgbClr val="9DCE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20</a:t>
            </a:r>
          </a:p>
          <a:p>
            <a:pPr algn="ctr"/>
            <a:r>
              <a:rPr lang="he-IL" sz="2800" dirty="0">
                <a:solidFill>
                  <a:schemeClr val="tx1"/>
                </a:solidFill>
              </a:rPr>
              <a:t>רָאִיתִי שֶיֵש 2 קְבוּצוֹת שֶל 10.</a:t>
            </a:r>
          </a:p>
        </p:txBody>
      </p:sp>
      <p:sp>
        <p:nvSpPr>
          <p:cNvPr id="2" name="לחצן חידה 2">
            <a:extLst>
              <a:ext uri="{FF2B5EF4-FFF2-40B4-BE49-F238E27FC236}">
                <a16:creationId xmlns:a16="http://schemas.microsoft.com/office/drawing/2014/main" id="{361AFCC3-F753-C889-E3FD-FED4206558C7}"/>
              </a:ext>
            </a:extLst>
          </p:cNvPr>
          <p:cNvSpPr/>
          <p:nvPr/>
        </p:nvSpPr>
        <p:spPr>
          <a:xfrm>
            <a:off x="489223" y="5456546"/>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לִבְדִיקַת הַתְשוּבָה.</a:t>
            </a:r>
            <a:endParaRPr lang="en-IL" sz="2800" dirty="0">
              <a:solidFill>
                <a:schemeClr val="tx1"/>
              </a:solidFill>
            </a:endParaRPr>
          </a:p>
        </p:txBody>
      </p:sp>
      <p:grpSp>
        <p:nvGrpSpPr>
          <p:cNvPr id="7" name="קבוצה 6">
            <a:extLst>
              <a:ext uri="{FF2B5EF4-FFF2-40B4-BE49-F238E27FC236}">
                <a16:creationId xmlns:a16="http://schemas.microsoft.com/office/drawing/2014/main" id="{64D91E83-6924-52BF-1208-6436257231CE}"/>
              </a:ext>
            </a:extLst>
          </p:cNvPr>
          <p:cNvGrpSpPr/>
          <p:nvPr/>
        </p:nvGrpSpPr>
        <p:grpSpPr>
          <a:xfrm>
            <a:off x="231705" y="718423"/>
            <a:ext cx="2841117" cy="1061261"/>
            <a:chOff x="231705" y="718423"/>
            <a:chExt cx="2841117" cy="1061261"/>
          </a:xfrm>
        </p:grpSpPr>
        <p:grpSp>
          <p:nvGrpSpPr>
            <p:cNvPr id="8" name="קבוצה 7">
              <a:extLst>
                <a:ext uri="{FF2B5EF4-FFF2-40B4-BE49-F238E27FC236}">
                  <a16:creationId xmlns:a16="http://schemas.microsoft.com/office/drawing/2014/main" id="{99F44658-B4B8-0A03-EAC6-0E1E92DA1DF9}"/>
                </a:ext>
              </a:extLst>
            </p:cNvPr>
            <p:cNvGrpSpPr/>
            <p:nvPr/>
          </p:nvGrpSpPr>
          <p:grpSpPr>
            <a:xfrm>
              <a:off x="231705" y="1277908"/>
              <a:ext cx="2841117" cy="501776"/>
              <a:chOff x="-660354" y="2816751"/>
              <a:chExt cx="2841117" cy="501776"/>
            </a:xfrm>
          </p:grpSpPr>
          <p:sp>
            <p:nvSpPr>
              <p:cNvPr id="9" name="אליפסה 8">
                <a:extLst>
                  <a:ext uri="{FF2B5EF4-FFF2-40B4-BE49-F238E27FC236}">
                    <a16:creationId xmlns:a16="http://schemas.microsoft.com/office/drawing/2014/main" id="{D4C7CE9D-CF00-E9F9-3408-9DBE8805657D}"/>
                  </a:ext>
                </a:extLst>
              </p:cNvPr>
              <p:cNvSpPr/>
              <p:nvPr/>
            </p:nvSpPr>
            <p:spPr>
              <a:xfrm>
                <a:off x="-91215" y="2816751"/>
                <a:ext cx="434670" cy="45976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 name="אליפסה 9">
                <a:extLst>
                  <a:ext uri="{FF2B5EF4-FFF2-40B4-BE49-F238E27FC236}">
                    <a16:creationId xmlns:a16="http://schemas.microsoft.com/office/drawing/2014/main" id="{8843CA17-A122-3A3A-8B1A-785C3ADD6CBC}"/>
                  </a:ext>
                </a:extLst>
              </p:cNvPr>
              <p:cNvSpPr/>
              <p:nvPr/>
            </p:nvSpPr>
            <p:spPr>
              <a:xfrm>
                <a:off x="1746093" y="2816751"/>
                <a:ext cx="434670" cy="45976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 name="אליפסה 10">
                <a:extLst>
                  <a:ext uri="{FF2B5EF4-FFF2-40B4-BE49-F238E27FC236}">
                    <a16:creationId xmlns:a16="http://schemas.microsoft.com/office/drawing/2014/main" id="{16E83E87-DB3F-93E0-E020-C61C9D248C51}"/>
                  </a:ext>
                </a:extLst>
              </p:cNvPr>
              <p:cNvSpPr/>
              <p:nvPr/>
            </p:nvSpPr>
            <p:spPr>
              <a:xfrm>
                <a:off x="1110135" y="2840580"/>
                <a:ext cx="434670" cy="459766"/>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 name="אליפסה 11">
                <a:extLst>
                  <a:ext uri="{FF2B5EF4-FFF2-40B4-BE49-F238E27FC236}">
                    <a16:creationId xmlns:a16="http://schemas.microsoft.com/office/drawing/2014/main" id="{8E046BDF-5CCF-3286-A35B-3BF0E42FA729}"/>
                  </a:ext>
                </a:extLst>
              </p:cNvPr>
              <p:cNvSpPr/>
              <p:nvPr/>
            </p:nvSpPr>
            <p:spPr>
              <a:xfrm>
                <a:off x="-660354" y="2816751"/>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 name="אליפסה 12">
                <a:extLst>
                  <a:ext uri="{FF2B5EF4-FFF2-40B4-BE49-F238E27FC236}">
                    <a16:creationId xmlns:a16="http://schemas.microsoft.com/office/drawing/2014/main" id="{7AD5D54E-DA34-496D-D4E0-FFEE0944B9B9}"/>
                  </a:ext>
                </a:extLst>
              </p:cNvPr>
              <p:cNvSpPr/>
              <p:nvPr/>
            </p:nvSpPr>
            <p:spPr>
              <a:xfrm>
                <a:off x="474178" y="2858761"/>
                <a:ext cx="434670" cy="45976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20" name="קבוצה 19">
              <a:extLst>
                <a:ext uri="{FF2B5EF4-FFF2-40B4-BE49-F238E27FC236}">
                  <a16:creationId xmlns:a16="http://schemas.microsoft.com/office/drawing/2014/main" id="{49A32A25-6898-D5EC-ED50-7443134CF8CA}"/>
                </a:ext>
              </a:extLst>
            </p:cNvPr>
            <p:cNvGrpSpPr/>
            <p:nvPr/>
          </p:nvGrpSpPr>
          <p:grpSpPr>
            <a:xfrm>
              <a:off x="231705" y="718423"/>
              <a:ext cx="2841117" cy="476830"/>
              <a:chOff x="2135496" y="2323128"/>
              <a:chExt cx="2841117" cy="476830"/>
            </a:xfrm>
          </p:grpSpPr>
          <p:sp>
            <p:nvSpPr>
              <p:cNvPr id="22" name="אליפסה 21">
                <a:extLst>
                  <a:ext uri="{FF2B5EF4-FFF2-40B4-BE49-F238E27FC236}">
                    <a16:creationId xmlns:a16="http://schemas.microsoft.com/office/drawing/2014/main" id="{39B08DAC-D1EB-2A16-5CFA-7672AD9619D8}"/>
                  </a:ext>
                </a:extLst>
              </p:cNvPr>
              <p:cNvSpPr/>
              <p:nvPr/>
            </p:nvSpPr>
            <p:spPr>
              <a:xfrm>
                <a:off x="2704635" y="2323128"/>
                <a:ext cx="434670" cy="45976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5" name="אליפסה 34">
                <a:extLst>
                  <a:ext uri="{FF2B5EF4-FFF2-40B4-BE49-F238E27FC236}">
                    <a16:creationId xmlns:a16="http://schemas.microsoft.com/office/drawing/2014/main" id="{562FE528-BCD5-AAE7-B98D-614DC937D1D6}"/>
                  </a:ext>
                </a:extLst>
              </p:cNvPr>
              <p:cNvSpPr/>
              <p:nvPr/>
            </p:nvSpPr>
            <p:spPr>
              <a:xfrm>
                <a:off x="4541943" y="2323128"/>
                <a:ext cx="434670" cy="45976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6" name="אליפסה 35">
                <a:extLst>
                  <a:ext uri="{FF2B5EF4-FFF2-40B4-BE49-F238E27FC236}">
                    <a16:creationId xmlns:a16="http://schemas.microsoft.com/office/drawing/2014/main" id="{744B0B30-CF1F-C450-8CB2-153DE8D7ED3B}"/>
                  </a:ext>
                </a:extLst>
              </p:cNvPr>
              <p:cNvSpPr/>
              <p:nvPr/>
            </p:nvSpPr>
            <p:spPr>
              <a:xfrm>
                <a:off x="3883300" y="2323128"/>
                <a:ext cx="434670" cy="459766"/>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7" name="אליפסה 36">
                <a:extLst>
                  <a:ext uri="{FF2B5EF4-FFF2-40B4-BE49-F238E27FC236}">
                    <a16:creationId xmlns:a16="http://schemas.microsoft.com/office/drawing/2014/main" id="{5B5E4D51-4A19-4FBC-6F94-AECA7E8B4B44}"/>
                  </a:ext>
                </a:extLst>
              </p:cNvPr>
              <p:cNvSpPr/>
              <p:nvPr/>
            </p:nvSpPr>
            <p:spPr>
              <a:xfrm>
                <a:off x="2135496" y="2323128"/>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8" name="אליפסה 37">
                <a:extLst>
                  <a:ext uri="{FF2B5EF4-FFF2-40B4-BE49-F238E27FC236}">
                    <a16:creationId xmlns:a16="http://schemas.microsoft.com/office/drawing/2014/main" id="{FE1AC003-AEED-AED5-62F5-75E7DBC8858E}"/>
                  </a:ext>
                </a:extLst>
              </p:cNvPr>
              <p:cNvSpPr/>
              <p:nvPr/>
            </p:nvSpPr>
            <p:spPr>
              <a:xfrm>
                <a:off x="3314161" y="2340192"/>
                <a:ext cx="434670" cy="45976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pic>
        <p:nvPicPr>
          <p:cNvPr id="4" name="תמונה 3" descr="תמונה שמכילה טקסט&#10;&#10;התיאור נוצר באופן אוטומטי">
            <a:extLst>
              <a:ext uri="{FF2B5EF4-FFF2-40B4-BE49-F238E27FC236}">
                <a16:creationId xmlns:a16="http://schemas.microsoft.com/office/drawing/2014/main" id="{C8C83721-571C-B989-8AEB-2CA39E8EAACF}"/>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6604" b="94340" l="9874" r="89916">
                        <a14:foregroundMark x1="65756" y1="6761" x2="51891" y2="6761"/>
                        <a14:foregroundMark x1="68908" y1="94340" x2="59244" y2="90409"/>
                        <a14:foregroundMark x1="39286" y1="94182" x2="46218" y2="89937"/>
                        <a14:foregroundMark x1="61345" y1="27358" x2="60714" y2="28931"/>
                        <a14:foregroundMark x1="44958" y1="26572" x2="43908" y2="20126"/>
                      </a14:backgroundRemoval>
                    </a14:imgEffect>
                  </a14:imgLayer>
                </a14:imgProps>
              </a:ext>
              <a:ext uri="{28A0092B-C50C-407E-A947-70E740481C1C}">
                <a14:useLocalDpi xmlns:a14="http://schemas.microsoft.com/office/drawing/2010/main"/>
              </a:ext>
            </a:extLst>
          </a:blip>
          <a:srcRect/>
          <a:stretch/>
        </p:blipFill>
        <p:spPr>
          <a:xfrm>
            <a:off x="10163789" y="3958597"/>
            <a:ext cx="2105950" cy="2810866"/>
          </a:xfrm>
          <a:prstGeom prst="rect">
            <a:avLst/>
          </a:prstGeom>
        </p:spPr>
      </p:pic>
      <p:grpSp>
        <p:nvGrpSpPr>
          <p:cNvPr id="21" name="קבוצה 20">
            <a:extLst>
              <a:ext uri="{FF2B5EF4-FFF2-40B4-BE49-F238E27FC236}">
                <a16:creationId xmlns:a16="http://schemas.microsoft.com/office/drawing/2014/main" id="{09892979-F96B-4B41-20DF-4B4D076C80A8}"/>
              </a:ext>
            </a:extLst>
          </p:cNvPr>
          <p:cNvGrpSpPr/>
          <p:nvPr/>
        </p:nvGrpSpPr>
        <p:grpSpPr>
          <a:xfrm>
            <a:off x="271888" y="3097835"/>
            <a:ext cx="2841117" cy="1061261"/>
            <a:chOff x="231705" y="718423"/>
            <a:chExt cx="2841117" cy="1061261"/>
          </a:xfrm>
        </p:grpSpPr>
        <p:grpSp>
          <p:nvGrpSpPr>
            <p:cNvPr id="24" name="קבוצה 23">
              <a:extLst>
                <a:ext uri="{FF2B5EF4-FFF2-40B4-BE49-F238E27FC236}">
                  <a16:creationId xmlns:a16="http://schemas.microsoft.com/office/drawing/2014/main" id="{04324C84-C54A-A9DD-CBD4-89BE0AB68086}"/>
                </a:ext>
              </a:extLst>
            </p:cNvPr>
            <p:cNvGrpSpPr/>
            <p:nvPr/>
          </p:nvGrpSpPr>
          <p:grpSpPr>
            <a:xfrm>
              <a:off x="231705" y="1277908"/>
              <a:ext cx="2841117" cy="501776"/>
              <a:chOff x="-660354" y="2816751"/>
              <a:chExt cx="2841117" cy="501776"/>
            </a:xfrm>
          </p:grpSpPr>
          <p:sp>
            <p:nvSpPr>
              <p:cNvPr id="39" name="אליפסה 38">
                <a:extLst>
                  <a:ext uri="{FF2B5EF4-FFF2-40B4-BE49-F238E27FC236}">
                    <a16:creationId xmlns:a16="http://schemas.microsoft.com/office/drawing/2014/main" id="{ACEADFB6-23E4-C2A2-85FE-FD6746BCCF83}"/>
                  </a:ext>
                </a:extLst>
              </p:cNvPr>
              <p:cNvSpPr/>
              <p:nvPr/>
            </p:nvSpPr>
            <p:spPr>
              <a:xfrm>
                <a:off x="-91215" y="2816751"/>
                <a:ext cx="434670" cy="45976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0" name="אליפסה 39">
                <a:extLst>
                  <a:ext uri="{FF2B5EF4-FFF2-40B4-BE49-F238E27FC236}">
                    <a16:creationId xmlns:a16="http://schemas.microsoft.com/office/drawing/2014/main" id="{E3A3B87C-69E8-7AB0-DC4D-49C5F72F9A8A}"/>
                  </a:ext>
                </a:extLst>
              </p:cNvPr>
              <p:cNvSpPr/>
              <p:nvPr/>
            </p:nvSpPr>
            <p:spPr>
              <a:xfrm>
                <a:off x="1746093" y="2816751"/>
                <a:ext cx="434670" cy="45976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1" name="אליפסה 40">
                <a:extLst>
                  <a:ext uri="{FF2B5EF4-FFF2-40B4-BE49-F238E27FC236}">
                    <a16:creationId xmlns:a16="http://schemas.microsoft.com/office/drawing/2014/main" id="{AE0829E9-E207-D605-7B0E-4BC665EA5C4E}"/>
                  </a:ext>
                </a:extLst>
              </p:cNvPr>
              <p:cNvSpPr/>
              <p:nvPr/>
            </p:nvSpPr>
            <p:spPr>
              <a:xfrm>
                <a:off x="1110135" y="2840580"/>
                <a:ext cx="434670" cy="459766"/>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2" name="אליפסה 41">
                <a:extLst>
                  <a:ext uri="{FF2B5EF4-FFF2-40B4-BE49-F238E27FC236}">
                    <a16:creationId xmlns:a16="http://schemas.microsoft.com/office/drawing/2014/main" id="{3D868D27-DFA6-999F-E9D1-892C0713D9AF}"/>
                  </a:ext>
                </a:extLst>
              </p:cNvPr>
              <p:cNvSpPr/>
              <p:nvPr/>
            </p:nvSpPr>
            <p:spPr>
              <a:xfrm>
                <a:off x="-660354" y="2816751"/>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3" name="אליפסה 42">
                <a:extLst>
                  <a:ext uri="{FF2B5EF4-FFF2-40B4-BE49-F238E27FC236}">
                    <a16:creationId xmlns:a16="http://schemas.microsoft.com/office/drawing/2014/main" id="{23C0329D-BFED-B08E-4654-051908B85C5F}"/>
                  </a:ext>
                </a:extLst>
              </p:cNvPr>
              <p:cNvSpPr/>
              <p:nvPr/>
            </p:nvSpPr>
            <p:spPr>
              <a:xfrm>
                <a:off x="474178" y="2858761"/>
                <a:ext cx="434670" cy="45976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29" name="קבוצה 28">
              <a:extLst>
                <a:ext uri="{FF2B5EF4-FFF2-40B4-BE49-F238E27FC236}">
                  <a16:creationId xmlns:a16="http://schemas.microsoft.com/office/drawing/2014/main" id="{BDD11214-3FEC-39F0-6491-E938AFDB0F54}"/>
                </a:ext>
              </a:extLst>
            </p:cNvPr>
            <p:cNvGrpSpPr/>
            <p:nvPr/>
          </p:nvGrpSpPr>
          <p:grpSpPr>
            <a:xfrm>
              <a:off x="231705" y="718423"/>
              <a:ext cx="2841117" cy="476830"/>
              <a:chOff x="2135496" y="2323128"/>
              <a:chExt cx="2841117" cy="476830"/>
            </a:xfrm>
          </p:grpSpPr>
          <p:sp>
            <p:nvSpPr>
              <p:cNvPr id="30" name="אליפסה 29">
                <a:extLst>
                  <a:ext uri="{FF2B5EF4-FFF2-40B4-BE49-F238E27FC236}">
                    <a16:creationId xmlns:a16="http://schemas.microsoft.com/office/drawing/2014/main" id="{B611FB77-F2FF-BC9B-74EB-86A5FB2F8E12}"/>
                  </a:ext>
                </a:extLst>
              </p:cNvPr>
              <p:cNvSpPr/>
              <p:nvPr/>
            </p:nvSpPr>
            <p:spPr>
              <a:xfrm>
                <a:off x="2704635" y="2323128"/>
                <a:ext cx="434670" cy="45976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1" name="אליפסה 30">
                <a:extLst>
                  <a:ext uri="{FF2B5EF4-FFF2-40B4-BE49-F238E27FC236}">
                    <a16:creationId xmlns:a16="http://schemas.microsoft.com/office/drawing/2014/main" id="{309D9351-6117-7B15-0C3C-F700E37317B8}"/>
                  </a:ext>
                </a:extLst>
              </p:cNvPr>
              <p:cNvSpPr/>
              <p:nvPr/>
            </p:nvSpPr>
            <p:spPr>
              <a:xfrm>
                <a:off x="4541943" y="2323128"/>
                <a:ext cx="434670" cy="45976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2" name="אליפסה 31">
                <a:extLst>
                  <a:ext uri="{FF2B5EF4-FFF2-40B4-BE49-F238E27FC236}">
                    <a16:creationId xmlns:a16="http://schemas.microsoft.com/office/drawing/2014/main" id="{8C0695C0-812F-3BB2-BDD7-76B31DCFCF9F}"/>
                  </a:ext>
                </a:extLst>
              </p:cNvPr>
              <p:cNvSpPr/>
              <p:nvPr/>
            </p:nvSpPr>
            <p:spPr>
              <a:xfrm>
                <a:off x="3883300" y="2323128"/>
                <a:ext cx="434670" cy="459766"/>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3" name="אליפסה 32">
                <a:extLst>
                  <a:ext uri="{FF2B5EF4-FFF2-40B4-BE49-F238E27FC236}">
                    <a16:creationId xmlns:a16="http://schemas.microsoft.com/office/drawing/2014/main" id="{51D45A1E-4C35-4045-DAAB-592C3A5C11B2}"/>
                  </a:ext>
                </a:extLst>
              </p:cNvPr>
              <p:cNvSpPr/>
              <p:nvPr/>
            </p:nvSpPr>
            <p:spPr>
              <a:xfrm>
                <a:off x="2135496" y="2323128"/>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4" name="אליפסה 33">
                <a:extLst>
                  <a:ext uri="{FF2B5EF4-FFF2-40B4-BE49-F238E27FC236}">
                    <a16:creationId xmlns:a16="http://schemas.microsoft.com/office/drawing/2014/main" id="{D0636029-D329-3894-456B-A90CDB7BF452}"/>
                  </a:ext>
                </a:extLst>
              </p:cNvPr>
              <p:cNvSpPr/>
              <p:nvPr/>
            </p:nvSpPr>
            <p:spPr>
              <a:xfrm>
                <a:off x="3314161" y="2340192"/>
                <a:ext cx="434670" cy="45976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spTree>
    <p:extLst>
      <p:ext uri="{BB962C8B-B14F-4D97-AF65-F5344CB8AC3E}">
        <p14:creationId xmlns:p14="http://schemas.microsoft.com/office/powerpoint/2010/main" val="219112813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nextCondLst>
                <p:cond evt="onClick" delay="0">
                  <p:tgtEl>
                    <p:spTgt spid="2"/>
                  </p:tgtEl>
                </p:cond>
              </p:nextCondLst>
            </p:seq>
          </p:childTnLst>
        </p:cTn>
      </p:par>
    </p:tnLst>
    <p:bldLst>
      <p:bldP spid="3" grpId="0" animBg="1"/>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תיבת טקסט 95">
            <a:extLst>
              <a:ext uri="{FF2B5EF4-FFF2-40B4-BE49-F238E27FC236}">
                <a16:creationId xmlns:a16="http://schemas.microsoft.com/office/drawing/2014/main" id="{F1BD1704-9AA8-46F7-8488-6D25496334AD}"/>
              </a:ext>
            </a:extLst>
          </p:cNvPr>
          <p:cNvSpPr txBox="1"/>
          <p:nvPr/>
        </p:nvSpPr>
        <p:spPr>
          <a:xfrm>
            <a:off x="6517040" y="207029"/>
            <a:ext cx="5565218" cy="1384995"/>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כַּמָה עִגוּלִים צִבְעוֹנִיִים אַתֶם רוֹאִים?</a:t>
            </a:r>
          </a:p>
          <a:p>
            <a:r>
              <a:rPr lang="he-IL" sz="2800" dirty="0">
                <a:latin typeface="Calibri" panose="020F0502020204030204" pitchFamily="34" charset="0"/>
                <a:cs typeface="Calibri" panose="020F0502020204030204" pitchFamily="34" charset="0"/>
              </a:rPr>
              <a:t>הַסְבִּירוּ אֵיךְ מְצָאתֶם אֶת הַתְשוּבָה.</a:t>
            </a:r>
          </a:p>
          <a:p>
            <a:endParaRPr lang="he-IL" sz="2800" dirty="0">
              <a:latin typeface="Calibri" panose="020F0502020204030204" pitchFamily="34" charset="0"/>
              <a:cs typeface="Calibri" panose="020F0502020204030204" pitchFamily="34" charset="0"/>
            </a:endParaRPr>
          </a:p>
        </p:txBody>
      </p:sp>
      <p:sp>
        <p:nvSpPr>
          <p:cNvPr id="3" name="בועת דיבור: אליפסה 2">
            <a:extLst>
              <a:ext uri="{FF2B5EF4-FFF2-40B4-BE49-F238E27FC236}">
                <a16:creationId xmlns:a16="http://schemas.microsoft.com/office/drawing/2014/main" id="{6E2BDC84-8113-413B-9FAC-4FEDAC8E75AC}"/>
              </a:ext>
            </a:extLst>
          </p:cNvPr>
          <p:cNvSpPr/>
          <p:nvPr/>
        </p:nvSpPr>
        <p:spPr>
          <a:xfrm>
            <a:off x="6847201" y="1808282"/>
            <a:ext cx="4459428" cy="3209226"/>
          </a:xfrm>
          <a:prstGeom prst="wedgeEllipseCallout">
            <a:avLst>
              <a:gd name="adj1" fmla="val 45502"/>
              <a:gd name="adj2" fmla="val 49673"/>
            </a:avLst>
          </a:prstGeom>
          <a:solidFill>
            <a:srgbClr val="9DCE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40</a:t>
            </a:r>
          </a:p>
          <a:p>
            <a:pPr algn="ctr"/>
            <a:r>
              <a:rPr lang="he-IL" sz="2800" dirty="0">
                <a:solidFill>
                  <a:schemeClr val="tx1"/>
                </a:solidFill>
              </a:rPr>
              <a:t>רָאִיתִי שֶיֵש 4 קְבוּצוֹת שֶל 10</a:t>
            </a:r>
          </a:p>
          <a:p>
            <a:pPr algn="ctr"/>
            <a:r>
              <a:rPr lang="he-IL" sz="2800" dirty="0">
                <a:solidFill>
                  <a:schemeClr val="tx1"/>
                </a:solidFill>
              </a:rPr>
              <a:t>וְסָפַרְתִי:</a:t>
            </a:r>
          </a:p>
          <a:p>
            <a:pPr algn="ctr"/>
            <a:r>
              <a:rPr lang="en-US" sz="2800" dirty="0">
                <a:solidFill>
                  <a:schemeClr val="tx1"/>
                </a:solidFill>
              </a:rPr>
              <a:t> 10, 20, 30, 40</a:t>
            </a:r>
            <a:endParaRPr lang="he-IL" sz="1400" dirty="0">
              <a:solidFill>
                <a:schemeClr val="tx1"/>
              </a:solidFill>
            </a:endParaRPr>
          </a:p>
        </p:txBody>
      </p:sp>
      <p:sp>
        <p:nvSpPr>
          <p:cNvPr id="2" name="לחצן חידה 2">
            <a:extLst>
              <a:ext uri="{FF2B5EF4-FFF2-40B4-BE49-F238E27FC236}">
                <a16:creationId xmlns:a16="http://schemas.microsoft.com/office/drawing/2014/main" id="{361AFCC3-F753-C889-E3FD-FED4206558C7}"/>
              </a:ext>
            </a:extLst>
          </p:cNvPr>
          <p:cNvSpPr/>
          <p:nvPr/>
        </p:nvSpPr>
        <p:spPr>
          <a:xfrm>
            <a:off x="479246" y="5505142"/>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לִבְדִיקַת הַתְשוּבָה.</a:t>
            </a:r>
            <a:endParaRPr lang="en-IL" sz="2800" dirty="0">
              <a:solidFill>
                <a:schemeClr val="tx1"/>
              </a:solidFill>
            </a:endParaRPr>
          </a:p>
        </p:txBody>
      </p:sp>
      <p:pic>
        <p:nvPicPr>
          <p:cNvPr id="4" name="תמונה 3" descr="תמונה שמכילה טקסט&#10;&#10;התיאור נוצר באופן אוטומטי">
            <a:extLst>
              <a:ext uri="{FF2B5EF4-FFF2-40B4-BE49-F238E27FC236}">
                <a16:creationId xmlns:a16="http://schemas.microsoft.com/office/drawing/2014/main" id="{C8C83721-571C-B989-8AEB-2CA39E8EAACF}"/>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6604" b="94340" l="9874" r="89916">
                        <a14:foregroundMark x1="65756" y1="6761" x2="51891" y2="6761"/>
                        <a14:foregroundMark x1="68908" y1="94340" x2="59244" y2="90409"/>
                        <a14:foregroundMark x1="39286" y1="94182" x2="46218" y2="89937"/>
                        <a14:foregroundMark x1="61345" y1="27358" x2="60714" y2="28931"/>
                        <a14:foregroundMark x1="44958" y1="26572" x2="43908" y2="20126"/>
                      </a14:backgroundRemoval>
                    </a14:imgEffect>
                  </a14:imgLayer>
                </a14:imgProps>
              </a:ext>
              <a:ext uri="{28A0092B-C50C-407E-A947-70E740481C1C}">
                <a14:useLocalDpi xmlns:a14="http://schemas.microsoft.com/office/drawing/2010/main"/>
              </a:ext>
            </a:extLst>
          </a:blip>
          <a:srcRect/>
          <a:stretch/>
        </p:blipFill>
        <p:spPr>
          <a:xfrm>
            <a:off x="10163789" y="3958597"/>
            <a:ext cx="2105950" cy="2810866"/>
          </a:xfrm>
          <a:prstGeom prst="rect">
            <a:avLst/>
          </a:prstGeom>
        </p:spPr>
      </p:pic>
      <p:grpSp>
        <p:nvGrpSpPr>
          <p:cNvPr id="7" name="קבוצה 6">
            <a:extLst>
              <a:ext uri="{FF2B5EF4-FFF2-40B4-BE49-F238E27FC236}">
                <a16:creationId xmlns:a16="http://schemas.microsoft.com/office/drawing/2014/main" id="{390A8464-87DE-4A03-DD8C-2EB8EEAF1E75}"/>
              </a:ext>
            </a:extLst>
          </p:cNvPr>
          <p:cNvGrpSpPr/>
          <p:nvPr/>
        </p:nvGrpSpPr>
        <p:grpSpPr>
          <a:xfrm>
            <a:off x="231705" y="718423"/>
            <a:ext cx="2841117" cy="1061261"/>
            <a:chOff x="231705" y="718423"/>
            <a:chExt cx="2841117" cy="1061261"/>
          </a:xfrm>
        </p:grpSpPr>
        <p:grpSp>
          <p:nvGrpSpPr>
            <p:cNvPr id="21" name="קבוצה 20">
              <a:extLst>
                <a:ext uri="{FF2B5EF4-FFF2-40B4-BE49-F238E27FC236}">
                  <a16:creationId xmlns:a16="http://schemas.microsoft.com/office/drawing/2014/main" id="{6E321AD1-0650-B5A8-0A3B-B6F8006E44F4}"/>
                </a:ext>
              </a:extLst>
            </p:cNvPr>
            <p:cNvGrpSpPr/>
            <p:nvPr/>
          </p:nvGrpSpPr>
          <p:grpSpPr>
            <a:xfrm>
              <a:off x="231705" y="1277908"/>
              <a:ext cx="2841117" cy="501776"/>
              <a:chOff x="-660354" y="2816751"/>
              <a:chExt cx="2841117" cy="501776"/>
            </a:xfrm>
          </p:grpSpPr>
          <p:sp>
            <p:nvSpPr>
              <p:cNvPr id="34" name="אליפסה 33">
                <a:extLst>
                  <a:ext uri="{FF2B5EF4-FFF2-40B4-BE49-F238E27FC236}">
                    <a16:creationId xmlns:a16="http://schemas.microsoft.com/office/drawing/2014/main" id="{D1803C01-7901-3344-540F-050899986C84}"/>
                  </a:ext>
                </a:extLst>
              </p:cNvPr>
              <p:cNvSpPr/>
              <p:nvPr/>
            </p:nvSpPr>
            <p:spPr>
              <a:xfrm>
                <a:off x="-91215" y="2816751"/>
                <a:ext cx="434670" cy="45976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9" name="אליפסה 38">
                <a:extLst>
                  <a:ext uri="{FF2B5EF4-FFF2-40B4-BE49-F238E27FC236}">
                    <a16:creationId xmlns:a16="http://schemas.microsoft.com/office/drawing/2014/main" id="{3E6DA1F7-9720-8FED-CB4C-DA071D01D674}"/>
                  </a:ext>
                </a:extLst>
              </p:cNvPr>
              <p:cNvSpPr/>
              <p:nvPr/>
            </p:nvSpPr>
            <p:spPr>
              <a:xfrm>
                <a:off x="1746093" y="2816751"/>
                <a:ext cx="434670" cy="45976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0" name="אליפסה 39">
                <a:extLst>
                  <a:ext uri="{FF2B5EF4-FFF2-40B4-BE49-F238E27FC236}">
                    <a16:creationId xmlns:a16="http://schemas.microsoft.com/office/drawing/2014/main" id="{FA5249BA-685B-CDA9-D3ED-13DCE52E80FF}"/>
                  </a:ext>
                </a:extLst>
              </p:cNvPr>
              <p:cNvSpPr/>
              <p:nvPr/>
            </p:nvSpPr>
            <p:spPr>
              <a:xfrm>
                <a:off x="1110135" y="2840580"/>
                <a:ext cx="434670" cy="459766"/>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1" name="אליפסה 40">
                <a:extLst>
                  <a:ext uri="{FF2B5EF4-FFF2-40B4-BE49-F238E27FC236}">
                    <a16:creationId xmlns:a16="http://schemas.microsoft.com/office/drawing/2014/main" id="{9C34DF81-A920-0D26-24FC-6E2961BE58D1}"/>
                  </a:ext>
                </a:extLst>
              </p:cNvPr>
              <p:cNvSpPr/>
              <p:nvPr/>
            </p:nvSpPr>
            <p:spPr>
              <a:xfrm>
                <a:off x="-660354" y="2816751"/>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2" name="אליפסה 41">
                <a:extLst>
                  <a:ext uri="{FF2B5EF4-FFF2-40B4-BE49-F238E27FC236}">
                    <a16:creationId xmlns:a16="http://schemas.microsoft.com/office/drawing/2014/main" id="{F94BDE75-FA45-C794-CAD5-60219E792279}"/>
                  </a:ext>
                </a:extLst>
              </p:cNvPr>
              <p:cNvSpPr/>
              <p:nvPr/>
            </p:nvSpPr>
            <p:spPr>
              <a:xfrm>
                <a:off x="474178" y="2858761"/>
                <a:ext cx="434670" cy="45976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24" name="קבוצה 23">
              <a:extLst>
                <a:ext uri="{FF2B5EF4-FFF2-40B4-BE49-F238E27FC236}">
                  <a16:creationId xmlns:a16="http://schemas.microsoft.com/office/drawing/2014/main" id="{A9DAE967-9606-DC3F-A5FF-19F6AF917E1B}"/>
                </a:ext>
              </a:extLst>
            </p:cNvPr>
            <p:cNvGrpSpPr/>
            <p:nvPr/>
          </p:nvGrpSpPr>
          <p:grpSpPr>
            <a:xfrm>
              <a:off x="231705" y="718423"/>
              <a:ext cx="2841117" cy="476830"/>
              <a:chOff x="2135496" y="2323128"/>
              <a:chExt cx="2841117" cy="476830"/>
            </a:xfrm>
          </p:grpSpPr>
          <p:sp>
            <p:nvSpPr>
              <p:cNvPr id="29" name="אליפסה 28">
                <a:extLst>
                  <a:ext uri="{FF2B5EF4-FFF2-40B4-BE49-F238E27FC236}">
                    <a16:creationId xmlns:a16="http://schemas.microsoft.com/office/drawing/2014/main" id="{7B1F50ED-3E18-7156-E278-E07B182D1B20}"/>
                  </a:ext>
                </a:extLst>
              </p:cNvPr>
              <p:cNvSpPr/>
              <p:nvPr/>
            </p:nvSpPr>
            <p:spPr>
              <a:xfrm>
                <a:off x="2704635" y="2323128"/>
                <a:ext cx="434670" cy="45976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 name="אליפסה 29">
                <a:extLst>
                  <a:ext uri="{FF2B5EF4-FFF2-40B4-BE49-F238E27FC236}">
                    <a16:creationId xmlns:a16="http://schemas.microsoft.com/office/drawing/2014/main" id="{A4DD4B41-D93F-8A25-79CF-4D68D09575D0}"/>
                  </a:ext>
                </a:extLst>
              </p:cNvPr>
              <p:cNvSpPr/>
              <p:nvPr/>
            </p:nvSpPr>
            <p:spPr>
              <a:xfrm>
                <a:off x="4541943" y="2323128"/>
                <a:ext cx="434670" cy="45976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1" name="אליפסה 30">
                <a:extLst>
                  <a:ext uri="{FF2B5EF4-FFF2-40B4-BE49-F238E27FC236}">
                    <a16:creationId xmlns:a16="http://schemas.microsoft.com/office/drawing/2014/main" id="{12A103EB-2CCA-9F1A-B460-34D33CF0E05F}"/>
                  </a:ext>
                </a:extLst>
              </p:cNvPr>
              <p:cNvSpPr/>
              <p:nvPr/>
            </p:nvSpPr>
            <p:spPr>
              <a:xfrm>
                <a:off x="3883300" y="2323128"/>
                <a:ext cx="434670" cy="459766"/>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2" name="אליפסה 31">
                <a:extLst>
                  <a:ext uri="{FF2B5EF4-FFF2-40B4-BE49-F238E27FC236}">
                    <a16:creationId xmlns:a16="http://schemas.microsoft.com/office/drawing/2014/main" id="{224DCD2E-C0E8-8479-E2D1-6D7342C21536}"/>
                  </a:ext>
                </a:extLst>
              </p:cNvPr>
              <p:cNvSpPr/>
              <p:nvPr/>
            </p:nvSpPr>
            <p:spPr>
              <a:xfrm>
                <a:off x="2135496" y="2323128"/>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3" name="אליפסה 32">
                <a:extLst>
                  <a:ext uri="{FF2B5EF4-FFF2-40B4-BE49-F238E27FC236}">
                    <a16:creationId xmlns:a16="http://schemas.microsoft.com/office/drawing/2014/main" id="{315508F7-D7D3-B883-2386-0CFA78576CA2}"/>
                  </a:ext>
                </a:extLst>
              </p:cNvPr>
              <p:cNvSpPr/>
              <p:nvPr/>
            </p:nvSpPr>
            <p:spPr>
              <a:xfrm>
                <a:off x="3314161" y="2340192"/>
                <a:ext cx="434670" cy="45976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grpSp>
        <p:nvGrpSpPr>
          <p:cNvPr id="43" name="קבוצה 42">
            <a:extLst>
              <a:ext uri="{FF2B5EF4-FFF2-40B4-BE49-F238E27FC236}">
                <a16:creationId xmlns:a16="http://schemas.microsoft.com/office/drawing/2014/main" id="{1D0884FC-B7F2-0EB1-05E2-516C54DD0884}"/>
              </a:ext>
            </a:extLst>
          </p:cNvPr>
          <p:cNvGrpSpPr/>
          <p:nvPr/>
        </p:nvGrpSpPr>
        <p:grpSpPr>
          <a:xfrm>
            <a:off x="2590146" y="2244473"/>
            <a:ext cx="2841117" cy="1061261"/>
            <a:chOff x="231705" y="718423"/>
            <a:chExt cx="2841117" cy="1061261"/>
          </a:xfrm>
        </p:grpSpPr>
        <p:grpSp>
          <p:nvGrpSpPr>
            <p:cNvPr id="44" name="קבוצה 43">
              <a:extLst>
                <a:ext uri="{FF2B5EF4-FFF2-40B4-BE49-F238E27FC236}">
                  <a16:creationId xmlns:a16="http://schemas.microsoft.com/office/drawing/2014/main" id="{E7A8BF4F-D33D-7FB6-5747-46ED21EB31DA}"/>
                </a:ext>
              </a:extLst>
            </p:cNvPr>
            <p:cNvGrpSpPr/>
            <p:nvPr/>
          </p:nvGrpSpPr>
          <p:grpSpPr>
            <a:xfrm>
              <a:off x="231705" y="1277908"/>
              <a:ext cx="2841117" cy="501776"/>
              <a:chOff x="-660354" y="2816751"/>
              <a:chExt cx="2841117" cy="501776"/>
            </a:xfrm>
          </p:grpSpPr>
          <p:sp>
            <p:nvSpPr>
              <p:cNvPr id="51" name="אליפסה 50">
                <a:extLst>
                  <a:ext uri="{FF2B5EF4-FFF2-40B4-BE49-F238E27FC236}">
                    <a16:creationId xmlns:a16="http://schemas.microsoft.com/office/drawing/2014/main" id="{A46EEB65-4141-1BC6-8F4F-D4EAECA68F80}"/>
                  </a:ext>
                </a:extLst>
              </p:cNvPr>
              <p:cNvSpPr/>
              <p:nvPr/>
            </p:nvSpPr>
            <p:spPr>
              <a:xfrm>
                <a:off x="-91215" y="2816751"/>
                <a:ext cx="434670" cy="45976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2" name="אליפסה 51">
                <a:extLst>
                  <a:ext uri="{FF2B5EF4-FFF2-40B4-BE49-F238E27FC236}">
                    <a16:creationId xmlns:a16="http://schemas.microsoft.com/office/drawing/2014/main" id="{633B5AA5-AB9A-320B-F051-1631BFC68B96}"/>
                  </a:ext>
                </a:extLst>
              </p:cNvPr>
              <p:cNvSpPr/>
              <p:nvPr/>
            </p:nvSpPr>
            <p:spPr>
              <a:xfrm>
                <a:off x="1746093" y="2816751"/>
                <a:ext cx="434670" cy="45976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3" name="אליפסה 52">
                <a:extLst>
                  <a:ext uri="{FF2B5EF4-FFF2-40B4-BE49-F238E27FC236}">
                    <a16:creationId xmlns:a16="http://schemas.microsoft.com/office/drawing/2014/main" id="{8531AE16-D026-0486-9E99-CEB3EB89B988}"/>
                  </a:ext>
                </a:extLst>
              </p:cNvPr>
              <p:cNvSpPr/>
              <p:nvPr/>
            </p:nvSpPr>
            <p:spPr>
              <a:xfrm>
                <a:off x="1110135" y="2840580"/>
                <a:ext cx="434670" cy="459766"/>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4" name="אליפסה 53">
                <a:extLst>
                  <a:ext uri="{FF2B5EF4-FFF2-40B4-BE49-F238E27FC236}">
                    <a16:creationId xmlns:a16="http://schemas.microsoft.com/office/drawing/2014/main" id="{192FA544-949A-3365-43DE-6D101FBCAAFD}"/>
                  </a:ext>
                </a:extLst>
              </p:cNvPr>
              <p:cNvSpPr/>
              <p:nvPr/>
            </p:nvSpPr>
            <p:spPr>
              <a:xfrm>
                <a:off x="-660354" y="2816751"/>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5" name="אליפסה 54">
                <a:extLst>
                  <a:ext uri="{FF2B5EF4-FFF2-40B4-BE49-F238E27FC236}">
                    <a16:creationId xmlns:a16="http://schemas.microsoft.com/office/drawing/2014/main" id="{32075AC1-6699-12E0-C635-E6D34F905554}"/>
                  </a:ext>
                </a:extLst>
              </p:cNvPr>
              <p:cNvSpPr/>
              <p:nvPr/>
            </p:nvSpPr>
            <p:spPr>
              <a:xfrm>
                <a:off x="474178" y="2858761"/>
                <a:ext cx="434670" cy="45976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45" name="קבוצה 44">
              <a:extLst>
                <a:ext uri="{FF2B5EF4-FFF2-40B4-BE49-F238E27FC236}">
                  <a16:creationId xmlns:a16="http://schemas.microsoft.com/office/drawing/2014/main" id="{078A5386-BD0C-EC08-9935-77059429F84F}"/>
                </a:ext>
              </a:extLst>
            </p:cNvPr>
            <p:cNvGrpSpPr/>
            <p:nvPr/>
          </p:nvGrpSpPr>
          <p:grpSpPr>
            <a:xfrm>
              <a:off x="231705" y="718423"/>
              <a:ext cx="2841117" cy="476830"/>
              <a:chOff x="2135496" y="2323128"/>
              <a:chExt cx="2841117" cy="476830"/>
            </a:xfrm>
          </p:grpSpPr>
          <p:sp>
            <p:nvSpPr>
              <p:cNvPr id="46" name="אליפסה 45">
                <a:extLst>
                  <a:ext uri="{FF2B5EF4-FFF2-40B4-BE49-F238E27FC236}">
                    <a16:creationId xmlns:a16="http://schemas.microsoft.com/office/drawing/2014/main" id="{77250EC1-12D1-30A0-AC4A-9719AD4455DC}"/>
                  </a:ext>
                </a:extLst>
              </p:cNvPr>
              <p:cNvSpPr/>
              <p:nvPr/>
            </p:nvSpPr>
            <p:spPr>
              <a:xfrm>
                <a:off x="2704635" y="2323128"/>
                <a:ext cx="434670" cy="45976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7" name="אליפסה 46">
                <a:extLst>
                  <a:ext uri="{FF2B5EF4-FFF2-40B4-BE49-F238E27FC236}">
                    <a16:creationId xmlns:a16="http://schemas.microsoft.com/office/drawing/2014/main" id="{7E8AEE73-8B82-A1AC-8596-EA0AFA34CD1F}"/>
                  </a:ext>
                </a:extLst>
              </p:cNvPr>
              <p:cNvSpPr/>
              <p:nvPr/>
            </p:nvSpPr>
            <p:spPr>
              <a:xfrm>
                <a:off x="4541943" y="2323128"/>
                <a:ext cx="434670" cy="45976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8" name="אליפסה 47">
                <a:extLst>
                  <a:ext uri="{FF2B5EF4-FFF2-40B4-BE49-F238E27FC236}">
                    <a16:creationId xmlns:a16="http://schemas.microsoft.com/office/drawing/2014/main" id="{48320AA1-3E37-35D1-7D8C-0A271C9E23A6}"/>
                  </a:ext>
                </a:extLst>
              </p:cNvPr>
              <p:cNvSpPr/>
              <p:nvPr/>
            </p:nvSpPr>
            <p:spPr>
              <a:xfrm>
                <a:off x="3883300" y="2323128"/>
                <a:ext cx="434670" cy="459766"/>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9" name="אליפסה 48">
                <a:extLst>
                  <a:ext uri="{FF2B5EF4-FFF2-40B4-BE49-F238E27FC236}">
                    <a16:creationId xmlns:a16="http://schemas.microsoft.com/office/drawing/2014/main" id="{DA9B1612-C4DA-3AFE-9E1B-5DA1B719B477}"/>
                  </a:ext>
                </a:extLst>
              </p:cNvPr>
              <p:cNvSpPr/>
              <p:nvPr/>
            </p:nvSpPr>
            <p:spPr>
              <a:xfrm>
                <a:off x="2135496" y="2323128"/>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0" name="אליפסה 49">
                <a:extLst>
                  <a:ext uri="{FF2B5EF4-FFF2-40B4-BE49-F238E27FC236}">
                    <a16:creationId xmlns:a16="http://schemas.microsoft.com/office/drawing/2014/main" id="{0B6F362F-B8A5-AFE3-E747-6F003524D786}"/>
                  </a:ext>
                </a:extLst>
              </p:cNvPr>
              <p:cNvSpPr/>
              <p:nvPr/>
            </p:nvSpPr>
            <p:spPr>
              <a:xfrm>
                <a:off x="3314161" y="2340192"/>
                <a:ext cx="434670" cy="45976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grpSp>
        <p:nvGrpSpPr>
          <p:cNvPr id="56" name="קבוצה 55">
            <a:extLst>
              <a:ext uri="{FF2B5EF4-FFF2-40B4-BE49-F238E27FC236}">
                <a16:creationId xmlns:a16="http://schemas.microsoft.com/office/drawing/2014/main" id="{B90E8DDC-80A9-37FB-E17D-2AFEE6C2BF45}"/>
              </a:ext>
            </a:extLst>
          </p:cNvPr>
          <p:cNvGrpSpPr/>
          <p:nvPr/>
        </p:nvGrpSpPr>
        <p:grpSpPr>
          <a:xfrm>
            <a:off x="883561" y="3770523"/>
            <a:ext cx="2841117" cy="1061261"/>
            <a:chOff x="231705" y="718423"/>
            <a:chExt cx="2841117" cy="1061261"/>
          </a:xfrm>
        </p:grpSpPr>
        <p:grpSp>
          <p:nvGrpSpPr>
            <p:cNvPr id="57" name="קבוצה 56">
              <a:extLst>
                <a:ext uri="{FF2B5EF4-FFF2-40B4-BE49-F238E27FC236}">
                  <a16:creationId xmlns:a16="http://schemas.microsoft.com/office/drawing/2014/main" id="{9122C995-E43A-64CC-42C3-D889B38E87A3}"/>
                </a:ext>
              </a:extLst>
            </p:cNvPr>
            <p:cNvGrpSpPr/>
            <p:nvPr/>
          </p:nvGrpSpPr>
          <p:grpSpPr>
            <a:xfrm>
              <a:off x="231705" y="1277908"/>
              <a:ext cx="2841117" cy="501776"/>
              <a:chOff x="-660354" y="2816751"/>
              <a:chExt cx="2841117" cy="501776"/>
            </a:xfrm>
          </p:grpSpPr>
          <p:sp>
            <p:nvSpPr>
              <p:cNvPr id="64" name="אליפסה 63">
                <a:extLst>
                  <a:ext uri="{FF2B5EF4-FFF2-40B4-BE49-F238E27FC236}">
                    <a16:creationId xmlns:a16="http://schemas.microsoft.com/office/drawing/2014/main" id="{D9D3EE2A-996F-1CF2-DC7B-A9B97608BD70}"/>
                  </a:ext>
                </a:extLst>
              </p:cNvPr>
              <p:cNvSpPr/>
              <p:nvPr/>
            </p:nvSpPr>
            <p:spPr>
              <a:xfrm>
                <a:off x="-91215" y="2816751"/>
                <a:ext cx="434670" cy="45976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5" name="אליפסה 64">
                <a:extLst>
                  <a:ext uri="{FF2B5EF4-FFF2-40B4-BE49-F238E27FC236}">
                    <a16:creationId xmlns:a16="http://schemas.microsoft.com/office/drawing/2014/main" id="{544DE531-C4B3-A169-7760-8104A7CE6B1C}"/>
                  </a:ext>
                </a:extLst>
              </p:cNvPr>
              <p:cNvSpPr/>
              <p:nvPr/>
            </p:nvSpPr>
            <p:spPr>
              <a:xfrm>
                <a:off x="1746093" y="2816751"/>
                <a:ext cx="434670" cy="45976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6" name="אליפסה 65">
                <a:extLst>
                  <a:ext uri="{FF2B5EF4-FFF2-40B4-BE49-F238E27FC236}">
                    <a16:creationId xmlns:a16="http://schemas.microsoft.com/office/drawing/2014/main" id="{796BE2E8-B027-F664-B307-CA4A8E55D8D5}"/>
                  </a:ext>
                </a:extLst>
              </p:cNvPr>
              <p:cNvSpPr/>
              <p:nvPr/>
            </p:nvSpPr>
            <p:spPr>
              <a:xfrm>
                <a:off x="1110135" y="2840580"/>
                <a:ext cx="434670" cy="459766"/>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7" name="אליפסה 66">
                <a:extLst>
                  <a:ext uri="{FF2B5EF4-FFF2-40B4-BE49-F238E27FC236}">
                    <a16:creationId xmlns:a16="http://schemas.microsoft.com/office/drawing/2014/main" id="{86A1DBEF-154A-63A4-5992-F60B7EC69940}"/>
                  </a:ext>
                </a:extLst>
              </p:cNvPr>
              <p:cNvSpPr/>
              <p:nvPr/>
            </p:nvSpPr>
            <p:spPr>
              <a:xfrm>
                <a:off x="-660354" y="2816751"/>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8" name="אליפסה 67">
                <a:extLst>
                  <a:ext uri="{FF2B5EF4-FFF2-40B4-BE49-F238E27FC236}">
                    <a16:creationId xmlns:a16="http://schemas.microsoft.com/office/drawing/2014/main" id="{42A4DD51-01A2-1D27-DBA9-81EE0F603A52}"/>
                  </a:ext>
                </a:extLst>
              </p:cNvPr>
              <p:cNvSpPr/>
              <p:nvPr/>
            </p:nvSpPr>
            <p:spPr>
              <a:xfrm>
                <a:off x="474178" y="2858761"/>
                <a:ext cx="434670" cy="45976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58" name="קבוצה 57">
              <a:extLst>
                <a:ext uri="{FF2B5EF4-FFF2-40B4-BE49-F238E27FC236}">
                  <a16:creationId xmlns:a16="http://schemas.microsoft.com/office/drawing/2014/main" id="{369526BA-D3CC-3EFB-E345-FB60F59717A0}"/>
                </a:ext>
              </a:extLst>
            </p:cNvPr>
            <p:cNvGrpSpPr/>
            <p:nvPr/>
          </p:nvGrpSpPr>
          <p:grpSpPr>
            <a:xfrm>
              <a:off x="231705" y="718423"/>
              <a:ext cx="2841117" cy="476830"/>
              <a:chOff x="2135496" y="2323128"/>
              <a:chExt cx="2841117" cy="476830"/>
            </a:xfrm>
          </p:grpSpPr>
          <p:sp>
            <p:nvSpPr>
              <p:cNvPr id="59" name="אליפסה 58">
                <a:extLst>
                  <a:ext uri="{FF2B5EF4-FFF2-40B4-BE49-F238E27FC236}">
                    <a16:creationId xmlns:a16="http://schemas.microsoft.com/office/drawing/2014/main" id="{77BA6AB2-FC9D-D173-9C92-B7C9F708D20C}"/>
                  </a:ext>
                </a:extLst>
              </p:cNvPr>
              <p:cNvSpPr/>
              <p:nvPr/>
            </p:nvSpPr>
            <p:spPr>
              <a:xfrm>
                <a:off x="2704635" y="2323128"/>
                <a:ext cx="434670" cy="45976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0" name="אליפסה 59">
                <a:extLst>
                  <a:ext uri="{FF2B5EF4-FFF2-40B4-BE49-F238E27FC236}">
                    <a16:creationId xmlns:a16="http://schemas.microsoft.com/office/drawing/2014/main" id="{2A5000AD-9067-F5D8-A57F-CC4A460305FF}"/>
                  </a:ext>
                </a:extLst>
              </p:cNvPr>
              <p:cNvSpPr/>
              <p:nvPr/>
            </p:nvSpPr>
            <p:spPr>
              <a:xfrm>
                <a:off x="4541943" y="2323128"/>
                <a:ext cx="434670" cy="45976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1" name="אליפסה 60">
                <a:extLst>
                  <a:ext uri="{FF2B5EF4-FFF2-40B4-BE49-F238E27FC236}">
                    <a16:creationId xmlns:a16="http://schemas.microsoft.com/office/drawing/2014/main" id="{30A41E55-F89D-1B89-521A-06FD30DD6419}"/>
                  </a:ext>
                </a:extLst>
              </p:cNvPr>
              <p:cNvSpPr/>
              <p:nvPr/>
            </p:nvSpPr>
            <p:spPr>
              <a:xfrm>
                <a:off x="3883300" y="2323128"/>
                <a:ext cx="434670" cy="459766"/>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2" name="אליפסה 61">
                <a:extLst>
                  <a:ext uri="{FF2B5EF4-FFF2-40B4-BE49-F238E27FC236}">
                    <a16:creationId xmlns:a16="http://schemas.microsoft.com/office/drawing/2014/main" id="{274E1C7D-9959-FC02-32CE-75A259E8DE4F}"/>
                  </a:ext>
                </a:extLst>
              </p:cNvPr>
              <p:cNvSpPr/>
              <p:nvPr/>
            </p:nvSpPr>
            <p:spPr>
              <a:xfrm>
                <a:off x="2135496" y="2323128"/>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3" name="אליפסה 62">
                <a:extLst>
                  <a:ext uri="{FF2B5EF4-FFF2-40B4-BE49-F238E27FC236}">
                    <a16:creationId xmlns:a16="http://schemas.microsoft.com/office/drawing/2014/main" id="{9E9AE7B9-81B5-83B7-FC03-85E18C7771F1}"/>
                  </a:ext>
                </a:extLst>
              </p:cNvPr>
              <p:cNvSpPr/>
              <p:nvPr/>
            </p:nvSpPr>
            <p:spPr>
              <a:xfrm>
                <a:off x="3314161" y="2340192"/>
                <a:ext cx="434670" cy="45976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grpSp>
        <p:nvGrpSpPr>
          <p:cNvPr id="69" name="קבוצה 68">
            <a:extLst>
              <a:ext uri="{FF2B5EF4-FFF2-40B4-BE49-F238E27FC236}">
                <a16:creationId xmlns:a16="http://schemas.microsoft.com/office/drawing/2014/main" id="{99384677-1696-1D24-AC12-43EC6B6BF404}"/>
              </a:ext>
            </a:extLst>
          </p:cNvPr>
          <p:cNvGrpSpPr/>
          <p:nvPr/>
        </p:nvGrpSpPr>
        <p:grpSpPr>
          <a:xfrm>
            <a:off x="4311881" y="4749848"/>
            <a:ext cx="2841117" cy="1061261"/>
            <a:chOff x="231705" y="718423"/>
            <a:chExt cx="2841117" cy="1061261"/>
          </a:xfrm>
        </p:grpSpPr>
        <p:grpSp>
          <p:nvGrpSpPr>
            <p:cNvPr id="70" name="קבוצה 69">
              <a:extLst>
                <a:ext uri="{FF2B5EF4-FFF2-40B4-BE49-F238E27FC236}">
                  <a16:creationId xmlns:a16="http://schemas.microsoft.com/office/drawing/2014/main" id="{1601C7E0-3C29-E90A-BCFD-B18B5D869F7C}"/>
                </a:ext>
              </a:extLst>
            </p:cNvPr>
            <p:cNvGrpSpPr/>
            <p:nvPr/>
          </p:nvGrpSpPr>
          <p:grpSpPr>
            <a:xfrm>
              <a:off x="231705" y="1277908"/>
              <a:ext cx="2841117" cy="501776"/>
              <a:chOff x="-660354" y="2816751"/>
              <a:chExt cx="2841117" cy="501776"/>
            </a:xfrm>
          </p:grpSpPr>
          <p:sp>
            <p:nvSpPr>
              <p:cNvPr id="77" name="אליפסה 76">
                <a:extLst>
                  <a:ext uri="{FF2B5EF4-FFF2-40B4-BE49-F238E27FC236}">
                    <a16:creationId xmlns:a16="http://schemas.microsoft.com/office/drawing/2014/main" id="{65AEFFEA-DD20-09C2-6D27-B22EDF9377D5}"/>
                  </a:ext>
                </a:extLst>
              </p:cNvPr>
              <p:cNvSpPr/>
              <p:nvPr/>
            </p:nvSpPr>
            <p:spPr>
              <a:xfrm>
                <a:off x="-91215" y="2816751"/>
                <a:ext cx="434670" cy="45976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8" name="אליפסה 77">
                <a:extLst>
                  <a:ext uri="{FF2B5EF4-FFF2-40B4-BE49-F238E27FC236}">
                    <a16:creationId xmlns:a16="http://schemas.microsoft.com/office/drawing/2014/main" id="{25D13BB2-9EF1-2AD0-585E-BEB33FE243CE}"/>
                  </a:ext>
                </a:extLst>
              </p:cNvPr>
              <p:cNvSpPr/>
              <p:nvPr/>
            </p:nvSpPr>
            <p:spPr>
              <a:xfrm>
                <a:off x="1746093" y="2816751"/>
                <a:ext cx="434670" cy="45976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9" name="אליפסה 78">
                <a:extLst>
                  <a:ext uri="{FF2B5EF4-FFF2-40B4-BE49-F238E27FC236}">
                    <a16:creationId xmlns:a16="http://schemas.microsoft.com/office/drawing/2014/main" id="{A4B3722A-C76D-865D-6AC4-D4D88CB20448}"/>
                  </a:ext>
                </a:extLst>
              </p:cNvPr>
              <p:cNvSpPr/>
              <p:nvPr/>
            </p:nvSpPr>
            <p:spPr>
              <a:xfrm>
                <a:off x="1110135" y="2840580"/>
                <a:ext cx="434670" cy="459766"/>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0" name="אליפסה 79">
                <a:extLst>
                  <a:ext uri="{FF2B5EF4-FFF2-40B4-BE49-F238E27FC236}">
                    <a16:creationId xmlns:a16="http://schemas.microsoft.com/office/drawing/2014/main" id="{97317A5C-1617-0EF4-6878-5E18F90B1EF0}"/>
                  </a:ext>
                </a:extLst>
              </p:cNvPr>
              <p:cNvSpPr/>
              <p:nvPr/>
            </p:nvSpPr>
            <p:spPr>
              <a:xfrm>
                <a:off x="-660354" y="2816751"/>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1" name="אליפסה 80">
                <a:extLst>
                  <a:ext uri="{FF2B5EF4-FFF2-40B4-BE49-F238E27FC236}">
                    <a16:creationId xmlns:a16="http://schemas.microsoft.com/office/drawing/2014/main" id="{2A05E773-E41B-D95C-C7AB-2AE8F4407210}"/>
                  </a:ext>
                </a:extLst>
              </p:cNvPr>
              <p:cNvSpPr/>
              <p:nvPr/>
            </p:nvSpPr>
            <p:spPr>
              <a:xfrm>
                <a:off x="474178" y="2858761"/>
                <a:ext cx="434670" cy="45976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71" name="קבוצה 70">
              <a:extLst>
                <a:ext uri="{FF2B5EF4-FFF2-40B4-BE49-F238E27FC236}">
                  <a16:creationId xmlns:a16="http://schemas.microsoft.com/office/drawing/2014/main" id="{98504899-ED7D-18EE-6F8D-1B56F3048A4E}"/>
                </a:ext>
              </a:extLst>
            </p:cNvPr>
            <p:cNvGrpSpPr/>
            <p:nvPr/>
          </p:nvGrpSpPr>
          <p:grpSpPr>
            <a:xfrm>
              <a:off x="231705" y="718423"/>
              <a:ext cx="2841117" cy="476830"/>
              <a:chOff x="2135496" y="2323128"/>
              <a:chExt cx="2841117" cy="476830"/>
            </a:xfrm>
          </p:grpSpPr>
          <p:sp>
            <p:nvSpPr>
              <p:cNvPr id="72" name="אליפסה 71">
                <a:extLst>
                  <a:ext uri="{FF2B5EF4-FFF2-40B4-BE49-F238E27FC236}">
                    <a16:creationId xmlns:a16="http://schemas.microsoft.com/office/drawing/2014/main" id="{AB8C8E27-1CF8-F2C7-130B-53B76DBCC3AD}"/>
                  </a:ext>
                </a:extLst>
              </p:cNvPr>
              <p:cNvSpPr/>
              <p:nvPr/>
            </p:nvSpPr>
            <p:spPr>
              <a:xfrm>
                <a:off x="2704635" y="2323128"/>
                <a:ext cx="434670" cy="45976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3" name="אליפסה 72">
                <a:extLst>
                  <a:ext uri="{FF2B5EF4-FFF2-40B4-BE49-F238E27FC236}">
                    <a16:creationId xmlns:a16="http://schemas.microsoft.com/office/drawing/2014/main" id="{A4A0B69F-0ADA-F5D7-5413-4938873E3549}"/>
                  </a:ext>
                </a:extLst>
              </p:cNvPr>
              <p:cNvSpPr/>
              <p:nvPr/>
            </p:nvSpPr>
            <p:spPr>
              <a:xfrm>
                <a:off x="4541943" y="2323128"/>
                <a:ext cx="434670" cy="45976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4" name="אליפסה 73">
                <a:extLst>
                  <a:ext uri="{FF2B5EF4-FFF2-40B4-BE49-F238E27FC236}">
                    <a16:creationId xmlns:a16="http://schemas.microsoft.com/office/drawing/2014/main" id="{28634045-C45E-5C5B-B857-C8FDE7C713C6}"/>
                  </a:ext>
                </a:extLst>
              </p:cNvPr>
              <p:cNvSpPr/>
              <p:nvPr/>
            </p:nvSpPr>
            <p:spPr>
              <a:xfrm>
                <a:off x="3883300" y="2323128"/>
                <a:ext cx="434670" cy="459766"/>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5" name="אליפסה 74">
                <a:extLst>
                  <a:ext uri="{FF2B5EF4-FFF2-40B4-BE49-F238E27FC236}">
                    <a16:creationId xmlns:a16="http://schemas.microsoft.com/office/drawing/2014/main" id="{C4DC3ECA-8065-7F0D-3C40-072987B2D803}"/>
                  </a:ext>
                </a:extLst>
              </p:cNvPr>
              <p:cNvSpPr/>
              <p:nvPr/>
            </p:nvSpPr>
            <p:spPr>
              <a:xfrm>
                <a:off x="2135496" y="2323128"/>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6" name="אליפסה 75">
                <a:extLst>
                  <a:ext uri="{FF2B5EF4-FFF2-40B4-BE49-F238E27FC236}">
                    <a16:creationId xmlns:a16="http://schemas.microsoft.com/office/drawing/2014/main" id="{AF78F82F-546D-9F0B-B3EA-3B20F07E5EF2}"/>
                  </a:ext>
                </a:extLst>
              </p:cNvPr>
              <p:cNvSpPr/>
              <p:nvPr/>
            </p:nvSpPr>
            <p:spPr>
              <a:xfrm>
                <a:off x="3314161" y="2340192"/>
                <a:ext cx="434670" cy="45976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spTree>
    <p:extLst>
      <p:ext uri="{BB962C8B-B14F-4D97-AF65-F5344CB8AC3E}">
        <p14:creationId xmlns:p14="http://schemas.microsoft.com/office/powerpoint/2010/main" val="421000537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nextCondLst>
                <p:cond evt="onClick" delay="0">
                  <p:tgtEl>
                    <p:spTgt spid="2"/>
                  </p:tgtEl>
                </p:cond>
              </p:nextCondLst>
            </p:seq>
          </p:childTnLst>
        </p:cTn>
      </p:par>
    </p:tnLst>
    <p:bldLst>
      <p:bldP spid="3" grpId="0" animBg="1"/>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תיבת טקסט 95">
            <a:extLst>
              <a:ext uri="{FF2B5EF4-FFF2-40B4-BE49-F238E27FC236}">
                <a16:creationId xmlns:a16="http://schemas.microsoft.com/office/drawing/2014/main" id="{F1BD1704-9AA8-46F7-8488-6D25496334AD}"/>
              </a:ext>
            </a:extLst>
          </p:cNvPr>
          <p:cNvSpPr txBox="1"/>
          <p:nvPr/>
        </p:nvSpPr>
        <p:spPr>
          <a:xfrm>
            <a:off x="6497915" y="103114"/>
            <a:ext cx="5565218" cy="1384995"/>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כַּמָה עִגוּלִים צִבְעוֹנִיִים אַתֶם רוֹאִים?</a:t>
            </a:r>
          </a:p>
          <a:p>
            <a:r>
              <a:rPr lang="he-IL" sz="2800" dirty="0">
                <a:latin typeface="Calibri" panose="020F0502020204030204" pitchFamily="34" charset="0"/>
                <a:cs typeface="Calibri" panose="020F0502020204030204" pitchFamily="34" charset="0"/>
              </a:rPr>
              <a:t>הַסְבִּירוּ אֵיךְ מְצָאתֶם אֶת הַתְשוּבָה.</a:t>
            </a:r>
          </a:p>
          <a:p>
            <a:endParaRPr lang="he-IL" sz="2800" dirty="0">
              <a:latin typeface="Calibri" panose="020F0502020204030204" pitchFamily="34" charset="0"/>
              <a:cs typeface="Calibri" panose="020F0502020204030204" pitchFamily="34" charset="0"/>
            </a:endParaRPr>
          </a:p>
        </p:txBody>
      </p:sp>
      <p:sp>
        <p:nvSpPr>
          <p:cNvPr id="3" name="בועת דיבור: אליפסה 2">
            <a:extLst>
              <a:ext uri="{FF2B5EF4-FFF2-40B4-BE49-F238E27FC236}">
                <a16:creationId xmlns:a16="http://schemas.microsoft.com/office/drawing/2014/main" id="{6E2BDC84-8113-413B-9FAC-4FEDAC8E75AC}"/>
              </a:ext>
            </a:extLst>
          </p:cNvPr>
          <p:cNvSpPr/>
          <p:nvPr/>
        </p:nvSpPr>
        <p:spPr>
          <a:xfrm>
            <a:off x="5683124" y="1386453"/>
            <a:ext cx="6554272" cy="3209226"/>
          </a:xfrm>
          <a:prstGeom prst="wedgeEllipseCallout">
            <a:avLst>
              <a:gd name="adj1" fmla="val 45502"/>
              <a:gd name="adj2" fmla="val 49673"/>
            </a:avLst>
          </a:prstGeom>
          <a:solidFill>
            <a:srgbClr val="9DCEC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60</a:t>
            </a:r>
          </a:p>
          <a:p>
            <a:pPr algn="ctr"/>
            <a:r>
              <a:rPr lang="he-IL" sz="2800" dirty="0">
                <a:solidFill>
                  <a:schemeClr val="tx1"/>
                </a:solidFill>
              </a:rPr>
              <a:t>רָאִיתִי שֶיֵש 6 קְבוּצוֹת שֶל 10 וְסָפַרְתִי:</a:t>
            </a:r>
          </a:p>
          <a:p>
            <a:pPr algn="ctr" rtl="0"/>
            <a:r>
              <a:rPr lang="en-US" sz="2800" dirty="0">
                <a:solidFill>
                  <a:schemeClr val="tx1"/>
                </a:solidFill>
              </a:rPr>
              <a:t>10, 20, 30, 40, 50, 60</a:t>
            </a:r>
            <a:endParaRPr lang="he-IL" sz="1400" dirty="0">
              <a:solidFill>
                <a:schemeClr val="tx1"/>
              </a:solidFill>
            </a:endParaRPr>
          </a:p>
        </p:txBody>
      </p:sp>
      <p:sp>
        <p:nvSpPr>
          <p:cNvPr id="2" name="לחצן חידה 2">
            <a:extLst>
              <a:ext uri="{FF2B5EF4-FFF2-40B4-BE49-F238E27FC236}">
                <a16:creationId xmlns:a16="http://schemas.microsoft.com/office/drawing/2014/main" id="{361AFCC3-F753-C889-E3FD-FED4206558C7}"/>
              </a:ext>
            </a:extLst>
          </p:cNvPr>
          <p:cNvSpPr/>
          <p:nvPr/>
        </p:nvSpPr>
        <p:spPr>
          <a:xfrm>
            <a:off x="468897" y="5353837"/>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לִבְדִיקַת הַתְשוּבָה.</a:t>
            </a:r>
            <a:endParaRPr lang="en-IL" sz="2800" dirty="0">
              <a:solidFill>
                <a:schemeClr val="tx1"/>
              </a:solidFill>
            </a:endParaRPr>
          </a:p>
        </p:txBody>
      </p:sp>
      <p:pic>
        <p:nvPicPr>
          <p:cNvPr id="4" name="תמונה 3" descr="תמונה שמכילה טקסט&#10;&#10;התיאור נוצר באופן אוטומטי">
            <a:extLst>
              <a:ext uri="{FF2B5EF4-FFF2-40B4-BE49-F238E27FC236}">
                <a16:creationId xmlns:a16="http://schemas.microsoft.com/office/drawing/2014/main" id="{C8C83721-571C-B989-8AEB-2CA39E8EAACF}"/>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6604" b="94340" l="9874" r="89916">
                        <a14:foregroundMark x1="65756" y1="6761" x2="51891" y2="6761"/>
                        <a14:foregroundMark x1="68908" y1="94340" x2="59244" y2="90409"/>
                        <a14:foregroundMark x1="39286" y1="94182" x2="46218" y2="89937"/>
                        <a14:foregroundMark x1="61345" y1="27358" x2="60714" y2="28931"/>
                        <a14:foregroundMark x1="44958" y1="26572" x2="43908" y2="20126"/>
                      </a14:backgroundRemoval>
                    </a14:imgEffect>
                  </a14:imgLayer>
                </a14:imgProps>
              </a:ext>
              <a:ext uri="{28A0092B-C50C-407E-A947-70E740481C1C}">
                <a14:useLocalDpi xmlns:a14="http://schemas.microsoft.com/office/drawing/2010/main"/>
              </a:ext>
            </a:extLst>
          </a:blip>
          <a:srcRect/>
          <a:stretch/>
        </p:blipFill>
        <p:spPr>
          <a:xfrm>
            <a:off x="10557432" y="4025486"/>
            <a:ext cx="2105950" cy="2810866"/>
          </a:xfrm>
          <a:prstGeom prst="rect">
            <a:avLst/>
          </a:prstGeom>
        </p:spPr>
      </p:pic>
      <p:grpSp>
        <p:nvGrpSpPr>
          <p:cNvPr id="7" name="קבוצה 6">
            <a:extLst>
              <a:ext uri="{FF2B5EF4-FFF2-40B4-BE49-F238E27FC236}">
                <a16:creationId xmlns:a16="http://schemas.microsoft.com/office/drawing/2014/main" id="{C34BA1CD-ED9B-DE6E-F202-7141E9E48362}"/>
              </a:ext>
            </a:extLst>
          </p:cNvPr>
          <p:cNvGrpSpPr/>
          <p:nvPr/>
        </p:nvGrpSpPr>
        <p:grpSpPr>
          <a:xfrm rot="5400000">
            <a:off x="-1674248" y="2318019"/>
            <a:ext cx="4275537" cy="327084"/>
            <a:chOff x="231704" y="1335586"/>
            <a:chExt cx="5578406" cy="459770"/>
          </a:xfrm>
        </p:grpSpPr>
        <p:grpSp>
          <p:nvGrpSpPr>
            <p:cNvPr id="21" name="קבוצה 20">
              <a:extLst>
                <a:ext uri="{FF2B5EF4-FFF2-40B4-BE49-F238E27FC236}">
                  <a16:creationId xmlns:a16="http://schemas.microsoft.com/office/drawing/2014/main" id="{A0B36370-C78A-B6B5-FBF9-CFCF3C90633E}"/>
                </a:ext>
              </a:extLst>
            </p:cNvPr>
            <p:cNvGrpSpPr/>
            <p:nvPr/>
          </p:nvGrpSpPr>
          <p:grpSpPr>
            <a:xfrm>
              <a:off x="231704" y="1335586"/>
              <a:ext cx="2720774" cy="459766"/>
              <a:chOff x="-660355" y="2874429"/>
              <a:chExt cx="2720774" cy="459766"/>
            </a:xfrm>
          </p:grpSpPr>
          <p:sp>
            <p:nvSpPr>
              <p:cNvPr id="34" name="אליפסה 33">
                <a:extLst>
                  <a:ext uri="{FF2B5EF4-FFF2-40B4-BE49-F238E27FC236}">
                    <a16:creationId xmlns:a16="http://schemas.microsoft.com/office/drawing/2014/main" id="{3C16ECFD-8EC3-1481-750A-09807542A4C1}"/>
                  </a:ext>
                </a:extLst>
              </p:cNvPr>
              <p:cNvSpPr/>
              <p:nvPr/>
            </p:nvSpPr>
            <p:spPr>
              <a:xfrm>
                <a:off x="-88829" y="2874430"/>
                <a:ext cx="434670" cy="459765"/>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9" name="אליפסה 38">
                <a:extLst>
                  <a:ext uri="{FF2B5EF4-FFF2-40B4-BE49-F238E27FC236}">
                    <a16:creationId xmlns:a16="http://schemas.microsoft.com/office/drawing/2014/main" id="{624B3851-73DE-A963-5041-902E9F446D1F}"/>
                  </a:ext>
                </a:extLst>
              </p:cNvPr>
              <p:cNvSpPr/>
              <p:nvPr/>
            </p:nvSpPr>
            <p:spPr>
              <a:xfrm>
                <a:off x="1625749" y="2874429"/>
                <a:ext cx="434670" cy="45976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0" name="אליפסה 39">
                <a:extLst>
                  <a:ext uri="{FF2B5EF4-FFF2-40B4-BE49-F238E27FC236}">
                    <a16:creationId xmlns:a16="http://schemas.microsoft.com/office/drawing/2014/main" id="{32811860-4A5B-F6C3-0C65-16CC5BE93411}"/>
                  </a:ext>
                </a:extLst>
              </p:cNvPr>
              <p:cNvSpPr/>
              <p:nvPr/>
            </p:nvSpPr>
            <p:spPr>
              <a:xfrm>
                <a:off x="1054224" y="2874430"/>
                <a:ext cx="434670" cy="459765"/>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1" name="אליפסה 40">
                <a:extLst>
                  <a:ext uri="{FF2B5EF4-FFF2-40B4-BE49-F238E27FC236}">
                    <a16:creationId xmlns:a16="http://schemas.microsoft.com/office/drawing/2014/main" id="{02A4BD63-E53F-F8AC-75AE-805DE9355C7F}"/>
                  </a:ext>
                </a:extLst>
              </p:cNvPr>
              <p:cNvSpPr/>
              <p:nvPr/>
            </p:nvSpPr>
            <p:spPr>
              <a:xfrm>
                <a:off x="-660355" y="2874430"/>
                <a:ext cx="434670" cy="45976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2" name="אליפסה 41">
                <a:extLst>
                  <a:ext uri="{FF2B5EF4-FFF2-40B4-BE49-F238E27FC236}">
                    <a16:creationId xmlns:a16="http://schemas.microsoft.com/office/drawing/2014/main" id="{427647EE-24A0-8B89-9897-FEF48A080C72}"/>
                  </a:ext>
                </a:extLst>
              </p:cNvPr>
              <p:cNvSpPr/>
              <p:nvPr/>
            </p:nvSpPr>
            <p:spPr>
              <a:xfrm>
                <a:off x="482697" y="2874430"/>
                <a:ext cx="434670" cy="459765"/>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24" name="קבוצה 23">
              <a:extLst>
                <a:ext uri="{FF2B5EF4-FFF2-40B4-BE49-F238E27FC236}">
                  <a16:creationId xmlns:a16="http://schemas.microsoft.com/office/drawing/2014/main" id="{23C57720-BC0A-CE1A-6C9C-178718F530F1}"/>
                </a:ext>
              </a:extLst>
            </p:cNvPr>
            <p:cNvGrpSpPr/>
            <p:nvPr/>
          </p:nvGrpSpPr>
          <p:grpSpPr>
            <a:xfrm>
              <a:off x="3089335" y="1335587"/>
              <a:ext cx="2720775" cy="459769"/>
              <a:chOff x="4993126" y="2940292"/>
              <a:chExt cx="2720775" cy="459769"/>
            </a:xfrm>
          </p:grpSpPr>
          <p:sp>
            <p:nvSpPr>
              <p:cNvPr id="29" name="אליפסה 28">
                <a:extLst>
                  <a:ext uri="{FF2B5EF4-FFF2-40B4-BE49-F238E27FC236}">
                    <a16:creationId xmlns:a16="http://schemas.microsoft.com/office/drawing/2014/main" id="{47C6964F-BFEF-275E-FD1E-8F87AB0C0764}"/>
                  </a:ext>
                </a:extLst>
              </p:cNvPr>
              <p:cNvSpPr/>
              <p:nvPr/>
            </p:nvSpPr>
            <p:spPr>
              <a:xfrm>
                <a:off x="6707702" y="2940294"/>
                <a:ext cx="434670" cy="459765"/>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 name="אליפסה 29">
                <a:extLst>
                  <a:ext uri="{FF2B5EF4-FFF2-40B4-BE49-F238E27FC236}">
                    <a16:creationId xmlns:a16="http://schemas.microsoft.com/office/drawing/2014/main" id="{23C8D625-C4DC-6C8F-C37B-B98A9F2B33D1}"/>
                  </a:ext>
                </a:extLst>
              </p:cNvPr>
              <p:cNvSpPr/>
              <p:nvPr/>
            </p:nvSpPr>
            <p:spPr>
              <a:xfrm>
                <a:off x="4993126" y="2940294"/>
                <a:ext cx="434670" cy="459767"/>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1" name="אליפסה 30">
                <a:extLst>
                  <a:ext uri="{FF2B5EF4-FFF2-40B4-BE49-F238E27FC236}">
                    <a16:creationId xmlns:a16="http://schemas.microsoft.com/office/drawing/2014/main" id="{B761BD8F-AA25-CA28-C20D-F391387EC9DC}"/>
                  </a:ext>
                </a:extLst>
              </p:cNvPr>
              <p:cNvSpPr/>
              <p:nvPr/>
            </p:nvSpPr>
            <p:spPr>
              <a:xfrm>
                <a:off x="5564652" y="2940293"/>
                <a:ext cx="434668" cy="459767"/>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2" name="אליפסה 31">
                <a:extLst>
                  <a:ext uri="{FF2B5EF4-FFF2-40B4-BE49-F238E27FC236}">
                    <a16:creationId xmlns:a16="http://schemas.microsoft.com/office/drawing/2014/main" id="{9D891857-399A-4845-BE79-42A67F0D4648}"/>
                  </a:ext>
                </a:extLst>
              </p:cNvPr>
              <p:cNvSpPr/>
              <p:nvPr/>
            </p:nvSpPr>
            <p:spPr>
              <a:xfrm>
                <a:off x="7279231" y="2940294"/>
                <a:ext cx="434670" cy="45976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3" name="אליפסה 32">
                <a:extLst>
                  <a:ext uri="{FF2B5EF4-FFF2-40B4-BE49-F238E27FC236}">
                    <a16:creationId xmlns:a16="http://schemas.microsoft.com/office/drawing/2014/main" id="{E5A0A115-CB0B-67A4-7CE9-576D56EB91D2}"/>
                  </a:ext>
                </a:extLst>
              </p:cNvPr>
              <p:cNvSpPr/>
              <p:nvPr/>
            </p:nvSpPr>
            <p:spPr>
              <a:xfrm>
                <a:off x="6136177" y="2940292"/>
                <a:ext cx="434670" cy="459767"/>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grpSp>
        <p:nvGrpSpPr>
          <p:cNvPr id="43" name="קבוצה 42">
            <a:extLst>
              <a:ext uri="{FF2B5EF4-FFF2-40B4-BE49-F238E27FC236}">
                <a16:creationId xmlns:a16="http://schemas.microsoft.com/office/drawing/2014/main" id="{852EC7A4-9DE7-43A0-D457-0AB50A5A4755}"/>
              </a:ext>
            </a:extLst>
          </p:cNvPr>
          <p:cNvGrpSpPr/>
          <p:nvPr/>
        </p:nvGrpSpPr>
        <p:grpSpPr>
          <a:xfrm>
            <a:off x="3189242" y="381570"/>
            <a:ext cx="2210351" cy="730523"/>
            <a:chOff x="231705" y="718423"/>
            <a:chExt cx="2841117" cy="1061261"/>
          </a:xfrm>
        </p:grpSpPr>
        <p:grpSp>
          <p:nvGrpSpPr>
            <p:cNvPr id="44" name="קבוצה 43">
              <a:extLst>
                <a:ext uri="{FF2B5EF4-FFF2-40B4-BE49-F238E27FC236}">
                  <a16:creationId xmlns:a16="http://schemas.microsoft.com/office/drawing/2014/main" id="{81FF62B9-8730-CA91-5D84-046B9146B190}"/>
                </a:ext>
              </a:extLst>
            </p:cNvPr>
            <p:cNvGrpSpPr/>
            <p:nvPr/>
          </p:nvGrpSpPr>
          <p:grpSpPr>
            <a:xfrm>
              <a:off x="231705" y="1277908"/>
              <a:ext cx="2841117" cy="501776"/>
              <a:chOff x="-660354" y="2816751"/>
              <a:chExt cx="2841117" cy="501776"/>
            </a:xfrm>
          </p:grpSpPr>
          <p:sp>
            <p:nvSpPr>
              <p:cNvPr id="51" name="אליפסה 50">
                <a:extLst>
                  <a:ext uri="{FF2B5EF4-FFF2-40B4-BE49-F238E27FC236}">
                    <a16:creationId xmlns:a16="http://schemas.microsoft.com/office/drawing/2014/main" id="{904FF68F-37B4-C452-5107-8A762BF2BE6B}"/>
                  </a:ext>
                </a:extLst>
              </p:cNvPr>
              <p:cNvSpPr/>
              <p:nvPr/>
            </p:nvSpPr>
            <p:spPr>
              <a:xfrm>
                <a:off x="-91215" y="2816751"/>
                <a:ext cx="434670" cy="45976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2" name="אליפסה 51">
                <a:extLst>
                  <a:ext uri="{FF2B5EF4-FFF2-40B4-BE49-F238E27FC236}">
                    <a16:creationId xmlns:a16="http://schemas.microsoft.com/office/drawing/2014/main" id="{66A695F6-04D8-C289-F12D-FA248A492236}"/>
                  </a:ext>
                </a:extLst>
              </p:cNvPr>
              <p:cNvSpPr/>
              <p:nvPr/>
            </p:nvSpPr>
            <p:spPr>
              <a:xfrm>
                <a:off x="1746093" y="2816751"/>
                <a:ext cx="434670" cy="45976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3" name="אליפסה 52">
                <a:extLst>
                  <a:ext uri="{FF2B5EF4-FFF2-40B4-BE49-F238E27FC236}">
                    <a16:creationId xmlns:a16="http://schemas.microsoft.com/office/drawing/2014/main" id="{F21BEE16-5BFA-85AD-952E-C499A3D56D5F}"/>
                  </a:ext>
                </a:extLst>
              </p:cNvPr>
              <p:cNvSpPr/>
              <p:nvPr/>
            </p:nvSpPr>
            <p:spPr>
              <a:xfrm>
                <a:off x="1110135" y="2840580"/>
                <a:ext cx="434670" cy="459766"/>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4" name="אליפסה 53">
                <a:extLst>
                  <a:ext uri="{FF2B5EF4-FFF2-40B4-BE49-F238E27FC236}">
                    <a16:creationId xmlns:a16="http://schemas.microsoft.com/office/drawing/2014/main" id="{62E0089B-562C-8FFE-3DB5-27D40DEFD50D}"/>
                  </a:ext>
                </a:extLst>
              </p:cNvPr>
              <p:cNvSpPr/>
              <p:nvPr/>
            </p:nvSpPr>
            <p:spPr>
              <a:xfrm>
                <a:off x="-660354" y="2816751"/>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5" name="אליפסה 54">
                <a:extLst>
                  <a:ext uri="{FF2B5EF4-FFF2-40B4-BE49-F238E27FC236}">
                    <a16:creationId xmlns:a16="http://schemas.microsoft.com/office/drawing/2014/main" id="{DFB0B58D-9E6D-4A57-A757-DD10C533482D}"/>
                  </a:ext>
                </a:extLst>
              </p:cNvPr>
              <p:cNvSpPr/>
              <p:nvPr/>
            </p:nvSpPr>
            <p:spPr>
              <a:xfrm>
                <a:off x="474178" y="2858761"/>
                <a:ext cx="434670" cy="45976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45" name="קבוצה 44">
              <a:extLst>
                <a:ext uri="{FF2B5EF4-FFF2-40B4-BE49-F238E27FC236}">
                  <a16:creationId xmlns:a16="http://schemas.microsoft.com/office/drawing/2014/main" id="{44FCC7F1-BE2B-622E-D014-9BB115F25444}"/>
                </a:ext>
              </a:extLst>
            </p:cNvPr>
            <p:cNvGrpSpPr/>
            <p:nvPr/>
          </p:nvGrpSpPr>
          <p:grpSpPr>
            <a:xfrm>
              <a:off x="231705" y="718423"/>
              <a:ext cx="2841117" cy="476830"/>
              <a:chOff x="2135496" y="2323128"/>
              <a:chExt cx="2841117" cy="476830"/>
            </a:xfrm>
          </p:grpSpPr>
          <p:sp>
            <p:nvSpPr>
              <p:cNvPr id="46" name="אליפסה 45">
                <a:extLst>
                  <a:ext uri="{FF2B5EF4-FFF2-40B4-BE49-F238E27FC236}">
                    <a16:creationId xmlns:a16="http://schemas.microsoft.com/office/drawing/2014/main" id="{A0C094C0-93E4-8953-B803-223C1EE7B18F}"/>
                  </a:ext>
                </a:extLst>
              </p:cNvPr>
              <p:cNvSpPr/>
              <p:nvPr/>
            </p:nvSpPr>
            <p:spPr>
              <a:xfrm>
                <a:off x="2704635" y="2323128"/>
                <a:ext cx="434670" cy="45976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7" name="אליפסה 46">
                <a:extLst>
                  <a:ext uri="{FF2B5EF4-FFF2-40B4-BE49-F238E27FC236}">
                    <a16:creationId xmlns:a16="http://schemas.microsoft.com/office/drawing/2014/main" id="{2C3B37C2-D91F-3FC1-E77D-6B1EEB3C90FE}"/>
                  </a:ext>
                </a:extLst>
              </p:cNvPr>
              <p:cNvSpPr/>
              <p:nvPr/>
            </p:nvSpPr>
            <p:spPr>
              <a:xfrm>
                <a:off x="4541943" y="2323128"/>
                <a:ext cx="434670" cy="45976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8" name="אליפסה 47">
                <a:extLst>
                  <a:ext uri="{FF2B5EF4-FFF2-40B4-BE49-F238E27FC236}">
                    <a16:creationId xmlns:a16="http://schemas.microsoft.com/office/drawing/2014/main" id="{3EF282FD-1E81-8DF7-1D2C-D19FDBCCED46}"/>
                  </a:ext>
                </a:extLst>
              </p:cNvPr>
              <p:cNvSpPr/>
              <p:nvPr/>
            </p:nvSpPr>
            <p:spPr>
              <a:xfrm>
                <a:off x="3883300" y="2323128"/>
                <a:ext cx="434670" cy="459766"/>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9" name="אליפסה 48">
                <a:extLst>
                  <a:ext uri="{FF2B5EF4-FFF2-40B4-BE49-F238E27FC236}">
                    <a16:creationId xmlns:a16="http://schemas.microsoft.com/office/drawing/2014/main" id="{7545FCEC-AB2E-E115-94B0-C78BBD9060CC}"/>
                  </a:ext>
                </a:extLst>
              </p:cNvPr>
              <p:cNvSpPr/>
              <p:nvPr/>
            </p:nvSpPr>
            <p:spPr>
              <a:xfrm>
                <a:off x="2135496" y="2323128"/>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0" name="אליפסה 49">
                <a:extLst>
                  <a:ext uri="{FF2B5EF4-FFF2-40B4-BE49-F238E27FC236}">
                    <a16:creationId xmlns:a16="http://schemas.microsoft.com/office/drawing/2014/main" id="{789C6304-E23F-52B9-3121-4203AF9C5917}"/>
                  </a:ext>
                </a:extLst>
              </p:cNvPr>
              <p:cNvSpPr/>
              <p:nvPr/>
            </p:nvSpPr>
            <p:spPr>
              <a:xfrm>
                <a:off x="3314161" y="2340192"/>
                <a:ext cx="434670" cy="45976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grpSp>
        <p:nvGrpSpPr>
          <p:cNvPr id="68" name="קבוצה 67">
            <a:extLst>
              <a:ext uri="{FF2B5EF4-FFF2-40B4-BE49-F238E27FC236}">
                <a16:creationId xmlns:a16="http://schemas.microsoft.com/office/drawing/2014/main" id="{2FEAE406-86F3-CB98-14CD-3638579E830E}"/>
              </a:ext>
            </a:extLst>
          </p:cNvPr>
          <p:cNvGrpSpPr/>
          <p:nvPr/>
        </p:nvGrpSpPr>
        <p:grpSpPr>
          <a:xfrm>
            <a:off x="1486125" y="1464084"/>
            <a:ext cx="1109928" cy="1507966"/>
            <a:chOff x="2286228" y="3759533"/>
            <a:chExt cx="1109928" cy="1507966"/>
          </a:xfrm>
        </p:grpSpPr>
        <p:grpSp>
          <p:nvGrpSpPr>
            <p:cNvPr id="56" name="קבוצה 55">
              <a:extLst>
                <a:ext uri="{FF2B5EF4-FFF2-40B4-BE49-F238E27FC236}">
                  <a16:creationId xmlns:a16="http://schemas.microsoft.com/office/drawing/2014/main" id="{27013B08-A812-5D4E-2ACB-F0281C208489}"/>
                </a:ext>
              </a:extLst>
            </p:cNvPr>
            <p:cNvGrpSpPr/>
            <p:nvPr/>
          </p:nvGrpSpPr>
          <p:grpSpPr>
            <a:xfrm rot="10800000" flipV="1">
              <a:off x="2309535" y="4620863"/>
              <a:ext cx="1086621" cy="646636"/>
              <a:chOff x="2726444" y="2502545"/>
              <a:chExt cx="1613335" cy="1033944"/>
            </a:xfrm>
          </p:grpSpPr>
          <p:sp>
            <p:nvSpPr>
              <p:cNvPr id="57" name="אליפסה 56">
                <a:extLst>
                  <a:ext uri="{FF2B5EF4-FFF2-40B4-BE49-F238E27FC236}">
                    <a16:creationId xmlns:a16="http://schemas.microsoft.com/office/drawing/2014/main" id="{795F6C9E-2238-823E-6116-B90F33D55B0B}"/>
                  </a:ext>
                </a:extLst>
              </p:cNvPr>
              <p:cNvSpPr/>
              <p:nvPr/>
            </p:nvSpPr>
            <p:spPr>
              <a:xfrm>
                <a:off x="2726444" y="2502545"/>
                <a:ext cx="434670" cy="45976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8" name="אליפסה 57">
                <a:extLst>
                  <a:ext uri="{FF2B5EF4-FFF2-40B4-BE49-F238E27FC236}">
                    <a16:creationId xmlns:a16="http://schemas.microsoft.com/office/drawing/2014/main" id="{EF64429C-AB06-9FCA-67FC-4EDE62F74E89}"/>
                  </a:ext>
                </a:extLst>
              </p:cNvPr>
              <p:cNvSpPr/>
              <p:nvPr/>
            </p:nvSpPr>
            <p:spPr>
              <a:xfrm>
                <a:off x="3293967" y="2517322"/>
                <a:ext cx="434670" cy="45976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9" name="אליפסה 58">
                <a:extLst>
                  <a:ext uri="{FF2B5EF4-FFF2-40B4-BE49-F238E27FC236}">
                    <a16:creationId xmlns:a16="http://schemas.microsoft.com/office/drawing/2014/main" id="{DC22F2A1-BF37-D860-F192-4CEC5864ED85}"/>
                  </a:ext>
                </a:extLst>
              </p:cNvPr>
              <p:cNvSpPr/>
              <p:nvPr/>
            </p:nvSpPr>
            <p:spPr>
              <a:xfrm>
                <a:off x="3905109" y="2502545"/>
                <a:ext cx="434670" cy="459766"/>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0" name="אליפסה 59">
                <a:extLst>
                  <a:ext uri="{FF2B5EF4-FFF2-40B4-BE49-F238E27FC236}">
                    <a16:creationId xmlns:a16="http://schemas.microsoft.com/office/drawing/2014/main" id="{646322BF-98F4-2525-AC55-CE912EB9DE34}"/>
                  </a:ext>
                </a:extLst>
              </p:cNvPr>
              <p:cNvSpPr/>
              <p:nvPr/>
            </p:nvSpPr>
            <p:spPr>
              <a:xfrm>
                <a:off x="3038093" y="3076718"/>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1" name="אליפסה 60">
                <a:extLst>
                  <a:ext uri="{FF2B5EF4-FFF2-40B4-BE49-F238E27FC236}">
                    <a16:creationId xmlns:a16="http://schemas.microsoft.com/office/drawing/2014/main" id="{6B1778D9-88CF-C8C5-43ED-7E710259E5E5}"/>
                  </a:ext>
                </a:extLst>
              </p:cNvPr>
              <p:cNvSpPr/>
              <p:nvPr/>
            </p:nvSpPr>
            <p:spPr>
              <a:xfrm>
                <a:off x="3589526" y="3076723"/>
                <a:ext cx="434670" cy="45976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62" name="קבוצה 61">
              <a:extLst>
                <a:ext uri="{FF2B5EF4-FFF2-40B4-BE49-F238E27FC236}">
                  <a16:creationId xmlns:a16="http://schemas.microsoft.com/office/drawing/2014/main" id="{F840FDB6-2C3B-3C7F-04F3-17784806D073}"/>
                </a:ext>
              </a:extLst>
            </p:cNvPr>
            <p:cNvGrpSpPr/>
            <p:nvPr/>
          </p:nvGrpSpPr>
          <p:grpSpPr>
            <a:xfrm flipV="1">
              <a:off x="2286228" y="3759533"/>
              <a:ext cx="1086621" cy="646635"/>
              <a:chOff x="2704635" y="2323128"/>
              <a:chExt cx="1613335" cy="1033942"/>
            </a:xfrm>
          </p:grpSpPr>
          <p:sp>
            <p:nvSpPr>
              <p:cNvPr id="63" name="אליפסה 62">
                <a:extLst>
                  <a:ext uri="{FF2B5EF4-FFF2-40B4-BE49-F238E27FC236}">
                    <a16:creationId xmlns:a16="http://schemas.microsoft.com/office/drawing/2014/main" id="{3CFDD732-6E19-2CC0-BB5C-785B6D046FF2}"/>
                  </a:ext>
                </a:extLst>
              </p:cNvPr>
              <p:cNvSpPr/>
              <p:nvPr/>
            </p:nvSpPr>
            <p:spPr>
              <a:xfrm>
                <a:off x="2704635" y="2323128"/>
                <a:ext cx="434670" cy="45976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4" name="אליפסה 63">
                <a:extLst>
                  <a:ext uri="{FF2B5EF4-FFF2-40B4-BE49-F238E27FC236}">
                    <a16:creationId xmlns:a16="http://schemas.microsoft.com/office/drawing/2014/main" id="{9676AE82-5CD3-9C61-BF1F-63335D6AB09A}"/>
                  </a:ext>
                </a:extLst>
              </p:cNvPr>
              <p:cNvSpPr/>
              <p:nvPr/>
            </p:nvSpPr>
            <p:spPr>
              <a:xfrm>
                <a:off x="3272158" y="2337906"/>
                <a:ext cx="434670" cy="45976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5" name="אליפסה 64">
                <a:extLst>
                  <a:ext uri="{FF2B5EF4-FFF2-40B4-BE49-F238E27FC236}">
                    <a16:creationId xmlns:a16="http://schemas.microsoft.com/office/drawing/2014/main" id="{094A2C13-9B5C-6237-2695-98B61DB8DB77}"/>
                  </a:ext>
                </a:extLst>
              </p:cNvPr>
              <p:cNvSpPr/>
              <p:nvPr/>
            </p:nvSpPr>
            <p:spPr>
              <a:xfrm>
                <a:off x="3883300" y="2323128"/>
                <a:ext cx="434670" cy="459766"/>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6" name="אליפסה 65">
                <a:extLst>
                  <a:ext uri="{FF2B5EF4-FFF2-40B4-BE49-F238E27FC236}">
                    <a16:creationId xmlns:a16="http://schemas.microsoft.com/office/drawing/2014/main" id="{4C3DB347-A868-2645-9429-B99E4C2700E5}"/>
                  </a:ext>
                </a:extLst>
              </p:cNvPr>
              <p:cNvSpPr/>
              <p:nvPr/>
            </p:nvSpPr>
            <p:spPr>
              <a:xfrm>
                <a:off x="3016284" y="2897302"/>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7" name="אליפסה 66">
                <a:extLst>
                  <a:ext uri="{FF2B5EF4-FFF2-40B4-BE49-F238E27FC236}">
                    <a16:creationId xmlns:a16="http://schemas.microsoft.com/office/drawing/2014/main" id="{1B7A0A07-8F61-BEC4-3A22-319D6865C86B}"/>
                  </a:ext>
                </a:extLst>
              </p:cNvPr>
              <p:cNvSpPr/>
              <p:nvPr/>
            </p:nvSpPr>
            <p:spPr>
              <a:xfrm>
                <a:off x="3567717" y="2897304"/>
                <a:ext cx="434670" cy="45976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grpSp>
        <p:nvGrpSpPr>
          <p:cNvPr id="69" name="קבוצה 68">
            <a:extLst>
              <a:ext uri="{FF2B5EF4-FFF2-40B4-BE49-F238E27FC236}">
                <a16:creationId xmlns:a16="http://schemas.microsoft.com/office/drawing/2014/main" id="{8DDB3F97-B216-901E-ADCC-34846CB7A79F}"/>
              </a:ext>
            </a:extLst>
          </p:cNvPr>
          <p:cNvGrpSpPr/>
          <p:nvPr/>
        </p:nvGrpSpPr>
        <p:grpSpPr>
          <a:xfrm>
            <a:off x="3983748" y="2371116"/>
            <a:ext cx="1479080" cy="1055051"/>
            <a:chOff x="1893769" y="3749494"/>
            <a:chExt cx="1479080" cy="1055051"/>
          </a:xfrm>
        </p:grpSpPr>
        <p:grpSp>
          <p:nvGrpSpPr>
            <p:cNvPr id="70" name="קבוצה 69">
              <a:extLst>
                <a:ext uri="{FF2B5EF4-FFF2-40B4-BE49-F238E27FC236}">
                  <a16:creationId xmlns:a16="http://schemas.microsoft.com/office/drawing/2014/main" id="{383FD6C9-465B-F6BA-E493-A1D42186397A}"/>
                </a:ext>
              </a:extLst>
            </p:cNvPr>
            <p:cNvGrpSpPr/>
            <p:nvPr/>
          </p:nvGrpSpPr>
          <p:grpSpPr>
            <a:xfrm rot="10800000" flipV="1">
              <a:off x="1893769" y="4118626"/>
              <a:ext cx="1473142" cy="685919"/>
              <a:chOff x="2769865" y="1699488"/>
              <a:chExt cx="2187213" cy="1096755"/>
            </a:xfrm>
          </p:grpSpPr>
          <p:sp>
            <p:nvSpPr>
              <p:cNvPr id="77" name="אליפסה 76">
                <a:extLst>
                  <a:ext uri="{FF2B5EF4-FFF2-40B4-BE49-F238E27FC236}">
                    <a16:creationId xmlns:a16="http://schemas.microsoft.com/office/drawing/2014/main" id="{2BE22F0A-5261-FCBA-0C9E-6D9F00DDA1FE}"/>
                  </a:ext>
                </a:extLst>
              </p:cNvPr>
              <p:cNvSpPr/>
              <p:nvPr/>
            </p:nvSpPr>
            <p:spPr>
              <a:xfrm>
                <a:off x="3372190" y="2255281"/>
                <a:ext cx="434670" cy="45976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8" name="אליפסה 77">
                <a:extLst>
                  <a:ext uri="{FF2B5EF4-FFF2-40B4-BE49-F238E27FC236}">
                    <a16:creationId xmlns:a16="http://schemas.microsoft.com/office/drawing/2014/main" id="{9ED5DB01-F257-E0AD-693A-1678B6FAC111}"/>
                  </a:ext>
                </a:extLst>
              </p:cNvPr>
              <p:cNvSpPr/>
              <p:nvPr/>
            </p:nvSpPr>
            <p:spPr>
              <a:xfrm>
                <a:off x="3916856" y="2295052"/>
                <a:ext cx="434670" cy="45976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9" name="אליפסה 78">
                <a:extLst>
                  <a:ext uri="{FF2B5EF4-FFF2-40B4-BE49-F238E27FC236}">
                    <a16:creationId xmlns:a16="http://schemas.microsoft.com/office/drawing/2014/main" id="{181B3812-8304-C717-C4E1-544EA2C0007E}"/>
                  </a:ext>
                </a:extLst>
              </p:cNvPr>
              <p:cNvSpPr/>
              <p:nvPr/>
            </p:nvSpPr>
            <p:spPr>
              <a:xfrm>
                <a:off x="4516802" y="1699488"/>
                <a:ext cx="434670" cy="459766"/>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0" name="אליפסה 79">
                <a:extLst>
                  <a:ext uri="{FF2B5EF4-FFF2-40B4-BE49-F238E27FC236}">
                    <a16:creationId xmlns:a16="http://schemas.microsoft.com/office/drawing/2014/main" id="{8873F51F-8694-9FD7-781B-D0A897CF8BF5}"/>
                  </a:ext>
                </a:extLst>
              </p:cNvPr>
              <p:cNvSpPr/>
              <p:nvPr/>
            </p:nvSpPr>
            <p:spPr>
              <a:xfrm>
                <a:off x="2769865" y="2336477"/>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1" name="אליפסה 80">
                <a:extLst>
                  <a:ext uri="{FF2B5EF4-FFF2-40B4-BE49-F238E27FC236}">
                    <a16:creationId xmlns:a16="http://schemas.microsoft.com/office/drawing/2014/main" id="{8D2DADB4-9F9B-B2A9-686F-F55DB0319F62}"/>
                  </a:ext>
                </a:extLst>
              </p:cNvPr>
              <p:cNvSpPr/>
              <p:nvPr/>
            </p:nvSpPr>
            <p:spPr>
              <a:xfrm>
                <a:off x="4522408" y="2311158"/>
                <a:ext cx="434670" cy="45976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71" name="קבוצה 70">
              <a:extLst>
                <a:ext uri="{FF2B5EF4-FFF2-40B4-BE49-F238E27FC236}">
                  <a16:creationId xmlns:a16="http://schemas.microsoft.com/office/drawing/2014/main" id="{B7597BF5-DAE8-6D02-D937-DED32F341D0B}"/>
                </a:ext>
              </a:extLst>
            </p:cNvPr>
            <p:cNvGrpSpPr/>
            <p:nvPr/>
          </p:nvGrpSpPr>
          <p:grpSpPr>
            <a:xfrm flipV="1">
              <a:off x="2286228" y="3749494"/>
              <a:ext cx="1086621" cy="656674"/>
              <a:chOff x="2704635" y="2323128"/>
              <a:chExt cx="1613335" cy="1049994"/>
            </a:xfrm>
          </p:grpSpPr>
          <p:sp>
            <p:nvSpPr>
              <p:cNvPr id="72" name="אליפסה 71">
                <a:extLst>
                  <a:ext uri="{FF2B5EF4-FFF2-40B4-BE49-F238E27FC236}">
                    <a16:creationId xmlns:a16="http://schemas.microsoft.com/office/drawing/2014/main" id="{85949C4B-A17E-05BD-88FE-31D59A7BE3CC}"/>
                  </a:ext>
                </a:extLst>
              </p:cNvPr>
              <p:cNvSpPr/>
              <p:nvPr/>
            </p:nvSpPr>
            <p:spPr>
              <a:xfrm>
                <a:off x="2704635" y="2323128"/>
                <a:ext cx="434670" cy="45976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3" name="אליפסה 72">
                <a:extLst>
                  <a:ext uri="{FF2B5EF4-FFF2-40B4-BE49-F238E27FC236}">
                    <a16:creationId xmlns:a16="http://schemas.microsoft.com/office/drawing/2014/main" id="{13045C47-CAB0-8D17-E1F5-A93DA10C8812}"/>
                  </a:ext>
                </a:extLst>
              </p:cNvPr>
              <p:cNvSpPr/>
              <p:nvPr/>
            </p:nvSpPr>
            <p:spPr>
              <a:xfrm>
                <a:off x="3272158" y="2337906"/>
                <a:ext cx="434670" cy="45976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4" name="אליפסה 73">
                <a:extLst>
                  <a:ext uri="{FF2B5EF4-FFF2-40B4-BE49-F238E27FC236}">
                    <a16:creationId xmlns:a16="http://schemas.microsoft.com/office/drawing/2014/main" id="{F62A347D-98E6-3BD9-9394-A4440A98669C}"/>
                  </a:ext>
                </a:extLst>
              </p:cNvPr>
              <p:cNvSpPr/>
              <p:nvPr/>
            </p:nvSpPr>
            <p:spPr>
              <a:xfrm>
                <a:off x="3883300" y="2323128"/>
                <a:ext cx="434670" cy="459766"/>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5" name="אליפסה 74">
                <a:extLst>
                  <a:ext uri="{FF2B5EF4-FFF2-40B4-BE49-F238E27FC236}">
                    <a16:creationId xmlns:a16="http://schemas.microsoft.com/office/drawing/2014/main" id="{38372DE2-DE82-35B4-E427-640023221FEA}"/>
                  </a:ext>
                </a:extLst>
              </p:cNvPr>
              <p:cNvSpPr/>
              <p:nvPr/>
            </p:nvSpPr>
            <p:spPr>
              <a:xfrm>
                <a:off x="2708461" y="2913356"/>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6" name="אליפסה 75">
                <a:extLst>
                  <a:ext uri="{FF2B5EF4-FFF2-40B4-BE49-F238E27FC236}">
                    <a16:creationId xmlns:a16="http://schemas.microsoft.com/office/drawing/2014/main" id="{C24D7023-EAD3-C397-9C01-3F57D015128F}"/>
                  </a:ext>
                </a:extLst>
              </p:cNvPr>
              <p:cNvSpPr/>
              <p:nvPr/>
            </p:nvSpPr>
            <p:spPr>
              <a:xfrm>
                <a:off x="3322174" y="2897303"/>
                <a:ext cx="434670" cy="45976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grpSp>
        <p:nvGrpSpPr>
          <p:cNvPr id="82" name="קבוצה 81">
            <a:extLst>
              <a:ext uri="{FF2B5EF4-FFF2-40B4-BE49-F238E27FC236}">
                <a16:creationId xmlns:a16="http://schemas.microsoft.com/office/drawing/2014/main" id="{163645C9-4D17-1B03-E4A2-6525D8611994}"/>
              </a:ext>
            </a:extLst>
          </p:cNvPr>
          <p:cNvGrpSpPr/>
          <p:nvPr/>
        </p:nvGrpSpPr>
        <p:grpSpPr>
          <a:xfrm>
            <a:off x="3926894" y="5689643"/>
            <a:ext cx="3052401" cy="745490"/>
            <a:chOff x="231705" y="696680"/>
            <a:chExt cx="3923461" cy="1083004"/>
          </a:xfrm>
        </p:grpSpPr>
        <p:grpSp>
          <p:nvGrpSpPr>
            <p:cNvPr id="83" name="קבוצה 82">
              <a:extLst>
                <a:ext uri="{FF2B5EF4-FFF2-40B4-BE49-F238E27FC236}">
                  <a16:creationId xmlns:a16="http://schemas.microsoft.com/office/drawing/2014/main" id="{7974E4B9-846C-408C-01A5-01DF23CAEB44}"/>
                </a:ext>
              </a:extLst>
            </p:cNvPr>
            <p:cNvGrpSpPr/>
            <p:nvPr/>
          </p:nvGrpSpPr>
          <p:grpSpPr>
            <a:xfrm>
              <a:off x="1366237" y="696680"/>
              <a:ext cx="2788929" cy="1083004"/>
              <a:chOff x="474178" y="2235523"/>
              <a:chExt cx="2788929" cy="1083004"/>
            </a:xfrm>
          </p:grpSpPr>
          <p:sp>
            <p:nvSpPr>
              <p:cNvPr id="90" name="אליפסה 89">
                <a:extLst>
                  <a:ext uri="{FF2B5EF4-FFF2-40B4-BE49-F238E27FC236}">
                    <a16:creationId xmlns:a16="http://schemas.microsoft.com/office/drawing/2014/main" id="{1CB36515-5427-2F9E-593C-C691835354A0}"/>
                  </a:ext>
                </a:extLst>
              </p:cNvPr>
              <p:cNvSpPr/>
              <p:nvPr/>
            </p:nvSpPr>
            <p:spPr>
              <a:xfrm>
                <a:off x="2828438" y="2235523"/>
                <a:ext cx="434669" cy="45976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1" name="אליפסה 90">
                <a:extLst>
                  <a:ext uri="{FF2B5EF4-FFF2-40B4-BE49-F238E27FC236}">
                    <a16:creationId xmlns:a16="http://schemas.microsoft.com/office/drawing/2014/main" id="{23D83443-2E08-752D-385F-C2CFDE8EA786}"/>
                  </a:ext>
                </a:extLst>
              </p:cNvPr>
              <p:cNvSpPr/>
              <p:nvPr/>
            </p:nvSpPr>
            <p:spPr>
              <a:xfrm>
                <a:off x="1746093" y="2816751"/>
                <a:ext cx="434670" cy="45976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2" name="אליפסה 91">
                <a:extLst>
                  <a:ext uri="{FF2B5EF4-FFF2-40B4-BE49-F238E27FC236}">
                    <a16:creationId xmlns:a16="http://schemas.microsoft.com/office/drawing/2014/main" id="{639A1A82-0D0D-E622-2936-7CA12F3DD84E}"/>
                  </a:ext>
                </a:extLst>
              </p:cNvPr>
              <p:cNvSpPr/>
              <p:nvPr/>
            </p:nvSpPr>
            <p:spPr>
              <a:xfrm>
                <a:off x="1110135" y="2840580"/>
                <a:ext cx="434670" cy="459766"/>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3" name="אליפסה 92">
                <a:extLst>
                  <a:ext uri="{FF2B5EF4-FFF2-40B4-BE49-F238E27FC236}">
                    <a16:creationId xmlns:a16="http://schemas.microsoft.com/office/drawing/2014/main" id="{3D4CD51F-3D40-0759-0812-2B09156AED0C}"/>
                  </a:ext>
                </a:extLst>
              </p:cNvPr>
              <p:cNvSpPr/>
              <p:nvPr/>
            </p:nvSpPr>
            <p:spPr>
              <a:xfrm>
                <a:off x="2302616" y="2235523"/>
                <a:ext cx="434669"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4" name="אליפסה 93">
                <a:extLst>
                  <a:ext uri="{FF2B5EF4-FFF2-40B4-BE49-F238E27FC236}">
                    <a16:creationId xmlns:a16="http://schemas.microsoft.com/office/drawing/2014/main" id="{FD0F38CB-1FE9-FA39-344A-2304922B20D2}"/>
                  </a:ext>
                </a:extLst>
              </p:cNvPr>
              <p:cNvSpPr/>
              <p:nvPr/>
            </p:nvSpPr>
            <p:spPr>
              <a:xfrm>
                <a:off x="474178" y="2858761"/>
                <a:ext cx="434670" cy="45976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84" name="קבוצה 83">
              <a:extLst>
                <a:ext uri="{FF2B5EF4-FFF2-40B4-BE49-F238E27FC236}">
                  <a16:creationId xmlns:a16="http://schemas.microsoft.com/office/drawing/2014/main" id="{0672619D-2E49-F110-B9CB-AE99CE42329B}"/>
                </a:ext>
              </a:extLst>
            </p:cNvPr>
            <p:cNvGrpSpPr/>
            <p:nvPr/>
          </p:nvGrpSpPr>
          <p:grpSpPr>
            <a:xfrm>
              <a:off x="231705" y="718423"/>
              <a:ext cx="2841117" cy="476830"/>
              <a:chOff x="2135496" y="2323128"/>
              <a:chExt cx="2841117" cy="476830"/>
            </a:xfrm>
          </p:grpSpPr>
          <p:sp>
            <p:nvSpPr>
              <p:cNvPr id="85" name="אליפסה 84">
                <a:extLst>
                  <a:ext uri="{FF2B5EF4-FFF2-40B4-BE49-F238E27FC236}">
                    <a16:creationId xmlns:a16="http://schemas.microsoft.com/office/drawing/2014/main" id="{1CA8912C-7E55-E253-B558-6C092E7817DC}"/>
                  </a:ext>
                </a:extLst>
              </p:cNvPr>
              <p:cNvSpPr/>
              <p:nvPr/>
            </p:nvSpPr>
            <p:spPr>
              <a:xfrm>
                <a:off x="2704635" y="2323128"/>
                <a:ext cx="434670" cy="45976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6" name="אליפסה 85">
                <a:extLst>
                  <a:ext uri="{FF2B5EF4-FFF2-40B4-BE49-F238E27FC236}">
                    <a16:creationId xmlns:a16="http://schemas.microsoft.com/office/drawing/2014/main" id="{A0B78DC5-A43B-B87A-1DFC-E61F2858A800}"/>
                  </a:ext>
                </a:extLst>
              </p:cNvPr>
              <p:cNvSpPr/>
              <p:nvPr/>
            </p:nvSpPr>
            <p:spPr>
              <a:xfrm>
                <a:off x="4541943" y="2323128"/>
                <a:ext cx="434670" cy="45976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7" name="אליפסה 86">
                <a:extLst>
                  <a:ext uri="{FF2B5EF4-FFF2-40B4-BE49-F238E27FC236}">
                    <a16:creationId xmlns:a16="http://schemas.microsoft.com/office/drawing/2014/main" id="{A5805A6D-C620-FAA9-00E7-95B60E0402BE}"/>
                  </a:ext>
                </a:extLst>
              </p:cNvPr>
              <p:cNvSpPr/>
              <p:nvPr/>
            </p:nvSpPr>
            <p:spPr>
              <a:xfrm>
                <a:off x="3883300" y="2323128"/>
                <a:ext cx="434670" cy="459766"/>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8" name="אליפסה 87">
                <a:extLst>
                  <a:ext uri="{FF2B5EF4-FFF2-40B4-BE49-F238E27FC236}">
                    <a16:creationId xmlns:a16="http://schemas.microsoft.com/office/drawing/2014/main" id="{5A17B7A9-68AB-5EF7-3EE2-75C05C9646A8}"/>
                  </a:ext>
                </a:extLst>
              </p:cNvPr>
              <p:cNvSpPr/>
              <p:nvPr/>
            </p:nvSpPr>
            <p:spPr>
              <a:xfrm>
                <a:off x="2135496" y="2323128"/>
                <a:ext cx="434670"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9" name="אליפסה 88">
                <a:extLst>
                  <a:ext uri="{FF2B5EF4-FFF2-40B4-BE49-F238E27FC236}">
                    <a16:creationId xmlns:a16="http://schemas.microsoft.com/office/drawing/2014/main" id="{D501F7F9-9CB0-2438-8040-3FB8DF719CC0}"/>
                  </a:ext>
                </a:extLst>
              </p:cNvPr>
              <p:cNvSpPr/>
              <p:nvPr/>
            </p:nvSpPr>
            <p:spPr>
              <a:xfrm>
                <a:off x="3314161" y="2340192"/>
                <a:ext cx="434670" cy="45976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grpSp>
        <p:nvGrpSpPr>
          <p:cNvPr id="95" name="קבוצה 94">
            <a:extLst>
              <a:ext uri="{FF2B5EF4-FFF2-40B4-BE49-F238E27FC236}">
                <a16:creationId xmlns:a16="http://schemas.microsoft.com/office/drawing/2014/main" id="{718B1968-C631-03DA-5CA6-61E38DBF142A}"/>
              </a:ext>
            </a:extLst>
          </p:cNvPr>
          <p:cNvGrpSpPr/>
          <p:nvPr/>
        </p:nvGrpSpPr>
        <p:grpSpPr>
          <a:xfrm>
            <a:off x="1957940" y="4025486"/>
            <a:ext cx="2642408" cy="745490"/>
            <a:chOff x="758697" y="696680"/>
            <a:chExt cx="3396469" cy="1083004"/>
          </a:xfrm>
        </p:grpSpPr>
        <p:grpSp>
          <p:nvGrpSpPr>
            <p:cNvPr id="97" name="קבוצה 96">
              <a:extLst>
                <a:ext uri="{FF2B5EF4-FFF2-40B4-BE49-F238E27FC236}">
                  <a16:creationId xmlns:a16="http://schemas.microsoft.com/office/drawing/2014/main" id="{FEE2A73B-48F6-3B16-81AD-7A7312B08196}"/>
                </a:ext>
              </a:extLst>
            </p:cNvPr>
            <p:cNvGrpSpPr/>
            <p:nvPr/>
          </p:nvGrpSpPr>
          <p:grpSpPr>
            <a:xfrm>
              <a:off x="1366237" y="696680"/>
              <a:ext cx="2788929" cy="1083004"/>
              <a:chOff x="474178" y="2235523"/>
              <a:chExt cx="2788929" cy="1083004"/>
            </a:xfrm>
          </p:grpSpPr>
          <p:sp>
            <p:nvSpPr>
              <p:cNvPr id="104" name="אליפסה 103">
                <a:extLst>
                  <a:ext uri="{FF2B5EF4-FFF2-40B4-BE49-F238E27FC236}">
                    <a16:creationId xmlns:a16="http://schemas.microsoft.com/office/drawing/2014/main" id="{36128399-CE7A-58B4-A860-676B73B7D08D}"/>
                  </a:ext>
                </a:extLst>
              </p:cNvPr>
              <p:cNvSpPr/>
              <p:nvPr/>
            </p:nvSpPr>
            <p:spPr>
              <a:xfrm>
                <a:off x="2828438" y="2235523"/>
                <a:ext cx="434669" cy="45976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5" name="אליפסה 104">
                <a:extLst>
                  <a:ext uri="{FF2B5EF4-FFF2-40B4-BE49-F238E27FC236}">
                    <a16:creationId xmlns:a16="http://schemas.microsoft.com/office/drawing/2014/main" id="{C60063B9-3293-6AE6-DF54-41FA581C519E}"/>
                  </a:ext>
                </a:extLst>
              </p:cNvPr>
              <p:cNvSpPr/>
              <p:nvPr/>
            </p:nvSpPr>
            <p:spPr>
              <a:xfrm>
                <a:off x="1746093" y="2816751"/>
                <a:ext cx="434670" cy="45976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6" name="אליפסה 105">
                <a:extLst>
                  <a:ext uri="{FF2B5EF4-FFF2-40B4-BE49-F238E27FC236}">
                    <a16:creationId xmlns:a16="http://schemas.microsoft.com/office/drawing/2014/main" id="{0487011C-BE94-2A10-97BD-A9593595E7DE}"/>
                  </a:ext>
                </a:extLst>
              </p:cNvPr>
              <p:cNvSpPr/>
              <p:nvPr/>
            </p:nvSpPr>
            <p:spPr>
              <a:xfrm>
                <a:off x="1110135" y="2840580"/>
                <a:ext cx="434670" cy="459766"/>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7" name="אליפסה 106">
                <a:extLst>
                  <a:ext uri="{FF2B5EF4-FFF2-40B4-BE49-F238E27FC236}">
                    <a16:creationId xmlns:a16="http://schemas.microsoft.com/office/drawing/2014/main" id="{B55C7A91-5E8C-97CB-C297-8FCD0E946546}"/>
                  </a:ext>
                </a:extLst>
              </p:cNvPr>
              <p:cNvSpPr/>
              <p:nvPr/>
            </p:nvSpPr>
            <p:spPr>
              <a:xfrm>
                <a:off x="2302616" y="2235523"/>
                <a:ext cx="434669"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8" name="אליפסה 107">
                <a:extLst>
                  <a:ext uri="{FF2B5EF4-FFF2-40B4-BE49-F238E27FC236}">
                    <a16:creationId xmlns:a16="http://schemas.microsoft.com/office/drawing/2014/main" id="{96413FF3-FE38-A616-D0AF-CBA24A70C800}"/>
                  </a:ext>
                </a:extLst>
              </p:cNvPr>
              <p:cNvSpPr/>
              <p:nvPr/>
            </p:nvSpPr>
            <p:spPr>
              <a:xfrm>
                <a:off x="474178" y="2858761"/>
                <a:ext cx="434670" cy="45976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98" name="קבוצה 97">
              <a:extLst>
                <a:ext uri="{FF2B5EF4-FFF2-40B4-BE49-F238E27FC236}">
                  <a16:creationId xmlns:a16="http://schemas.microsoft.com/office/drawing/2014/main" id="{805BEAEC-131A-852C-F1BA-76F686455FA5}"/>
                </a:ext>
              </a:extLst>
            </p:cNvPr>
            <p:cNvGrpSpPr/>
            <p:nvPr/>
          </p:nvGrpSpPr>
          <p:grpSpPr>
            <a:xfrm>
              <a:off x="758697" y="718423"/>
              <a:ext cx="2314125" cy="1041375"/>
              <a:chOff x="2662488" y="2323128"/>
              <a:chExt cx="2314125" cy="1041375"/>
            </a:xfrm>
          </p:grpSpPr>
          <p:sp>
            <p:nvSpPr>
              <p:cNvPr id="99" name="אליפסה 98">
                <a:extLst>
                  <a:ext uri="{FF2B5EF4-FFF2-40B4-BE49-F238E27FC236}">
                    <a16:creationId xmlns:a16="http://schemas.microsoft.com/office/drawing/2014/main" id="{0321C1A2-640C-9214-115D-E54B99B12118}"/>
                  </a:ext>
                </a:extLst>
              </p:cNvPr>
              <p:cNvSpPr/>
              <p:nvPr/>
            </p:nvSpPr>
            <p:spPr>
              <a:xfrm>
                <a:off x="2704635" y="2323128"/>
                <a:ext cx="434670" cy="45976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0" name="אליפסה 99">
                <a:extLst>
                  <a:ext uri="{FF2B5EF4-FFF2-40B4-BE49-F238E27FC236}">
                    <a16:creationId xmlns:a16="http://schemas.microsoft.com/office/drawing/2014/main" id="{C78133F5-25D7-91ED-470B-D7D164A380BE}"/>
                  </a:ext>
                </a:extLst>
              </p:cNvPr>
              <p:cNvSpPr/>
              <p:nvPr/>
            </p:nvSpPr>
            <p:spPr>
              <a:xfrm>
                <a:off x="4541943" y="2323128"/>
                <a:ext cx="434670" cy="459766"/>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1" name="אליפסה 100">
                <a:extLst>
                  <a:ext uri="{FF2B5EF4-FFF2-40B4-BE49-F238E27FC236}">
                    <a16:creationId xmlns:a16="http://schemas.microsoft.com/office/drawing/2014/main" id="{E6C949EF-C705-0ACF-8480-D0F37D998F0F}"/>
                  </a:ext>
                </a:extLst>
              </p:cNvPr>
              <p:cNvSpPr/>
              <p:nvPr/>
            </p:nvSpPr>
            <p:spPr>
              <a:xfrm>
                <a:off x="3883300" y="2323128"/>
                <a:ext cx="434670" cy="459766"/>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2" name="אליפסה 101">
                <a:extLst>
                  <a:ext uri="{FF2B5EF4-FFF2-40B4-BE49-F238E27FC236}">
                    <a16:creationId xmlns:a16="http://schemas.microsoft.com/office/drawing/2014/main" id="{AE9AB410-88D9-93DC-C08F-8F62FC0F7A8C}"/>
                  </a:ext>
                </a:extLst>
              </p:cNvPr>
              <p:cNvSpPr/>
              <p:nvPr/>
            </p:nvSpPr>
            <p:spPr>
              <a:xfrm>
                <a:off x="2662488" y="2904737"/>
                <a:ext cx="434671" cy="45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3" name="אליפסה 102">
                <a:extLst>
                  <a:ext uri="{FF2B5EF4-FFF2-40B4-BE49-F238E27FC236}">
                    <a16:creationId xmlns:a16="http://schemas.microsoft.com/office/drawing/2014/main" id="{AF774E8A-824D-B8A6-3126-5AECB59184CC}"/>
                  </a:ext>
                </a:extLst>
              </p:cNvPr>
              <p:cNvSpPr/>
              <p:nvPr/>
            </p:nvSpPr>
            <p:spPr>
              <a:xfrm>
                <a:off x="3314161" y="2340192"/>
                <a:ext cx="434670" cy="45976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spTree>
    <p:extLst>
      <p:ext uri="{BB962C8B-B14F-4D97-AF65-F5344CB8AC3E}">
        <p14:creationId xmlns:p14="http://schemas.microsoft.com/office/powerpoint/2010/main" val="138953759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nextCondLst>
                <p:cond evt="onClick" delay="0">
                  <p:tgtEl>
                    <p:spTgt spid="2"/>
                  </p:tgtEl>
                </p:cond>
              </p:nextCondLst>
            </p:seq>
          </p:childTnLst>
        </p:cTn>
      </p:par>
    </p:tnLst>
    <p:bldLst>
      <p:bldP spid="3" grpId="0" animBg="1"/>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הנחיות">
            <a:extLst>
              <a:ext uri="{FF2B5EF4-FFF2-40B4-BE49-F238E27FC236}">
                <a16:creationId xmlns:a16="http://schemas.microsoft.com/office/drawing/2014/main" id="{F1BD1704-9AA8-46F7-8488-6D25496334AD}"/>
              </a:ext>
            </a:extLst>
          </p:cNvPr>
          <p:cNvSpPr txBox="1"/>
          <p:nvPr/>
        </p:nvSpPr>
        <p:spPr>
          <a:xfrm>
            <a:off x="5619111" y="13406"/>
            <a:ext cx="6540721" cy="1384995"/>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הַתְאִימוּ בֵּין כַּרְטִיס מִסְפָּרִים לְכַרְטִיס עִגוּלִים. </a:t>
            </a:r>
          </a:p>
          <a:p>
            <a:r>
              <a:rPr lang="he-IL" sz="2800" dirty="0">
                <a:latin typeface="Calibri" panose="020F0502020204030204" pitchFamily="34" charset="0"/>
                <a:cs typeface="Calibri" panose="020F0502020204030204" pitchFamily="34" charset="0"/>
              </a:rPr>
              <a:t>לִבְדִיקָה, לַחֲצוּ עַל כַּרְטִיס הַמִסְפָּרִים.</a:t>
            </a:r>
          </a:p>
          <a:p>
            <a:r>
              <a:rPr lang="he-IL" sz="2800" dirty="0">
                <a:latin typeface="Calibri" panose="020F0502020204030204" pitchFamily="34" charset="0"/>
                <a:cs typeface="Calibri" panose="020F0502020204030204" pitchFamily="34" charset="0"/>
              </a:rPr>
              <a:t>שִׂימוּ לֵב, יֵש 3 כַּרְטִיסֵי מִסְפָּרִים מְיֻתָרִים.</a:t>
            </a:r>
          </a:p>
        </p:txBody>
      </p:sp>
      <p:sp>
        <p:nvSpPr>
          <p:cNvPr id="181" name="40">
            <a:extLst>
              <a:ext uri="{FF2B5EF4-FFF2-40B4-BE49-F238E27FC236}">
                <a16:creationId xmlns:a16="http://schemas.microsoft.com/office/drawing/2014/main" id="{08721120-91A8-75D9-B3B4-6D10CD3FB73E}"/>
              </a:ext>
            </a:extLst>
          </p:cNvPr>
          <p:cNvSpPr/>
          <p:nvPr/>
        </p:nvSpPr>
        <p:spPr>
          <a:xfrm>
            <a:off x="10508009" y="3516858"/>
            <a:ext cx="1080000" cy="1080000"/>
          </a:xfrm>
          <a:custGeom>
            <a:avLst/>
            <a:gdLst>
              <a:gd name="connsiteX0" fmla="*/ 0 w 1080000"/>
              <a:gd name="connsiteY0" fmla="*/ 0 h 1080000"/>
              <a:gd name="connsiteX1" fmla="*/ 518400 w 1080000"/>
              <a:gd name="connsiteY1" fmla="*/ 0 h 1080000"/>
              <a:gd name="connsiteX2" fmla="*/ 1080000 w 1080000"/>
              <a:gd name="connsiteY2" fmla="*/ 0 h 1080000"/>
              <a:gd name="connsiteX3" fmla="*/ 1080000 w 1080000"/>
              <a:gd name="connsiteY3" fmla="*/ 540000 h 1080000"/>
              <a:gd name="connsiteX4" fmla="*/ 1080000 w 1080000"/>
              <a:gd name="connsiteY4" fmla="*/ 1080000 h 1080000"/>
              <a:gd name="connsiteX5" fmla="*/ 540000 w 1080000"/>
              <a:gd name="connsiteY5" fmla="*/ 1080000 h 1080000"/>
              <a:gd name="connsiteX6" fmla="*/ 0 w 1080000"/>
              <a:gd name="connsiteY6" fmla="*/ 1080000 h 1080000"/>
              <a:gd name="connsiteX7" fmla="*/ 0 w 1080000"/>
              <a:gd name="connsiteY7" fmla="*/ 529200 h 1080000"/>
              <a:gd name="connsiteX8" fmla="*/ 0 w 1080000"/>
              <a:gd name="connsiteY8" fmla="*/ 0 h 10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080000" fill="none" extrusionOk="0">
                <a:moveTo>
                  <a:pt x="0" y="0"/>
                </a:moveTo>
                <a:cubicBezTo>
                  <a:pt x="252568" y="-60989"/>
                  <a:pt x="393136" y="58834"/>
                  <a:pt x="518400" y="0"/>
                </a:cubicBezTo>
                <a:cubicBezTo>
                  <a:pt x="643664" y="-58834"/>
                  <a:pt x="935433" y="40917"/>
                  <a:pt x="1080000" y="0"/>
                </a:cubicBezTo>
                <a:cubicBezTo>
                  <a:pt x="1120507" y="174130"/>
                  <a:pt x="1069592" y="354555"/>
                  <a:pt x="1080000" y="540000"/>
                </a:cubicBezTo>
                <a:cubicBezTo>
                  <a:pt x="1090408" y="725445"/>
                  <a:pt x="1047331" y="903614"/>
                  <a:pt x="1080000" y="1080000"/>
                </a:cubicBezTo>
                <a:cubicBezTo>
                  <a:pt x="928215" y="1099959"/>
                  <a:pt x="738835" y="1044539"/>
                  <a:pt x="540000" y="1080000"/>
                </a:cubicBezTo>
                <a:cubicBezTo>
                  <a:pt x="341165" y="1115461"/>
                  <a:pt x="235811" y="1015982"/>
                  <a:pt x="0" y="1080000"/>
                </a:cubicBezTo>
                <a:cubicBezTo>
                  <a:pt x="-39237" y="924638"/>
                  <a:pt x="18600" y="707793"/>
                  <a:pt x="0" y="529200"/>
                </a:cubicBezTo>
                <a:cubicBezTo>
                  <a:pt x="-18600" y="350607"/>
                  <a:pt x="48004" y="165748"/>
                  <a:pt x="0" y="0"/>
                </a:cubicBezTo>
                <a:close/>
              </a:path>
              <a:path w="1080000" h="1080000" stroke="0" extrusionOk="0">
                <a:moveTo>
                  <a:pt x="0" y="0"/>
                </a:moveTo>
                <a:cubicBezTo>
                  <a:pt x="164250" y="-51020"/>
                  <a:pt x="351380" y="12852"/>
                  <a:pt x="540000" y="0"/>
                </a:cubicBezTo>
                <a:cubicBezTo>
                  <a:pt x="728620" y="-12852"/>
                  <a:pt x="921967" y="60445"/>
                  <a:pt x="1080000" y="0"/>
                </a:cubicBezTo>
                <a:cubicBezTo>
                  <a:pt x="1135179" y="174242"/>
                  <a:pt x="1060675" y="389712"/>
                  <a:pt x="1080000" y="540000"/>
                </a:cubicBezTo>
                <a:cubicBezTo>
                  <a:pt x="1099325" y="690288"/>
                  <a:pt x="1049062" y="900454"/>
                  <a:pt x="1080000" y="1080000"/>
                </a:cubicBezTo>
                <a:cubicBezTo>
                  <a:pt x="860464" y="1081577"/>
                  <a:pt x="782595" y="1055856"/>
                  <a:pt x="572400" y="1080000"/>
                </a:cubicBezTo>
                <a:cubicBezTo>
                  <a:pt x="362205" y="1104144"/>
                  <a:pt x="203383" y="1065944"/>
                  <a:pt x="0" y="1080000"/>
                </a:cubicBezTo>
                <a:cubicBezTo>
                  <a:pt x="-25357" y="940306"/>
                  <a:pt x="52747" y="721572"/>
                  <a:pt x="0" y="518400"/>
                </a:cubicBezTo>
                <a:cubicBezTo>
                  <a:pt x="-52747" y="315228"/>
                  <a:pt x="17754" y="166026"/>
                  <a:pt x="0" y="0"/>
                </a:cubicBezTo>
                <a:close/>
              </a:path>
            </a:pathLst>
          </a:custGeom>
          <a:solidFill>
            <a:srgbClr val="0189A1"/>
          </a:solidFill>
          <a:ln w="28575">
            <a:solidFill>
              <a:srgbClr val="7030A0"/>
            </a:solidFill>
            <a:extLst>
              <a:ext uri="{C807C97D-BFC1-408E-A445-0C87EB9F89A2}">
                <ask:lineSketchStyleProps xmlns:ask="http://schemas.microsoft.com/office/drawing/2018/sketchyshapes" sd="653822234">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dirty="0">
                <a:solidFill>
                  <a:schemeClr val="bg1"/>
                </a:solidFill>
              </a:rPr>
              <a:t>60</a:t>
            </a:r>
            <a:endParaRPr lang="he-IL" dirty="0">
              <a:solidFill>
                <a:schemeClr val="bg1"/>
              </a:solidFill>
            </a:endParaRPr>
          </a:p>
        </p:txBody>
      </p:sp>
      <p:sp>
        <p:nvSpPr>
          <p:cNvPr id="182" name="35">
            <a:extLst>
              <a:ext uri="{FF2B5EF4-FFF2-40B4-BE49-F238E27FC236}">
                <a16:creationId xmlns:a16="http://schemas.microsoft.com/office/drawing/2014/main" id="{F6930A26-17BE-0213-A9B3-5C22AE241E03}"/>
              </a:ext>
            </a:extLst>
          </p:cNvPr>
          <p:cNvSpPr/>
          <p:nvPr/>
        </p:nvSpPr>
        <p:spPr>
          <a:xfrm>
            <a:off x="8983374" y="3530075"/>
            <a:ext cx="1080000" cy="1080000"/>
          </a:xfrm>
          <a:custGeom>
            <a:avLst/>
            <a:gdLst>
              <a:gd name="connsiteX0" fmla="*/ 0 w 1080000"/>
              <a:gd name="connsiteY0" fmla="*/ 0 h 1080000"/>
              <a:gd name="connsiteX1" fmla="*/ 518400 w 1080000"/>
              <a:gd name="connsiteY1" fmla="*/ 0 h 1080000"/>
              <a:gd name="connsiteX2" fmla="*/ 1080000 w 1080000"/>
              <a:gd name="connsiteY2" fmla="*/ 0 h 1080000"/>
              <a:gd name="connsiteX3" fmla="*/ 1080000 w 1080000"/>
              <a:gd name="connsiteY3" fmla="*/ 540000 h 1080000"/>
              <a:gd name="connsiteX4" fmla="*/ 1080000 w 1080000"/>
              <a:gd name="connsiteY4" fmla="*/ 1080000 h 1080000"/>
              <a:gd name="connsiteX5" fmla="*/ 540000 w 1080000"/>
              <a:gd name="connsiteY5" fmla="*/ 1080000 h 1080000"/>
              <a:gd name="connsiteX6" fmla="*/ 0 w 1080000"/>
              <a:gd name="connsiteY6" fmla="*/ 1080000 h 1080000"/>
              <a:gd name="connsiteX7" fmla="*/ 0 w 1080000"/>
              <a:gd name="connsiteY7" fmla="*/ 529200 h 1080000"/>
              <a:gd name="connsiteX8" fmla="*/ 0 w 1080000"/>
              <a:gd name="connsiteY8" fmla="*/ 0 h 10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080000" fill="none" extrusionOk="0">
                <a:moveTo>
                  <a:pt x="0" y="0"/>
                </a:moveTo>
                <a:cubicBezTo>
                  <a:pt x="252568" y="-60989"/>
                  <a:pt x="393136" y="58834"/>
                  <a:pt x="518400" y="0"/>
                </a:cubicBezTo>
                <a:cubicBezTo>
                  <a:pt x="643664" y="-58834"/>
                  <a:pt x="935433" y="40917"/>
                  <a:pt x="1080000" y="0"/>
                </a:cubicBezTo>
                <a:cubicBezTo>
                  <a:pt x="1120507" y="174130"/>
                  <a:pt x="1069592" y="354555"/>
                  <a:pt x="1080000" y="540000"/>
                </a:cubicBezTo>
                <a:cubicBezTo>
                  <a:pt x="1090408" y="725445"/>
                  <a:pt x="1047331" y="903614"/>
                  <a:pt x="1080000" y="1080000"/>
                </a:cubicBezTo>
                <a:cubicBezTo>
                  <a:pt x="928215" y="1099959"/>
                  <a:pt x="738835" y="1044539"/>
                  <a:pt x="540000" y="1080000"/>
                </a:cubicBezTo>
                <a:cubicBezTo>
                  <a:pt x="341165" y="1115461"/>
                  <a:pt x="235811" y="1015982"/>
                  <a:pt x="0" y="1080000"/>
                </a:cubicBezTo>
                <a:cubicBezTo>
                  <a:pt x="-39237" y="924638"/>
                  <a:pt x="18600" y="707793"/>
                  <a:pt x="0" y="529200"/>
                </a:cubicBezTo>
                <a:cubicBezTo>
                  <a:pt x="-18600" y="350607"/>
                  <a:pt x="48004" y="165748"/>
                  <a:pt x="0" y="0"/>
                </a:cubicBezTo>
                <a:close/>
              </a:path>
              <a:path w="1080000" h="1080000" stroke="0" extrusionOk="0">
                <a:moveTo>
                  <a:pt x="0" y="0"/>
                </a:moveTo>
                <a:cubicBezTo>
                  <a:pt x="164250" y="-51020"/>
                  <a:pt x="351380" y="12852"/>
                  <a:pt x="540000" y="0"/>
                </a:cubicBezTo>
                <a:cubicBezTo>
                  <a:pt x="728620" y="-12852"/>
                  <a:pt x="921967" y="60445"/>
                  <a:pt x="1080000" y="0"/>
                </a:cubicBezTo>
                <a:cubicBezTo>
                  <a:pt x="1135179" y="174242"/>
                  <a:pt x="1060675" y="389712"/>
                  <a:pt x="1080000" y="540000"/>
                </a:cubicBezTo>
                <a:cubicBezTo>
                  <a:pt x="1099325" y="690288"/>
                  <a:pt x="1049062" y="900454"/>
                  <a:pt x="1080000" y="1080000"/>
                </a:cubicBezTo>
                <a:cubicBezTo>
                  <a:pt x="860464" y="1081577"/>
                  <a:pt x="782595" y="1055856"/>
                  <a:pt x="572400" y="1080000"/>
                </a:cubicBezTo>
                <a:cubicBezTo>
                  <a:pt x="362205" y="1104144"/>
                  <a:pt x="203383" y="1065944"/>
                  <a:pt x="0" y="1080000"/>
                </a:cubicBezTo>
                <a:cubicBezTo>
                  <a:pt x="-25357" y="940306"/>
                  <a:pt x="52747" y="721572"/>
                  <a:pt x="0" y="518400"/>
                </a:cubicBezTo>
                <a:cubicBezTo>
                  <a:pt x="-52747" y="315228"/>
                  <a:pt x="17754" y="166026"/>
                  <a:pt x="0" y="0"/>
                </a:cubicBezTo>
                <a:close/>
              </a:path>
            </a:pathLst>
          </a:custGeom>
          <a:solidFill>
            <a:srgbClr val="0189A1"/>
          </a:solidFill>
          <a:ln w="28575">
            <a:solidFill>
              <a:srgbClr val="7030A0"/>
            </a:solidFill>
            <a:extLst>
              <a:ext uri="{C807C97D-BFC1-408E-A445-0C87EB9F89A2}">
                <ask:lineSketchStyleProps xmlns:ask="http://schemas.microsoft.com/office/drawing/2018/sketchyshapes" sd="653822234">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dirty="0">
                <a:solidFill>
                  <a:schemeClr val="bg1"/>
                </a:solidFill>
              </a:rPr>
              <a:t>80</a:t>
            </a:r>
            <a:endParaRPr lang="he-IL" dirty="0">
              <a:solidFill>
                <a:schemeClr val="bg1"/>
              </a:solidFill>
            </a:endParaRPr>
          </a:p>
        </p:txBody>
      </p:sp>
      <p:sp>
        <p:nvSpPr>
          <p:cNvPr id="183" name="45">
            <a:extLst>
              <a:ext uri="{FF2B5EF4-FFF2-40B4-BE49-F238E27FC236}">
                <a16:creationId xmlns:a16="http://schemas.microsoft.com/office/drawing/2014/main" id="{79DB9D57-5E14-E58E-CC51-91CED606A4CC}"/>
              </a:ext>
            </a:extLst>
          </p:cNvPr>
          <p:cNvSpPr/>
          <p:nvPr/>
        </p:nvSpPr>
        <p:spPr>
          <a:xfrm>
            <a:off x="8979634" y="5208829"/>
            <a:ext cx="1080000" cy="1080000"/>
          </a:xfrm>
          <a:custGeom>
            <a:avLst/>
            <a:gdLst>
              <a:gd name="connsiteX0" fmla="*/ 0 w 1080000"/>
              <a:gd name="connsiteY0" fmla="*/ 0 h 1080000"/>
              <a:gd name="connsiteX1" fmla="*/ 518400 w 1080000"/>
              <a:gd name="connsiteY1" fmla="*/ 0 h 1080000"/>
              <a:gd name="connsiteX2" fmla="*/ 1080000 w 1080000"/>
              <a:gd name="connsiteY2" fmla="*/ 0 h 1080000"/>
              <a:gd name="connsiteX3" fmla="*/ 1080000 w 1080000"/>
              <a:gd name="connsiteY3" fmla="*/ 540000 h 1080000"/>
              <a:gd name="connsiteX4" fmla="*/ 1080000 w 1080000"/>
              <a:gd name="connsiteY4" fmla="*/ 1080000 h 1080000"/>
              <a:gd name="connsiteX5" fmla="*/ 540000 w 1080000"/>
              <a:gd name="connsiteY5" fmla="*/ 1080000 h 1080000"/>
              <a:gd name="connsiteX6" fmla="*/ 0 w 1080000"/>
              <a:gd name="connsiteY6" fmla="*/ 1080000 h 1080000"/>
              <a:gd name="connsiteX7" fmla="*/ 0 w 1080000"/>
              <a:gd name="connsiteY7" fmla="*/ 529200 h 1080000"/>
              <a:gd name="connsiteX8" fmla="*/ 0 w 1080000"/>
              <a:gd name="connsiteY8" fmla="*/ 0 h 10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080000" fill="none" extrusionOk="0">
                <a:moveTo>
                  <a:pt x="0" y="0"/>
                </a:moveTo>
                <a:cubicBezTo>
                  <a:pt x="252568" y="-60989"/>
                  <a:pt x="393136" y="58834"/>
                  <a:pt x="518400" y="0"/>
                </a:cubicBezTo>
                <a:cubicBezTo>
                  <a:pt x="643664" y="-58834"/>
                  <a:pt x="935433" y="40917"/>
                  <a:pt x="1080000" y="0"/>
                </a:cubicBezTo>
                <a:cubicBezTo>
                  <a:pt x="1120507" y="174130"/>
                  <a:pt x="1069592" y="354555"/>
                  <a:pt x="1080000" y="540000"/>
                </a:cubicBezTo>
                <a:cubicBezTo>
                  <a:pt x="1090408" y="725445"/>
                  <a:pt x="1047331" y="903614"/>
                  <a:pt x="1080000" y="1080000"/>
                </a:cubicBezTo>
                <a:cubicBezTo>
                  <a:pt x="928215" y="1099959"/>
                  <a:pt x="738835" y="1044539"/>
                  <a:pt x="540000" y="1080000"/>
                </a:cubicBezTo>
                <a:cubicBezTo>
                  <a:pt x="341165" y="1115461"/>
                  <a:pt x="235811" y="1015982"/>
                  <a:pt x="0" y="1080000"/>
                </a:cubicBezTo>
                <a:cubicBezTo>
                  <a:pt x="-39237" y="924638"/>
                  <a:pt x="18600" y="707793"/>
                  <a:pt x="0" y="529200"/>
                </a:cubicBezTo>
                <a:cubicBezTo>
                  <a:pt x="-18600" y="350607"/>
                  <a:pt x="48004" y="165748"/>
                  <a:pt x="0" y="0"/>
                </a:cubicBezTo>
                <a:close/>
              </a:path>
              <a:path w="1080000" h="1080000" stroke="0" extrusionOk="0">
                <a:moveTo>
                  <a:pt x="0" y="0"/>
                </a:moveTo>
                <a:cubicBezTo>
                  <a:pt x="164250" y="-51020"/>
                  <a:pt x="351380" y="12852"/>
                  <a:pt x="540000" y="0"/>
                </a:cubicBezTo>
                <a:cubicBezTo>
                  <a:pt x="728620" y="-12852"/>
                  <a:pt x="921967" y="60445"/>
                  <a:pt x="1080000" y="0"/>
                </a:cubicBezTo>
                <a:cubicBezTo>
                  <a:pt x="1135179" y="174242"/>
                  <a:pt x="1060675" y="389712"/>
                  <a:pt x="1080000" y="540000"/>
                </a:cubicBezTo>
                <a:cubicBezTo>
                  <a:pt x="1099325" y="690288"/>
                  <a:pt x="1049062" y="900454"/>
                  <a:pt x="1080000" y="1080000"/>
                </a:cubicBezTo>
                <a:cubicBezTo>
                  <a:pt x="860464" y="1081577"/>
                  <a:pt x="782595" y="1055856"/>
                  <a:pt x="572400" y="1080000"/>
                </a:cubicBezTo>
                <a:cubicBezTo>
                  <a:pt x="362205" y="1104144"/>
                  <a:pt x="203383" y="1065944"/>
                  <a:pt x="0" y="1080000"/>
                </a:cubicBezTo>
                <a:cubicBezTo>
                  <a:pt x="-25357" y="940306"/>
                  <a:pt x="52747" y="721572"/>
                  <a:pt x="0" y="518400"/>
                </a:cubicBezTo>
                <a:cubicBezTo>
                  <a:pt x="-52747" y="315228"/>
                  <a:pt x="17754" y="166026"/>
                  <a:pt x="0" y="0"/>
                </a:cubicBezTo>
                <a:close/>
              </a:path>
            </a:pathLst>
          </a:custGeom>
          <a:solidFill>
            <a:srgbClr val="0189A1"/>
          </a:solidFill>
          <a:ln w="28575">
            <a:solidFill>
              <a:srgbClr val="7030A0"/>
            </a:solidFill>
            <a:extLst>
              <a:ext uri="{C807C97D-BFC1-408E-A445-0C87EB9F89A2}">
                <ask:lineSketchStyleProps xmlns:ask="http://schemas.microsoft.com/office/drawing/2018/sketchyshapes" sd="653822234">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dirty="0">
                <a:solidFill>
                  <a:schemeClr val="bg1"/>
                </a:solidFill>
              </a:rPr>
              <a:t>70</a:t>
            </a:r>
            <a:endParaRPr lang="he-IL" dirty="0">
              <a:solidFill>
                <a:schemeClr val="bg1"/>
              </a:solidFill>
            </a:endParaRPr>
          </a:p>
        </p:txBody>
      </p:sp>
      <p:sp>
        <p:nvSpPr>
          <p:cNvPr id="184" name="50">
            <a:extLst>
              <a:ext uri="{FF2B5EF4-FFF2-40B4-BE49-F238E27FC236}">
                <a16:creationId xmlns:a16="http://schemas.microsoft.com/office/drawing/2014/main" id="{5E531FF8-A025-016A-586A-BAB9B85FCB7F}"/>
              </a:ext>
            </a:extLst>
          </p:cNvPr>
          <p:cNvSpPr/>
          <p:nvPr/>
        </p:nvSpPr>
        <p:spPr>
          <a:xfrm>
            <a:off x="10508009" y="5222046"/>
            <a:ext cx="1080000" cy="1080000"/>
          </a:xfrm>
          <a:custGeom>
            <a:avLst/>
            <a:gdLst>
              <a:gd name="connsiteX0" fmla="*/ 0 w 1080000"/>
              <a:gd name="connsiteY0" fmla="*/ 0 h 1080000"/>
              <a:gd name="connsiteX1" fmla="*/ 518400 w 1080000"/>
              <a:gd name="connsiteY1" fmla="*/ 0 h 1080000"/>
              <a:gd name="connsiteX2" fmla="*/ 1080000 w 1080000"/>
              <a:gd name="connsiteY2" fmla="*/ 0 h 1080000"/>
              <a:gd name="connsiteX3" fmla="*/ 1080000 w 1080000"/>
              <a:gd name="connsiteY3" fmla="*/ 540000 h 1080000"/>
              <a:gd name="connsiteX4" fmla="*/ 1080000 w 1080000"/>
              <a:gd name="connsiteY4" fmla="*/ 1080000 h 1080000"/>
              <a:gd name="connsiteX5" fmla="*/ 540000 w 1080000"/>
              <a:gd name="connsiteY5" fmla="*/ 1080000 h 1080000"/>
              <a:gd name="connsiteX6" fmla="*/ 0 w 1080000"/>
              <a:gd name="connsiteY6" fmla="*/ 1080000 h 1080000"/>
              <a:gd name="connsiteX7" fmla="*/ 0 w 1080000"/>
              <a:gd name="connsiteY7" fmla="*/ 529200 h 1080000"/>
              <a:gd name="connsiteX8" fmla="*/ 0 w 1080000"/>
              <a:gd name="connsiteY8" fmla="*/ 0 h 10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080000" fill="none" extrusionOk="0">
                <a:moveTo>
                  <a:pt x="0" y="0"/>
                </a:moveTo>
                <a:cubicBezTo>
                  <a:pt x="252568" y="-60989"/>
                  <a:pt x="393136" y="58834"/>
                  <a:pt x="518400" y="0"/>
                </a:cubicBezTo>
                <a:cubicBezTo>
                  <a:pt x="643664" y="-58834"/>
                  <a:pt x="935433" y="40917"/>
                  <a:pt x="1080000" y="0"/>
                </a:cubicBezTo>
                <a:cubicBezTo>
                  <a:pt x="1120507" y="174130"/>
                  <a:pt x="1069592" y="354555"/>
                  <a:pt x="1080000" y="540000"/>
                </a:cubicBezTo>
                <a:cubicBezTo>
                  <a:pt x="1090408" y="725445"/>
                  <a:pt x="1047331" y="903614"/>
                  <a:pt x="1080000" y="1080000"/>
                </a:cubicBezTo>
                <a:cubicBezTo>
                  <a:pt x="928215" y="1099959"/>
                  <a:pt x="738835" y="1044539"/>
                  <a:pt x="540000" y="1080000"/>
                </a:cubicBezTo>
                <a:cubicBezTo>
                  <a:pt x="341165" y="1115461"/>
                  <a:pt x="235811" y="1015982"/>
                  <a:pt x="0" y="1080000"/>
                </a:cubicBezTo>
                <a:cubicBezTo>
                  <a:pt x="-39237" y="924638"/>
                  <a:pt x="18600" y="707793"/>
                  <a:pt x="0" y="529200"/>
                </a:cubicBezTo>
                <a:cubicBezTo>
                  <a:pt x="-18600" y="350607"/>
                  <a:pt x="48004" y="165748"/>
                  <a:pt x="0" y="0"/>
                </a:cubicBezTo>
                <a:close/>
              </a:path>
              <a:path w="1080000" h="1080000" stroke="0" extrusionOk="0">
                <a:moveTo>
                  <a:pt x="0" y="0"/>
                </a:moveTo>
                <a:cubicBezTo>
                  <a:pt x="164250" y="-51020"/>
                  <a:pt x="351380" y="12852"/>
                  <a:pt x="540000" y="0"/>
                </a:cubicBezTo>
                <a:cubicBezTo>
                  <a:pt x="728620" y="-12852"/>
                  <a:pt x="921967" y="60445"/>
                  <a:pt x="1080000" y="0"/>
                </a:cubicBezTo>
                <a:cubicBezTo>
                  <a:pt x="1135179" y="174242"/>
                  <a:pt x="1060675" y="389712"/>
                  <a:pt x="1080000" y="540000"/>
                </a:cubicBezTo>
                <a:cubicBezTo>
                  <a:pt x="1099325" y="690288"/>
                  <a:pt x="1049062" y="900454"/>
                  <a:pt x="1080000" y="1080000"/>
                </a:cubicBezTo>
                <a:cubicBezTo>
                  <a:pt x="860464" y="1081577"/>
                  <a:pt x="782595" y="1055856"/>
                  <a:pt x="572400" y="1080000"/>
                </a:cubicBezTo>
                <a:cubicBezTo>
                  <a:pt x="362205" y="1104144"/>
                  <a:pt x="203383" y="1065944"/>
                  <a:pt x="0" y="1080000"/>
                </a:cubicBezTo>
                <a:cubicBezTo>
                  <a:pt x="-25357" y="940306"/>
                  <a:pt x="52747" y="721572"/>
                  <a:pt x="0" y="518400"/>
                </a:cubicBezTo>
                <a:cubicBezTo>
                  <a:pt x="-52747" y="315228"/>
                  <a:pt x="17754" y="166026"/>
                  <a:pt x="0" y="0"/>
                </a:cubicBezTo>
                <a:close/>
              </a:path>
            </a:pathLst>
          </a:custGeom>
          <a:solidFill>
            <a:srgbClr val="0189A1"/>
          </a:solidFill>
          <a:ln w="28575">
            <a:solidFill>
              <a:srgbClr val="7030A0"/>
            </a:solidFill>
            <a:extLst>
              <a:ext uri="{C807C97D-BFC1-408E-A445-0C87EB9F89A2}">
                <ask:lineSketchStyleProps xmlns:ask="http://schemas.microsoft.com/office/drawing/2018/sketchyshapes" sd="653822234">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dirty="0">
                <a:solidFill>
                  <a:schemeClr val="bg1"/>
                </a:solidFill>
              </a:rPr>
              <a:t>90</a:t>
            </a:r>
            <a:endParaRPr lang="he-IL" dirty="0">
              <a:solidFill>
                <a:schemeClr val="bg1"/>
              </a:solidFill>
            </a:endParaRPr>
          </a:p>
        </p:txBody>
      </p:sp>
      <p:sp>
        <p:nvSpPr>
          <p:cNvPr id="185" name="30">
            <a:extLst>
              <a:ext uri="{FF2B5EF4-FFF2-40B4-BE49-F238E27FC236}">
                <a16:creationId xmlns:a16="http://schemas.microsoft.com/office/drawing/2014/main" id="{B42CBFEA-2A7A-A200-81C5-2F1EDFAEF6D7}"/>
              </a:ext>
            </a:extLst>
          </p:cNvPr>
          <p:cNvSpPr/>
          <p:nvPr/>
        </p:nvSpPr>
        <p:spPr>
          <a:xfrm>
            <a:off x="10508009" y="1917704"/>
            <a:ext cx="1080000" cy="1080000"/>
          </a:xfrm>
          <a:custGeom>
            <a:avLst/>
            <a:gdLst>
              <a:gd name="connsiteX0" fmla="*/ 0 w 1080000"/>
              <a:gd name="connsiteY0" fmla="*/ 0 h 1080000"/>
              <a:gd name="connsiteX1" fmla="*/ 518400 w 1080000"/>
              <a:gd name="connsiteY1" fmla="*/ 0 h 1080000"/>
              <a:gd name="connsiteX2" fmla="*/ 1080000 w 1080000"/>
              <a:gd name="connsiteY2" fmla="*/ 0 h 1080000"/>
              <a:gd name="connsiteX3" fmla="*/ 1080000 w 1080000"/>
              <a:gd name="connsiteY3" fmla="*/ 540000 h 1080000"/>
              <a:gd name="connsiteX4" fmla="*/ 1080000 w 1080000"/>
              <a:gd name="connsiteY4" fmla="*/ 1080000 h 1080000"/>
              <a:gd name="connsiteX5" fmla="*/ 540000 w 1080000"/>
              <a:gd name="connsiteY5" fmla="*/ 1080000 h 1080000"/>
              <a:gd name="connsiteX6" fmla="*/ 0 w 1080000"/>
              <a:gd name="connsiteY6" fmla="*/ 1080000 h 1080000"/>
              <a:gd name="connsiteX7" fmla="*/ 0 w 1080000"/>
              <a:gd name="connsiteY7" fmla="*/ 529200 h 1080000"/>
              <a:gd name="connsiteX8" fmla="*/ 0 w 1080000"/>
              <a:gd name="connsiteY8" fmla="*/ 0 h 10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080000" fill="none" extrusionOk="0">
                <a:moveTo>
                  <a:pt x="0" y="0"/>
                </a:moveTo>
                <a:cubicBezTo>
                  <a:pt x="252568" y="-60989"/>
                  <a:pt x="393136" y="58834"/>
                  <a:pt x="518400" y="0"/>
                </a:cubicBezTo>
                <a:cubicBezTo>
                  <a:pt x="643664" y="-58834"/>
                  <a:pt x="935433" y="40917"/>
                  <a:pt x="1080000" y="0"/>
                </a:cubicBezTo>
                <a:cubicBezTo>
                  <a:pt x="1120507" y="174130"/>
                  <a:pt x="1069592" y="354555"/>
                  <a:pt x="1080000" y="540000"/>
                </a:cubicBezTo>
                <a:cubicBezTo>
                  <a:pt x="1090408" y="725445"/>
                  <a:pt x="1047331" y="903614"/>
                  <a:pt x="1080000" y="1080000"/>
                </a:cubicBezTo>
                <a:cubicBezTo>
                  <a:pt x="928215" y="1099959"/>
                  <a:pt x="738835" y="1044539"/>
                  <a:pt x="540000" y="1080000"/>
                </a:cubicBezTo>
                <a:cubicBezTo>
                  <a:pt x="341165" y="1115461"/>
                  <a:pt x="235811" y="1015982"/>
                  <a:pt x="0" y="1080000"/>
                </a:cubicBezTo>
                <a:cubicBezTo>
                  <a:pt x="-39237" y="924638"/>
                  <a:pt x="18600" y="707793"/>
                  <a:pt x="0" y="529200"/>
                </a:cubicBezTo>
                <a:cubicBezTo>
                  <a:pt x="-18600" y="350607"/>
                  <a:pt x="48004" y="165748"/>
                  <a:pt x="0" y="0"/>
                </a:cubicBezTo>
                <a:close/>
              </a:path>
              <a:path w="1080000" h="1080000" stroke="0" extrusionOk="0">
                <a:moveTo>
                  <a:pt x="0" y="0"/>
                </a:moveTo>
                <a:cubicBezTo>
                  <a:pt x="164250" y="-51020"/>
                  <a:pt x="351380" y="12852"/>
                  <a:pt x="540000" y="0"/>
                </a:cubicBezTo>
                <a:cubicBezTo>
                  <a:pt x="728620" y="-12852"/>
                  <a:pt x="921967" y="60445"/>
                  <a:pt x="1080000" y="0"/>
                </a:cubicBezTo>
                <a:cubicBezTo>
                  <a:pt x="1135179" y="174242"/>
                  <a:pt x="1060675" y="389712"/>
                  <a:pt x="1080000" y="540000"/>
                </a:cubicBezTo>
                <a:cubicBezTo>
                  <a:pt x="1099325" y="690288"/>
                  <a:pt x="1049062" y="900454"/>
                  <a:pt x="1080000" y="1080000"/>
                </a:cubicBezTo>
                <a:cubicBezTo>
                  <a:pt x="860464" y="1081577"/>
                  <a:pt x="782595" y="1055856"/>
                  <a:pt x="572400" y="1080000"/>
                </a:cubicBezTo>
                <a:cubicBezTo>
                  <a:pt x="362205" y="1104144"/>
                  <a:pt x="203383" y="1065944"/>
                  <a:pt x="0" y="1080000"/>
                </a:cubicBezTo>
                <a:cubicBezTo>
                  <a:pt x="-25357" y="940306"/>
                  <a:pt x="52747" y="721572"/>
                  <a:pt x="0" y="518400"/>
                </a:cubicBezTo>
                <a:cubicBezTo>
                  <a:pt x="-52747" y="315228"/>
                  <a:pt x="17754" y="166026"/>
                  <a:pt x="0" y="0"/>
                </a:cubicBezTo>
                <a:close/>
              </a:path>
            </a:pathLst>
          </a:custGeom>
          <a:solidFill>
            <a:srgbClr val="0189A1"/>
          </a:solidFill>
          <a:ln w="28575">
            <a:solidFill>
              <a:srgbClr val="7030A0"/>
            </a:solidFill>
            <a:extLst>
              <a:ext uri="{C807C97D-BFC1-408E-A445-0C87EB9F89A2}">
                <ask:lineSketchStyleProps xmlns:ask="http://schemas.microsoft.com/office/drawing/2018/sketchyshapes" sd="653822234">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dirty="0">
                <a:solidFill>
                  <a:schemeClr val="bg1"/>
                </a:solidFill>
              </a:rPr>
              <a:t>50</a:t>
            </a:r>
            <a:endParaRPr lang="he-IL" dirty="0">
              <a:solidFill>
                <a:schemeClr val="bg1"/>
              </a:solidFill>
            </a:endParaRPr>
          </a:p>
        </p:txBody>
      </p:sp>
      <p:sp>
        <p:nvSpPr>
          <p:cNvPr id="186" name="25">
            <a:extLst>
              <a:ext uri="{FF2B5EF4-FFF2-40B4-BE49-F238E27FC236}">
                <a16:creationId xmlns:a16="http://schemas.microsoft.com/office/drawing/2014/main" id="{CD505941-A137-E070-5907-3E6090337B4B}"/>
              </a:ext>
            </a:extLst>
          </p:cNvPr>
          <p:cNvSpPr/>
          <p:nvPr/>
        </p:nvSpPr>
        <p:spPr>
          <a:xfrm>
            <a:off x="9016807" y="1944138"/>
            <a:ext cx="1080000" cy="1080000"/>
          </a:xfrm>
          <a:custGeom>
            <a:avLst/>
            <a:gdLst>
              <a:gd name="connsiteX0" fmla="*/ 0 w 1080000"/>
              <a:gd name="connsiteY0" fmla="*/ 0 h 1080000"/>
              <a:gd name="connsiteX1" fmla="*/ 518400 w 1080000"/>
              <a:gd name="connsiteY1" fmla="*/ 0 h 1080000"/>
              <a:gd name="connsiteX2" fmla="*/ 1080000 w 1080000"/>
              <a:gd name="connsiteY2" fmla="*/ 0 h 1080000"/>
              <a:gd name="connsiteX3" fmla="*/ 1080000 w 1080000"/>
              <a:gd name="connsiteY3" fmla="*/ 540000 h 1080000"/>
              <a:gd name="connsiteX4" fmla="*/ 1080000 w 1080000"/>
              <a:gd name="connsiteY4" fmla="*/ 1080000 h 1080000"/>
              <a:gd name="connsiteX5" fmla="*/ 540000 w 1080000"/>
              <a:gd name="connsiteY5" fmla="*/ 1080000 h 1080000"/>
              <a:gd name="connsiteX6" fmla="*/ 0 w 1080000"/>
              <a:gd name="connsiteY6" fmla="*/ 1080000 h 1080000"/>
              <a:gd name="connsiteX7" fmla="*/ 0 w 1080000"/>
              <a:gd name="connsiteY7" fmla="*/ 529200 h 1080000"/>
              <a:gd name="connsiteX8" fmla="*/ 0 w 1080000"/>
              <a:gd name="connsiteY8" fmla="*/ 0 h 10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080000" fill="none" extrusionOk="0">
                <a:moveTo>
                  <a:pt x="0" y="0"/>
                </a:moveTo>
                <a:cubicBezTo>
                  <a:pt x="252568" y="-60989"/>
                  <a:pt x="393136" y="58834"/>
                  <a:pt x="518400" y="0"/>
                </a:cubicBezTo>
                <a:cubicBezTo>
                  <a:pt x="643664" y="-58834"/>
                  <a:pt x="935433" y="40917"/>
                  <a:pt x="1080000" y="0"/>
                </a:cubicBezTo>
                <a:cubicBezTo>
                  <a:pt x="1120507" y="174130"/>
                  <a:pt x="1069592" y="354555"/>
                  <a:pt x="1080000" y="540000"/>
                </a:cubicBezTo>
                <a:cubicBezTo>
                  <a:pt x="1090408" y="725445"/>
                  <a:pt x="1047331" y="903614"/>
                  <a:pt x="1080000" y="1080000"/>
                </a:cubicBezTo>
                <a:cubicBezTo>
                  <a:pt x="928215" y="1099959"/>
                  <a:pt x="738835" y="1044539"/>
                  <a:pt x="540000" y="1080000"/>
                </a:cubicBezTo>
                <a:cubicBezTo>
                  <a:pt x="341165" y="1115461"/>
                  <a:pt x="235811" y="1015982"/>
                  <a:pt x="0" y="1080000"/>
                </a:cubicBezTo>
                <a:cubicBezTo>
                  <a:pt x="-39237" y="924638"/>
                  <a:pt x="18600" y="707793"/>
                  <a:pt x="0" y="529200"/>
                </a:cubicBezTo>
                <a:cubicBezTo>
                  <a:pt x="-18600" y="350607"/>
                  <a:pt x="48004" y="165748"/>
                  <a:pt x="0" y="0"/>
                </a:cubicBezTo>
                <a:close/>
              </a:path>
              <a:path w="1080000" h="1080000" stroke="0" extrusionOk="0">
                <a:moveTo>
                  <a:pt x="0" y="0"/>
                </a:moveTo>
                <a:cubicBezTo>
                  <a:pt x="164250" y="-51020"/>
                  <a:pt x="351380" y="12852"/>
                  <a:pt x="540000" y="0"/>
                </a:cubicBezTo>
                <a:cubicBezTo>
                  <a:pt x="728620" y="-12852"/>
                  <a:pt x="921967" y="60445"/>
                  <a:pt x="1080000" y="0"/>
                </a:cubicBezTo>
                <a:cubicBezTo>
                  <a:pt x="1135179" y="174242"/>
                  <a:pt x="1060675" y="389712"/>
                  <a:pt x="1080000" y="540000"/>
                </a:cubicBezTo>
                <a:cubicBezTo>
                  <a:pt x="1099325" y="690288"/>
                  <a:pt x="1049062" y="900454"/>
                  <a:pt x="1080000" y="1080000"/>
                </a:cubicBezTo>
                <a:cubicBezTo>
                  <a:pt x="860464" y="1081577"/>
                  <a:pt x="782595" y="1055856"/>
                  <a:pt x="572400" y="1080000"/>
                </a:cubicBezTo>
                <a:cubicBezTo>
                  <a:pt x="362205" y="1104144"/>
                  <a:pt x="203383" y="1065944"/>
                  <a:pt x="0" y="1080000"/>
                </a:cubicBezTo>
                <a:cubicBezTo>
                  <a:pt x="-25357" y="940306"/>
                  <a:pt x="52747" y="721572"/>
                  <a:pt x="0" y="518400"/>
                </a:cubicBezTo>
                <a:cubicBezTo>
                  <a:pt x="-52747" y="315228"/>
                  <a:pt x="17754" y="166026"/>
                  <a:pt x="0" y="0"/>
                </a:cubicBezTo>
                <a:close/>
              </a:path>
            </a:pathLst>
          </a:custGeom>
          <a:solidFill>
            <a:srgbClr val="0189A1"/>
          </a:solidFill>
          <a:ln w="28575">
            <a:solidFill>
              <a:srgbClr val="7030A0"/>
            </a:solidFill>
            <a:extLst>
              <a:ext uri="{C807C97D-BFC1-408E-A445-0C87EB9F89A2}">
                <ask:lineSketchStyleProps xmlns:ask="http://schemas.microsoft.com/office/drawing/2018/sketchyshapes" sd="653822234">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dirty="0">
                <a:solidFill>
                  <a:schemeClr val="bg1"/>
                </a:solidFill>
              </a:rPr>
              <a:t>100</a:t>
            </a:r>
            <a:endParaRPr lang="he-IL" dirty="0">
              <a:solidFill>
                <a:schemeClr val="bg1"/>
              </a:solidFill>
            </a:endParaRPr>
          </a:p>
        </p:txBody>
      </p:sp>
      <p:sp>
        <p:nvSpPr>
          <p:cNvPr id="14" name="מלבן: פינות מעוגלות 13">
            <a:extLst>
              <a:ext uri="{FF2B5EF4-FFF2-40B4-BE49-F238E27FC236}">
                <a16:creationId xmlns:a16="http://schemas.microsoft.com/office/drawing/2014/main" id="{61A38C39-C69B-5FEA-82BE-364E91236085}"/>
              </a:ext>
            </a:extLst>
          </p:cNvPr>
          <p:cNvSpPr/>
          <p:nvPr/>
        </p:nvSpPr>
        <p:spPr>
          <a:xfrm>
            <a:off x="191646" y="151767"/>
            <a:ext cx="6237079" cy="2053698"/>
          </a:xfrm>
          <a:prstGeom prst="roundRect">
            <a:avLst/>
          </a:prstGeom>
          <a:solidFill>
            <a:schemeClr val="bg1"/>
          </a:solid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2" name="קבוצה 1">
            <a:extLst>
              <a:ext uri="{FF2B5EF4-FFF2-40B4-BE49-F238E27FC236}">
                <a16:creationId xmlns:a16="http://schemas.microsoft.com/office/drawing/2014/main" id="{65128027-0866-114D-703B-4D8048D6A319}"/>
              </a:ext>
            </a:extLst>
          </p:cNvPr>
          <p:cNvGrpSpPr/>
          <p:nvPr/>
        </p:nvGrpSpPr>
        <p:grpSpPr>
          <a:xfrm>
            <a:off x="416279" y="232966"/>
            <a:ext cx="2765228" cy="211327"/>
            <a:chOff x="342230" y="1113570"/>
            <a:chExt cx="2765228" cy="211327"/>
          </a:xfrm>
        </p:grpSpPr>
        <p:sp>
          <p:nvSpPr>
            <p:cNvPr id="23" name="אליפסה 22">
              <a:extLst>
                <a:ext uri="{FF2B5EF4-FFF2-40B4-BE49-F238E27FC236}">
                  <a16:creationId xmlns:a16="http://schemas.microsoft.com/office/drawing/2014/main" id="{C66C3FBB-20B5-4533-AAFD-B68516FF1271}"/>
                </a:ext>
              </a:extLst>
            </p:cNvPr>
            <p:cNvSpPr/>
            <p:nvPr/>
          </p:nvSpPr>
          <p:spPr>
            <a:xfrm>
              <a:off x="342230"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 name="אליפסה 24">
              <a:extLst>
                <a:ext uri="{FF2B5EF4-FFF2-40B4-BE49-F238E27FC236}">
                  <a16:creationId xmlns:a16="http://schemas.microsoft.com/office/drawing/2014/main" id="{20367FEB-E49E-4242-812A-9E5C871F64CB}"/>
                </a:ext>
              </a:extLst>
            </p:cNvPr>
            <p:cNvSpPr/>
            <p:nvPr/>
          </p:nvSpPr>
          <p:spPr>
            <a:xfrm>
              <a:off x="625439"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 name="אליפסה 25">
              <a:extLst>
                <a:ext uri="{FF2B5EF4-FFF2-40B4-BE49-F238E27FC236}">
                  <a16:creationId xmlns:a16="http://schemas.microsoft.com/office/drawing/2014/main" id="{44D13874-AFB7-4C91-9DA3-C9756C48D85B}"/>
                </a:ext>
              </a:extLst>
            </p:cNvPr>
            <p:cNvSpPr/>
            <p:nvPr/>
          </p:nvSpPr>
          <p:spPr>
            <a:xfrm>
              <a:off x="908648"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2" name="אליפסה 31">
              <a:extLst>
                <a:ext uri="{FF2B5EF4-FFF2-40B4-BE49-F238E27FC236}">
                  <a16:creationId xmlns:a16="http://schemas.microsoft.com/office/drawing/2014/main" id="{719DBC8E-DEA9-D746-E341-952FF15CC920}"/>
                </a:ext>
              </a:extLst>
            </p:cNvPr>
            <p:cNvSpPr/>
            <p:nvPr/>
          </p:nvSpPr>
          <p:spPr>
            <a:xfrm>
              <a:off x="1191857"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3" name="אליפסה 32">
              <a:extLst>
                <a:ext uri="{FF2B5EF4-FFF2-40B4-BE49-F238E27FC236}">
                  <a16:creationId xmlns:a16="http://schemas.microsoft.com/office/drawing/2014/main" id="{FD8E414A-437C-50AA-32A7-780F70108370}"/>
                </a:ext>
              </a:extLst>
            </p:cNvPr>
            <p:cNvSpPr/>
            <p:nvPr/>
          </p:nvSpPr>
          <p:spPr>
            <a:xfrm>
              <a:off x="1475066"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4" name="אליפסה 33">
              <a:extLst>
                <a:ext uri="{FF2B5EF4-FFF2-40B4-BE49-F238E27FC236}">
                  <a16:creationId xmlns:a16="http://schemas.microsoft.com/office/drawing/2014/main" id="{FB7AE069-07C1-B679-BB2D-EFBA9D794AA0}"/>
                </a:ext>
              </a:extLst>
            </p:cNvPr>
            <p:cNvSpPr/>
            <p:nvPr/>
          </p:nvSpPr>
          <p:spPr>
            <a:xfrm>
              <a:off x="1758275"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8" name="אליפסה 47">
              <a:extLst>
                <a:ext uri="{FF2B5EF4-FFF2-40B4-BE49-F238E27FC236}">
                  <a16:creationId xmlns:a16="http://schemas.microsoft.com/office/drawing/2014/main" id="{1FA87683-0AF4-5C3D-2F1E-705E7000FD1A}"/>
                </a:ext>
              </a:extLst>
            </p:cNvPr>
            <p:cNvSpPr/>
            <p:nvPr/>
          </p:nvSpPr>
          <p:spPr>
            <a:xfrm>
              <a:off x="2041484"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9" name="אליפסה 48">
              <a:extLst>
                <a:ext uri="{FF2B5EF4-FFF2-40B4-BE49-F238E27FC236}">
                  <a16:creationId xmlns:a16="http://schemas.microsoft.com/office/drawing/2014/main" id="{9AA937AA-F72C-6BDE-8A1E-F6208AB5A600}"/>
                </a:ext>
              </a:extLst>
            </p:cNvPr>
            <p:cNvSpPr/>
            <p:nvPr/>
          </p:nvSpPr>
          <p:spPr>
            <a:xfrm>
              <a:off x="2324693"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0" name="אליפסה 49">
              <a:extLst>
                <a:ext uri="{FF2B5EF4-FFF2-40B4-BE49-F238E27FC236}">
                  <a16:creationId xmlns:a16="http://schemas.microsoft.com/office/drawing/2014/main" id="{ACCE606C-EAFD-2372-E3A7-E77E029BD7AA}"/>
                </a:ext>
              </a:extLst>
            </p:cNvPr>
            <p:cNvSpPr/>
            <p:nvPr/>
          </p:nvSpPr>
          <p:spPr>
            <a:xfrm>
              <a:off x="2607902"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2" name="אליפסה 51">
              <a:extLst>
                <a:ext uri="{FF2B5EF4-FFF2-40B4-BE49-F238E27FC236}">
                  <a16:creationId xmlns:a16="http://schemas.microsoft.com/office/drawing/2014/main" id="{0B28B5BE-80F1-C5F5-0E9A-9173089795EB}"/>
                </a:ext>
              </a:extLst>
            </p:cNvPr>
            <p:cNvSpPr/>
            <p:nvPr/>
          </p:nvSpPr>
          <p:spPr>
            <a:xfrm>
              <a:off x="2891113"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187" name="תיבת טקסט 186">
            <a:extLst>
              <a:ext uri="{FF2B5EF4-FFF2-40B4-BE49-F238E27FC236}">
                <a16:creationId xmlns:a16="http://schemas.microsoft.com/office/drawing/2014/main" id="{2FBAD80B-60B7-B034-6386-FC40675D1D6D}"/>
              </a:ext>
            </a:extLst>
          </p:cNvPr>
          <p:cNvSpPr txBox="1"/>
          <p:nvPr/>
        </p:nvSpPr>
        <p:spPr>
          <a:xfrm>
            <a:off x="5940641" y="182683"/>
            <a:ext cx="386645" cy="523220"/>
          </a:xfrm>
          <a:prstGeom prst="rect">
            <a:avLst/>
          </a:prstGeom>
          <a:noFill/>
        </p:spPr>
        <p:txBody>
          <a:bodyPr wrap="none" rtlCol="1">
            <a:spAutoFit/>
          </a:bodyPr>
          <a:lstStyle/>
          <a:p>
            <a:r>
              <a:rPr lang="he-IL" sz="2800" dirty="0"/>
              <a:t>א</a:t>
            </a:r>
          </a:p>
        </p:txBody>
      </p:sp>
      <p:grpSp>
        <p:nvGrpSpPr>
          <p:cNvPr id="3" name="קבוצה 2">
            <a:extLst>
              <a:ext uri="{FF2B5EF4-FFF2-40B4-BE49-F238E27FC236}">
                <a16:creationId xmlns:a16="http://schemas.microsoft.com/office/drawing/2014/main" id="{6F942220-4934-CBC5-DF57-513E46464BC7}"/>
              </a:ext>
            </a:extLst>
          </p:cNvPr>
          <p:cNvGrpSpPr/>
          <p:nvPr/>
        </p:nvGrpSpPr>
        <p:grpSpPr>
          <a:xfrm>
            <a:off x="419169" y="794545"/>
            <a:ext cx="2765228" cy="211327"/>
            <a:chOff x="342230" y="1113570"/>
            <a:chExt cx="2765228" cy="211327"/>
          </a:xfrm>
          <a:solidFill>
            <a:schemeClr val="accent2"/>
          </a:solidFill>
        </p:grpSpPr>
        <p:sp>
          <p:nvSpPr>
            <p:cNvPr id="4" name="אליפסה 3">
              <a:extLst>
                <a:ext uri="{FF2B5EF4-FFF2-40B4-BE49-F238E27FC236}">
                  <a16:creationId xmlns:a16="http://schemas.microsoft.com/office/drawing/2014/main" id="{9FB53504-8569-DA38-A011-EBC6D6572D60}"/>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5" name="אליפסה 124">
              <a:extLst>
                <a:ext uri="{FF2B5EF4-FFF2-40B4-BE49-F238E27FC236}">
                  <a16:creationId xmlns:a16="http://schemas.microsoft.com/office/drawing/2014/main" id="{6245F3DC-BA1A-0A9B-7AD3-B0B92A25B78A}"/>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2" name="אליפסה 131">
              <a:extLst>
                <a:ext uri="{FF2B5EF4-FFF2-40B4-BE49-F238E27FC236}">
                  <a16:creationId xmlns:a16="http://schemas.microsoft.com/office/drawing/2014/main" id="{08DF8648-E75C-38D6-7285-167411E1AEF8}"/>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5" name="אליפסה 134">
              <a:extLst>
                <a:ext uri="{FF2B5EF4-FFF2-40B4-BE49-F238E27FC236}">
                  <a16:creationId xmlns:a16="http://schemas.microsoft.com/office/drawing/2014/main" id="{3245C855-A1BE-BD06-F127-98B658BB8193}"/>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6" name="אליפסה 135">
              <a:extLst>
                <a:ext uri="{FF2B5EF4-FFF2-40B4-BE49-F238E27FC236}">
                  <a16:creationId xmlns:a16="http://schemas.microsoft.com/office/drawing/2014/main" id="{A7C7F6F1-1D72-3BF3-68C2-7FBBB9CF8FC2}"/>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7" name="אליפסה 136">
              <a:extLst>
                <a:ext uri="{FF2B5EF4-FFF2-40B4-BE49-F238E27FC236}">
                  <a16:creationId xmlns:a16="http://schemas.microsoft.com/office/drawing/2014/main" id="{91BEB1B8-ADB1-4A6C-C911-82A589A04F3A}"/>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8" name="אליפסה 137">
              <a:extLst>
                <a:ext uri="{FF2B5EF4-FFF2-40B4-BE49-F238E27FC236}">
                  <a16:creationId xmlns:a16="http://schemas.microsoft.com/office/drawing/2014/main" id="{8FC1F0CC-ABCC-23B4-7F30-281F1D288F55}"/>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9" name="אליפסה 138">
              <a:extLst>
                <a:ext uri="{FF2B5EF4-FFF2-40B4-BE49-F238E27FC236}">
                  <a16:creationId xmlns:a16="http://schemas.microsoft.com/office/drawing/2014/main" id="{13FA1777-13CD-0812-21FC-487C8296048F}"/>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0" name="אליפסה 139">
              <a:extLst>
                <a:ext uri="{FF2B5EF4-FFF2-40B4-BE49-F238E27FC236}">
                  <a16:creationId xmlns:a16="http://schemas.microsoft.com/office/drawing/2014/main" id="{7269F91B-2614-9D69-2DB1-4CC6FB1DC6B1}"/>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1" name="אליפסה 150">
              <a:extLst>
                <a:ext uri="{FF2B5EF4-FFF2-40B4-BE49-F238E27FC236}">
                  <a16:creationId xmlns:a16="http://schemas.microsoft.com/office/drawing/2014/main" id="{1C2EF875-FB20-DA10-5DE2-30F7C985D977}"/>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52" name="קבוצה 151">
            <a:extLst>
              <a:ext uri="{FF2B5EF4-FFF2-40B4-BE49-F238E27FC236}">
                <a16:creationId xmlns:a16="http://schemas.microsoft.com/office/drawing/2014/main" id="{9E25D7A9-9858-5B17-9299-D968178BB678}"/>
              </a:ext>
            </a:extLst>
          </p:cNvPr>
          <p:cNvGrpSpPr/>
          <p:nvPr/>
        </p:nvGrpSpPr>
        <p:grpSpPr>
          <a:xfrm>
            <a:off x="419169" y="1356124"/>
            <a:ext cx="2765228" cy="211327"/>
            <a:chOff x="342230" y="1113570"/>
            <a:chExt cx="2765228" cy="211327"/>
          </a:xfrm>
          <a:solidFill>
            <a:schemeClr val="accent6"/>
          </a:solidFill>
        </p:grpSpPr>
        <p:sp>
          <p:nvSpPr>
            <p:cNvPr id="153" name="אליפסה 152">
              <a:extLst>
                <a:ext uri="{FF2B5EF4-FFF2-40B4-BE49-F238E27FC236}">
                  <a16:creationId xmlns:a16="http://schemas.microsoft.com/office/drawing/2014/main" id="{28989468-50DF-80D1-861C-FDB35BD2CE99}"/>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4" name="אליפסה 153">
              <a:extLst>
                <a:ext uri="{FF2B5EF4-FFF2-40B4-BE49-F238E27FC236}">
                  <a16:creationId xmlns:a16="http://schemas.microsoft.com/office/drawing/2014/main" id="{376DFD20-3625-5077-5447-D89617126F2C}"/>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5" name="אליפסה 154">
              <a:extLst>
                <a:ext uri="{FF2B5EF4-FFF2-40B4-BE49-F238E27FC236}">
                  <a16:creationId xmlns:a16="http://schemas.microsoft.com/office/drawing/2014/main" id="{ED16E13A-D7C2-46F5-96BD-3251A9E34903}"/>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4" name="אליפסה 193">
              <a:extLst>
                <a:ext uri="{FF2B5EF4-FFF2-40B4-BE49-F238E27FC236}">
                  <a16:creationId xmlns:a16="http://schemas.microsoft.com/office/drawing/2014/main" id="{B5CAB09B-6E3E-B01E-8F0C-D760D3D32362}"/>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5" name="אליפסה 194">
              <a:extLst>
                <a:ext uri="{FF2B5EF4-FFF2-40B4-BE49-F238E27FC236}">
                  <a16:creationId xmlns:a16="http://schemas.microsoft.com/office/drawing/2014/main" id="{B180DBD1-A5B5-B064-BECF-318B7164B1EC}"/>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6" name="אליפסה 195">
              <a:extLst>
                <a:ext uri="{FF2B5EF4-FFF2-40B4-BE49-F238E27FC236}">
                  <a16:creationId xmlns:a16="http://schemas.microsoft.com/office/drawing/2014/main" id="{75B6F37C-AFA3-1E7A-3B85-5590826D63AF}"/>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7" name="אליפסה 196">
              <a:extLst>
                <a:ext uri="{FF2B5EF4-FFF2-40B4-BE49-F238E27FC236}">
                  <a16:creationId xmlns:a16="http://schemas.microsoft.com/office/drawing/2014/main" id="{17D88117-37BF-1E3B-8E4F-C7556E1A9BA4}"/>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8" name="אליפסה 197">
              <a:extLst>
                <a:ext uri="{FF2B5EF4-FFF2-40B4-BE49-F238E27FC236}">
                  <a16:creationId xmlns:a16="http://schemas.microsoft.com/office/drawing/2014/main" id="{CB6F939B-67B6-0A3E-CA5F-0DD19175826C}"/>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9" name="אליפסה 198">
              <a:extLst>
                <a:ext uri="{FF2B5EF4-FFF2-40B4-BE49-F238E27FC236}">
                  <a16:creationId xmlns:a16="http://schemas.microsoft.com/office/drawing/2014/main" id="{C9E52E25-C6A7-EA00-0DB9-2199A26176ED}"/>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0" name="אליפסה 199">
              <a:extLst>
                <a:ext uri="{FF2B5EF4-FFF2-40B4-BE49-F238E27FC236}">
                  <a16:creationId xmlns:a16="http://schemas.microsoft.com/office/drawing/2014/main" id="{E679D686-E0D1-B55A-8C0F-517FC37C77AB}"/>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201" name="קבוצה 200">
            <a:extLst>
              <a:ext uri="{FF2B5EF4-FFF2-40B4-BE49-F238E27FC236}">
                <a16:creationId xmlns:a16="http://schemas.microsoft.com/office/drawing/2014/main" id="{849A91DD-981A-D864-0597-187D80C8C417}"/>
              </a:ext>
            </a:extLst>
          </p:cNvPr>
          <p:cNvGrpSpPr/>
          <p:nvPr/>
        </p:nvGrpSpPr>
        <p:grpSpPr>
          <a:xfrm>
            <a:off x="416279" y="1917704"/>
            <a:ext cx="2765228" cy="211327"/>
            <a:chOff x="342230" y="1113570"/>
            <a:chExt cx="2765228" cy="211327"/>
          </a:xfrm>
          <a:solidFill>
            <a:schemeClr val="accent1"/>
          </a:solidFill>
        </p:grpSpPr>
        <p:sp>
          <p:nvSpPr>
            <p:cNvPr id="202" name="אליפסה 201">
              <a:extLst>
                <a:ext uri="{FF2B5EF4-FFF2-40B4-BE49-F238E27FC236}">
                  <a16:creationId xmlns:a16="http://schemas.microsoft.com/office/drawing/2014/main" id="{ECA42779-CFA1-A506-E082-00C69BEC5BED}"/>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3" name="אליפסה 202">
              <a:extLst>
                <a:ext uri="{FF2B5EF4-FFF2-40B4-BE49-F238E27FC236}">
                  <a16:creationId xmlns:a16="http://schemas.microsoft.com/office/drawing/2014/main" id="{459B7C27-E427-6F48-E8D6-FC6B08FA5448}"/>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4" name="אליפסה 203">
              <a:extLst>
                <a:ext uri="{FF2B5EF4-FFF2-40B4-BE49-F238E27FC236}">
                  <a16:creationId xmlns:a16="http://schemas.microsoft.com/office/drawing/2014/main" id="{D686AB61-3E10-60A4-7866-F27E7AE0AADB}"/>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5" name="אליפסה 204">
              <a:extLst>
                <a:ext uri="{FF2B5EF4-FFF2-40B4-BE49-F238E27FC236}">
                  <a16:creationId xmlns:a16="http://schemas.microsoft.com/office/drawing/2014/main" id="{922FD7C1-3CA5-D02E-E1ED-C7013F68FFAA}"/>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6" name="אליפסה 205">
              <a:extLst>
                <a:ext uri="{FF2B5EF4-FFF2-40B4-BE49-F238E27FC236}">
                  <a16:creationId xmlns:a16="http://schemas.microsoft.com/office/drawing/2014/main" id="{B4FE1235-7DC2-E62D-FBFF-D36835A52B38}"/>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7" name="אליפסה 206">
              <a:extLst>
                <a:ext uri="{FF2B5EF4-FFF2-40B4-BE49-F238E27FC236}">
                  <a16:creationId xmlns:a16="http://schemas.microsoft.com/office/drawing/2014/main" id="{8008BDF5-7F0D-66C2-BB9E-B6BD13740687}"/>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8" name="אליפסה 207">
              <a:extLst>
                <a:ext uri="{FF2B5EF4-FFF2-40B4-BE49-F238E27FC236}">
                  <a16:creationId xmlns:a16="http://schemas.microsoft.com/office/drawing/2014/main" id="{9CDA9269-5157-91D5-5628-DE3C16EE3C34}"/>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9" name="אליפסה 208">
              <a:extLst>
                <a:ext uri="{FF2B5EF4-FFF2-40B4-BE49-F238E27FC236}">
                  <a16:creationId xmlns:a16="http://schemas.microsoft.com/office/drawing/2014/main" id="{BEA70540-CFFF-62EC-CC90-07A47158B6F6}"/>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0" name="אליפסה 209">
              <a:extLst>
                <a:ext uri="{FF2B5EF4-FFF2-40B4-BE49-F238E27FC236}">
                  <a16:creationId xmlns:a16="http://schemas.microsoft.com/office/drawing/2014/main" id="{74380C99-1EF6-E9CE-7F9E-85C119690C1B}"/>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1" name="אליפסה 210">
              <a:extLst>
                <a:ext uri="{FF2B5EF4-FFF2-40B4-BE49-F238E27FC236}">
                  <a16:creationId xmlns:a16="http://schemas.microsoft.com/office/drawing/2014/main" id="{DFB458E6-E525-59E1-2362-6F3B425C4561}"/>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212" name="קבוצה 211">
            <a:extLst>
              <a:ext uri="{FF2B5EF4-FFF2-40B4-BE49-F238E27FC236}">
                <a16:creationId xmlns:a16="http://schemas.microsoft.com/office/drawing/2014/main" id="{5B013BEB-7E14-A074-F2A1-C340286E2954}"/>
              </a:ext>
            </a:extLst>
          </p:cNvPr>
          <p:cNvGrpSpPr/>
          <p:nvPr/>
        </p:nvGrpSpPr>
        <p:grpSpPr>
          <a:xfrm>
            <a:off x="3505927" y="705903"/>
            <a:ext cx="2765228" cy="211327"/>
            <a:chOff x="342230" y="1113570"/>
            <a:chExt cx="2765228" cy="211327"/>
          </a:xfrm>
          <a:solidFill>
            <a:srgbClr val="7030A0"/>
          </a:solidFill>
        </p:grpSpPr>
        <p:sp>
          <p:nvSpPr>
            <p:cNvPr id="213" name="אליפסה 212">
              <a:extLst>
                <a:ext uri="{FF2B5EF4-FFF2-40B4-BE49-F238E27FC236}">
                  <a16:creationId xmlns:a16="http://schemas.microsoft.com/office/drawing/2014/main" id="{DBEB6D37-8480-8D3D-F3AE-F2C9E3B260D1}"/>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4" name="אליפסה 213">
              <a:extLst>
                <a:ext uri="{FF2B5EF4-FFF2-40B4-BE49-F238E27FC236}">
                  <a16:creationId xmlns:a16="http://schemas.microsoft.com/office/drawing/2014/main" id="{3DC3925C-AD5E-1819-2A2C-C09F05A2315F}"/>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5" name="אליפסה 214">
              <a:extLst>
                <a:ext uri="{FF2B5EF4-FFF2-40B4-BE49-F238E27FC236}">
                  <a16:creationId xmlns:a16="http://schemas.microsoft.com/office/drawing/2014/main" id="{F5E58115-4002-D5C2-A8C4-C3228F3C9B1F}"/>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6" name="אליפסה 215">
              <a:extLst>
                <a:ext uri="{FF2B5EF4-FFF2-40B4-BE49-F238E27FC236}">
                  <a16:creationId xmlns:a16="http://schemas.microsoft.com/office/drawing/2014/main" id="{538B1233-DC62-8CB4-1376-EAFA10DBDFCE}"/>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7" name="אליפסה 216">
              <a:extLst>
                <a:ext uri="{FF2B5EF4-FFF2-40B4-BE49-F238E27FC236}">
                  <a16:creationId xmlns:a16="http://schemas.microsoft.com/office/drawing/2014/main" id="{62AC7D33-0A1F-CE05-F851-6CFDB8EC153A}"/>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8" name="אליפסה 217">
              <a:extLst>
                <a:ext uri="{FF2B5EF4-FFF2-40B4-BE49-F238E27FC236}">
                  <a16:creationId xmlns:a16="http://schemas.microsoft.com/office/drawing/2014/main" id="{25C738E3-4C82-46E0-CC29-A9092DFD60BC}"/>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9" name="אליפסה 218">
              <a:extLst>
                <a:ext uri="{FF2B5EF4-FFF2-40B4-BE49-F238E27FC236}">
                  <a16:creationId xmlns:a16="http://schemas.microsoft.com/office/drawing/2014/main" id="{A6263EB9-C0B1-3B1F-450A-F6B8C2433894}"/>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0" name="אליפסה 219">
              <a:extLst>
                <a:ext uri="{FF2B5EF4-FFF2-40B4-BE49-F238E27FC236}">
                  <a16:creationId xmlns:a16="http://schemas.microsoft.com/office/drawing/2014/main" id="{823F647E-EBFD-15DE-DD25-328BBF1B459D}"/>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1" name="אליפסה 220">
              <a:extLst>
                <a:ext uri="{FF2B5EF4-FFF2-40B4-BE49-F238E27FC236}">
                  <a16:creationId xmlns:a16="http://schemas.microsoft.com/office/drawing/2014/main" id="{231E9060-F356-A3F5-2E70-F06DF3CADA4F}"/>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2" name="אליפסה 221">
              <a:extLst>
                <a:ext uri="{FF2B5EF4-FFF2-40B4-BE49-F238E27FC236}">
                  <a16:creationId xmlns:a16="http://schemas.microsoft.com/office/drawing/2014/main" id="{C3264AB0-F503-495D-27BF-4A7B1B5C6B2C}"/>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223" name="קבוצה 222">
            <a:extLst>
              <a:ext uri="{FF2B5EF4-FFF2-40B4-BE49-F238E27FC236}">
                <a16:creationId xmlns:a16="http://schemas.microsoft.com/office/drawing/2014/main" id="{96AE5355-D4D5-00E8-8A75-2DE8A38A6886}"/>
              </a:ext>
            </a:extLst>
          </p:cNvPr>
          <p:cNvGrpSpPr/>
          <p:nvPr/>
        </p:nvGrpSpPr>
        <p:grpSpPr>
          <a:xfrm>
            <a:off x="3539358" y="1229566"/>
            <a:ext cx="2765228" cy="211327"/>
            <a:chOff x="342230" y="1113570"/>
            <a:chExt cx="2765228" cy="211327"/>
          </a:xfrm>
          <a:solidFill>
            <a:srgbClr val="F8C0D9"/>
          </a:solidFill>
        </p:grpSpPr>
        <p:sp>
          <p:nvSpPr>
            <p:cNvPr id="224" name="אליפסה 223">
              <a:extLst>
                <a:ext uri="{FF2B5EF4-FFF2-40B4-BE49-F238E27FC236}">
                  <a16:creationId xmlns:a16="http://schemas.microsoft.com/office/drawing/2014/main" id="{B39738E2-0B31-BEBA-C5D4-A87C50A33ECD}"/>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5" name="אליפסה 224">
              <a:extLst>
                <a:ext uri="{FF2B5EF4-FFF2-40B4-BE49-F238E27FC236}">
                  <a16:creationId xmlns:a16="http://schemas.microsoft.com/office/drawing/2014/main" id="{4CDDA2E5-014D-1ABA-6A6B-9597D42FBC4C}"/>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6" name="אליפסה 225">
              <a:extLst>
                <a:ext uri="{FF2B5EF4-FFF2-40B4-BE49-F238E27FC236}">
                  <a16:creationId xmlns:a16="http://schemas.microsoft.com/office/drawing/2014/main" id="{290D0461-D0AC-CD12-8A3F-AB36BC1E8216}"/>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7" name="אליפסה 226">
              <a:extLst>
                <a:ext uri="{FF2B5EF4-FFF2-40B4-BE49-F238E27FC236}">
                  <a16:creationId xmlns:a16="http://schemas.microsoft.com/office/drawing/2014/main" id="{53E016A1-4584-0C16-1FC3-6820D082AA14}"/>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8" name="אליפסה 227">
              <a:extLst>
                <a:ext uri="{FF2B5EF4-FFF2-40B4-BE49-F238E27FC236}">
                  <a16:creationId xmlns:a16="http://schemas.microsoft.com/office/drawing/2014/main" id="{EDFE18D9-F19D-D8BA-40F1-97DFC20E49C6}"/>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9" name="אליפסה 228">
              <a:extLst>
                <a:ext uri="{FF2B5EF4-FFF2-40B4-BE49-F238E27FC236}">
                  <a16:creationId xmlns:a16="http://schemas.microsoft.com/office/drawing/2014/main" id="{DFBC3504-D4C6-C3CB-C8CE-809F2CD381C4}"/>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0" name="אליפסה 229">
              <a:extLst>
                <a:ext uri="{FF2B5EF4-FFF2-40B4-BE49-F238E27FC236}">
                  <a16:creationId xmlns:a16="http://schemas.microsoft.com/office/drawing/2014/main" id="{E99CF997-4857-D00B-275D-50F69227411B}"/>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1" name="אליפסה 230">
              <a:extLst>
                <a:ext uri="{FF2B5EF4-FFF2-40B4-BE49-F238E27FC236}">
                  <a16:creationId xmlns:a16="http://schemas.microsoft.com/office/drawing/2014/main" id="{AF0F10BA-124E-3454-F37A-2FC47920D414}"/>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2" name="אליפסה 231">
              <a:extLst>
                <a:ext uri="{FF2B5EF4-FFF2-40B4-BE49-F238E27FC236}">
                  <a16:creationId xmlns:a16="http://schemas.microsoft.com/office/drawing/2014/main" id="{07422D65-17D4-C74C-4F56-E85BCCB4895A}"/>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3" name="אליפסה 232">
              <a:extLst>
                <a:ext uri="{FF2B5EF4-FFF2-40B4-BE49-F238E27FC236}">
                  <a16:creationId xmlns:a16="http://schemas.microsoft.com/office/drawing/2014/main" id="{9515C630-3F40-EA2C-6737-ABA4A248E1C8}"/>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234" name="קבוצה 233">
            <a:extLst>
              <a:ext uri="{FF2B5EF4-FFF2-40B4-BE49-F238E27FC236}">
                <a16:creationId xmlns:a16="http://schemas.microsoft.com/office/drawing/2014/main" id="{194A54C1-9B97-3C76-6218-769F698A8917}"/>
              </a:ext>
            </a:extLst>
          </p:cNvPr>
          <p:cNvGrpSpPr/>
          <p:nvPr/>
        </p:nvGrpSpPr>
        <p:grpSpPr>
          <a:xfrm>
            <a:off x="3535506" y="1753228"/>
            <a:ext cx="2765228" cy="211327"/>
            <a:chOff x="342230" y="1113570"/>
            <a:chExt cx="2765228" cy="211327"/>
          </a:xfrm>
          <a:solidFill>
            <a:srgbClr val="01B3D1"/>
          </a:solidFill>
        </p:grpSpPr>
        <p:sp>
          <p:nvSpPr>
            <p:cNvPr id="235" name="אליפסה 234">
              <a:extLst>
                <a:ext uri="{FF2B5EF4-FFF2-40B4-BE49-F238E27FC236}">
                  <a16:creationId xmlns:a16="http://schemas.microsoft.com/office/drawing/2014/main" id="{81DD3BE6-99E5-38BC-AEC9-0A1D3C664943}"/>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6" name="אליפסה 235">
              <a:extLst>
                <a:ext uri="{FF2B5EF4-FFF2-40B4-BE49-F238E27FC236}">
                  <a16:creationId xmlns:a16="http://schemas.microsoft.com/office/drawing/2014/main" id="{6E1E5A1A-E3AC-FB29-D74F-2471EFCC6506}"/>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7" name="אליפסה 236">
              <a:extLst>
                <a:ext uri="{FF2B5EF4-FFF2-40B4-BE49-F238E27FC236}">
                  <a16:creationId xmlns:a16="http://schemas.microsoft.com/office/drawing/2014/main" id="{BA714CF0-5C43-3423-A3AB-61ECD82A1A3B}"/>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8" name="אליפסה 237">
              <a:extLst>
                <a:ext uri="{FF2B5EF4-FFF2-40B4-BE49-F238E27FC236}">
                  <a16:creationId xmlns:a16="http://schemas.microsoft.com/office/drawing/2014/main" id="{0D21DC79-4AF7-ADA8-27CC-6B36F604EB96}"/>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9" name="אליפסה 238">
              <a:extLst>
                <a:ext uri="{FF2B5EF4-FFF2-40B4-BE49-F238E27FC236}">
                  <a16:creationId xmlns:a16="http://schemas.microsoft.com/office/drawing/2014/main" id="{857352E3-D57D-74FE-305E-37C61564B461}"/>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0" name="אליפסה 239">
              <a:extLst>
                <a:ext uri="{FF2B5EF4-FFF2-40B4-BE49-F238E27FC236}">
                  <a16:creationId xmlns:a16="http://schemas.microsoft.com/office/drawing/2014/main" id="{1A05EFC1-B4C6-A81C-DB15-BE4F9808BDC0}"/>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1" name="אליפסה 240">
              <a:extLst>
                <a:ext uri="{FF2B5EF4-FFF2-40B4-BE49-F238E27FC236}">
                  <a16:creationId xmlns:a16="http://schemas.microsoft.com/office/drawing/2014/main" id="{A89C4DC8-FD8F-EE3B-3978-7DEEAB155CE7}"/>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2" name="אליפסה 241">
              <a:extLst>
                <a:ext uri="{FF2B5EF4-FFF2-40B4-BE49-F238E27FC236}">
                  <a16:creationId xmlns:a16="http://schemas.microsoft.com/office/drawing/2014/main" id="{1DDBF657-F053-E40F-7CCA-9C526E37A60D}"/>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3" name="אליפסה 242">
              <a:extLst>
                <a:ext uri="{FF2B5EF4-FFF2-40B4-BE49-F238E27FC236}">
                  <a16:creationId xmlns:a16="http://schemas.microsoft.com/office/drawing/2014/main" id="{38A8ACBE-6812-9037-5ED9-3A6550349DF8}"/>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4" name="אליפסה 243">
              <a:extLst>
                <a:ext uri="{FF2B5EF4-FFF2-40B4-BE49-F238E27FC236}">
                  <a16:creationId xmlns:a16="http://schemas.microsoft.com/office/drawing/2014/main" id="{8855B016-5A83-9268-E80E-363532E6EF29}"/>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428" name="קבוצה 427">
            <a:extLst>
              <a:ext uri="{FF2B5EF4-FFF2-40B4-BE49-F238E27FC236}">
                <a16:creationId xmlns:a16="http://schemas.microsoft.com/office/drawing/2014/main" id="{90535381-D45C-7D11-73E5-C2F24F5D5401}"/>
              </a:ext>
            </a:extLst>
          </p:cNvPr>
          <p:cNvGrpSpPr/>
          <p:nvPr/>
        </p:nvGrpSpPr>
        <p:grpSpPr>
          <a:xfrm>
            <a:off x="191645" y="2482927"/>
            <a:ext cx="6237079" cy="2053698"/>
            <a:chOff x="191645" y="2482927"/>
            <a:chExt cx="6237079" cy="2053698"/>
          </a:xfrm>
        </p:grpSpPr>
        <p:sp>
          <p:nvSpPr>
            <p:cNvPr id="247" name="מלבן: פינות מעוגלות 246">
              <a:extLst>
                <a:ext uri="{FF2B5EF4-FFF2-40B4-BE49-F238E27FC236}">
                  <a16:creationId xmlns:a16="http://schemas.microsoft.com/office/drawing/2014/main" id="{59271F57-0115-3145-94D8-266A1384DD14}"/>
                </a:ext>
              </a:extLst>
            </p:cNvPr>
            <p:cNvSpPr/>
            <p:nvPr/>
          </p:nvSpPr>
          <p:spPr>
            <a:xfrm>
              <a:off x="191645" y="2482927"/>
              <a:ext cx="6237079" cy="2053698"/>
            </a:xfrm>
            <a:prstGeom prst="roundRect">
              <a:avLst/>
            </a:prstGeom>
            <a:solidFill>
              <a:schemeClr val="bg1"/>
            </a:solid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248" name="קבוצה 247">
              <a:extLst>
                <a:ext uri="{FF2B5EF4-FFF2-40B4-BE49-F238E27FC236}">
                  <a16:creationId xmlns:a16="http://schemas.microsoft.com/office/drawing/2014/main" id="{4BB22A87-1CC5-AD86-B644-3279C097148B}"/>
                </a:ext>
              </a:extLst>
            </p:cNvPr>
            <p:cNvGrpSpPr/>
            <p:nvPr/>
          </p:nvGrpSpPr>
          <p:grpSpPr>
            <a:xfrm>
              <a:off x="416278" y="2555304"/>
              <a:ext cx="2765228" cy="211327"/>
              <a:chOff x="342230" y="1113570"/>
              <a:chExt cx="2765228" cy="211327"/>
            </a:xfrm>
          </p:grpSpPr>
          <p:sp>
            <p:nvSpPr>
              <p:cNvPr id="316" name="אליפסה 315">
                <a:extLst>
                  <a:ext uri="{FF2B5EF4-FFF2-40B4-BE49-F238E27FC236}">
                    <a16:creationId xmlns:a16="http://schemas.microsoft.com/office/drawing/2014/main" id="{2290D6B2-940E-4738-65AA-A648DA842F64}"/>
                  </a:ext>
                </a:extLst>
              </p:cNvPr>
              <p:cNvSpPr/>
              <p:nvPr/>
            </p:nvSpPr>
            <p:spPr>
              <a:xfrm>
                <a:off x="342230"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17" name="אליפסה 316">
                <a:extLst>
                  <a:ext uri="{FF2B5EF4-FFF2-40B4-BE49-F238E27FC236}">
                    <a16:creationId xmlns:a16="http://schemas.microsoft.com/office/drawing/2014/main" id="{D3CB5A92-7E70-7649-B526-DA88C141CD6B}"/>
                  </a:ext>
                </a:extLst>
              </p:cNvPr>
              <p:cNvSpPr/>
              <p:nvPr/>
            </p:nvSpPr>
            <p:spPr>
              <a:xfrm>
                <a:off x="625439"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18" name="אליפסה 317">
                <a:extLst>
                  <a:ext uri="{FF2B5EF4-FFF2-40B4-BE49-F238E27FC236}">
                    <a16:creationId xmlns:a16="http://schemas.microsoft.com/office/drawing/2014/main" id="{F4745C63-4CE4-08B2-6D2F-53B5A77B20BE}"/>
                  </a:ext>
                </a:extLst>
              </p:cNvPr>
              <p:cNvSpPr/>
              <p:nvPr/>
            </p:nvSpPr>
            <p:spPr>
              <a:xfrm>
                <a:off x="908648"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19" name="אליפסה 318">
                <a:extLst>
                  <a:ext uri="{FF2B5EF4-FFF2-40B4-BE49-F238E27FC236}">
                    <a16:creationId xmlns:a16="http://schemas.microsoft.com/office/drawing/2014/main" id="{C6C3542A-DFF9-5D3D-F5EB-FB7C44B8BD3D}"/>
                  </a:ext>
                </a:extLst>
              </p:cNvPr>
              <p:cNvSpPr/>
              <p:nvPr/>
            </p:nvSpPr>
            <p:spPr>
              <a:xfrm>
                <a:off x="1191857"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20" name="אליפסה 319">
                <a:extLst>
                  <a:ext uri="{FF2B5EF4-FFF2-40B4-BE49-F238E27FC236}">
                    <a16:creationId xmlns:a16="http://schemas.microsoft.com/office/drawing/2014/main" id="{C318BFFF-22A4-B4DF-6636-7147E86A5863}"/>
                  </a:ext>
                </a:extLst>
              </p:cNvPr>
              <p:cNvSpPr/>
              <p:nvPr/>
            </p:nvSpPr>
            <p:spPr>
              <a:xfrm>
                <a:off x="1475066"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21" name="אליפסה 320">
                <a:extLst>
                  <a:ext uri="{FF2B5EF4-FFF2-40B4-BE49-F238E27FC236}">
                    <a16:creationId xmlns:a16="http://schemas.microsoft.com/office/drawing/2014/main" id="{945757CC-5693-FF0D-C9EA-226DA266FB58}"/>
                  </a:ext>
                </a:extLst>
              </p:cNvPr>
              <p:cNvSpPr/>
              <p:nvPr/>
            </p:nvSpPr>
            <p:spPr>
              <a:xfrm>
                <a:off x="1758275"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22" name="אליפסה 321">
                <a:extLst>
                  <a:ext uri="{FF2B5EF4-FFF2-40B4-BE49-F238E27FC236}">
                    <a16:creationId xmlns:a16="http://schemas.microsoft.com/office/drawing/2014/main" id="{4475BAD5-8A23-9E4D-06E4-2CCCD1BE93E4}"/>
                  </a:ext>
                </a:extLst>
              </p:cNvPr>
              <p:cNvSpPr/>
              <p:nvPr/>
            </p:nvSpPr>
            <p:spPr>
              <a:xfrm>
                <a:off x="2041484"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23" name="אליפסה 322">
                <a:extLst>
                  <a:ext uri="{FF2B5EF4-FFF2-40B4-BE49-F238E27FC236}">
                    <a16:creationId xmlns:a16="http://schemas.microsoft.com/office/drawing/2014/main" id="{F4297BE1-268E-9436-FB57-9F2FC1C4BC3D}"/>
                  </a:ext>
                </a:extLst>
              </p:cNvPr>
              <p:cNvSpPr/>
              <p:nvPr/>
            </p:nvSpPr>
            <p:spPr>
              <a:xfrm>
                <a:off x="2324693"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24" name="אליפסה 323">
                <a:extLst>
                  <a:ext uri="{FF2B5EF4-FFF2-40B4-BE49-F238E27FC236}">
                    <a16:creationId xmlns:a16="http://schemas.microsoft.com/office/drawing/2014/main" id="{59BA0D01-AD2A-CE0F-E13B-28C9327CDD1A}"/>
                  </a:ext>
                </a:extLst>
              </p:cNvPr>
              <p:cNvSpPr/>
              <p:nvPr/>
            </p:nvSpPr>
            <p:spPr>
              <a:xfrm>
                <a:off x="2607902"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25" name="אליפסה 324">
                <a:extLst>
                  <a:ext uri="{FF2B5EF4-FFF2-40B4-BE49-F238E27FC236}">
                    <a16:creationId xmlns:a16="http://schemas.microsoft.com/office/drawing/2014/main" id="{7A7648D5-EF23-2722-27EC-C879C7B52152}"/>
                  </a:ext>
                </a:extLst>
              </p:cNvPr>
              <p:cNvSpPr/>
              <p:nvPr/>
            </p:nvSpPr>
            <p:spPr>
              <a:xfrm>
                <a:off x="2891113"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249" name="תיבת טקסט 248">
              <a:extLst>
                <a:ext uri="{FF2B5EF4-FFF2-40B4-BE49-F238E27FC236}">
                  <a16:creationId xmlns:a16="http://schemas.microsoft.com/office/drawing/2014/main" id="{01CC90B4-8EEF-8A0F-FC24-E0DDA1D421E4}"/>
                </a:ext>
              </a:extLst>
            </p:cNvPr>
            <p:cNvSpPr txBox="1"/>
            <p:nvPr/>
          </p:nvSpPr>
          <p:spPr>
            <a:xfrm>
              <a:off x="5964685" y="2505021"/>
              <a:ext cx="362600" cy="523220"/>
            </a:xfrm>
            <a:prstGeom prst="rect">
              <a:avLst/>
            </a:prstGeom>
            <a:noFill/>
          </p:spPr>
          <p:txBody>
            <a:bodyPr wrap="none" rtlCol="1">
              <a:spAutoFit/>
            </a:bodyPr>
            <a:lstStyle/>
            <a:p>
              <a:r>
                <a:rPr lang="he-IL" sz="2800" dirty="0"/>
                <a:t>ב</a:t>
              </a:r>
            </a:p>
          </p:txBody>
        </p:sp>
        <p:grpSp>
          <p:nvGrpSpPr>
            <p:cNvPr id="250" name="קבוצה 249">
              <a:extLst>
                <a:ext uri="{FF2B5EF4-FFF2-40B4-BE49-F238E27FC236}">
                  <a16:creationId xmlns:a16="http://schemas.microsoft.com/office/drawing/2014/main" id="{A717C882-F202-4097-C683-F84E0FC1627A}"/>
                </a:ext>
              </a:extLst>
            </p:cNvPr>
            <p:cNvGrpSpPr/>
            <p:nvPr/>
          </p:nvGrpSpPr>
          <p:grpSpPr>
            <a:xfrm>
              <a:off x="406967" y="2976489"/>
              <a:ext cx="2765228" cy="211327"/>
              <a:chOff x="342230" y="1113570"/>
              <a:chExt cx="2765228" cy="211327"/>
            </a:xfrm>
            <a:solidFill>
              <a:schemeClr val="accent2"/>
            </a:solidFill>
          </p:grpSpPr>
          <p:sp>
            <p:nvSpPr>
              <p:cNvPr id="306" name="אליפסה 305">
                <a:extLst>
                  <a:ext uri="{FF2B5EF4-FFF2-40B4-BE49-F238E27FC236}">
                    <a16:creationId xmlns:a16="http://schemas.microsoft.com/office/drawing/2014/main" id="{D02BD849-ACA0-E86D-E510-9F4BC19EAE0C}"/>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7" name="אליפסה 306">
                <a:extLst>
                  <a:ext uri="{FF2B5EF4-FFF2-40B4-BE49-F238E27FC236}">
                    <a16:creationId xmlns:a16="http://schemas.microsoft.com/office/drawing/2014/main" id="{78EDDC3F-7487-4553-99F4-917C67A27BC4}"/>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8" name="אליפסה 307">
                <a:extLst>
                  <a:ext uri="{FF2B5EF4-FFF2-40B4-BE49-F238E27FC236}">
                    <a16:creationId xmlns:a16="http://schemas.microsoft.com/office/drawing/2014/main" id="{220F2BD2-5654-2671-71CD-CB1691C7EB14}"/>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9" name="אליפסה 308">
                <a:extLst>
                  <a:ext uri="{FF2B5EF4-FFF2-40B4-BE49-F238E27FC236}">
                    <a16:creationId xmlns:a16="http://schemas.microsoft.com/office/drawing/2014/main" id="{DAAB07AA-61EE-9129-03CC-DA370047F585}"/>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10" name="אליפסה 309">
                <a:extLst>
                  <a:ext uri="{FF2B5EF4-FFF2-40B4-BE49-F238E27FC236}">
                    <a16:creationId xmlns:a16="http://schemas.microsoft.com/office/drawing/2014/main" id="{A0AC261D-6DEA-2466-7024-9435F0CF31E5}"/>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11" name="אליפסה 310">
                <a:extLst>
                  <a:ext uri="{FF2B5EF4-FFF2-40B4-BE49-F238E27FC236}">
                    <a16:creationId xmlns:a16="http://schemas.microsoft.com/office/drawing/2014/main" id="{E459048C-1D24-17EB-C669-53AF04965C7A}"/>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12" name="אליפסה 311">
                <a:extLst>
                  <a:ext uri="{FF2B5EF4-FFF2-40B4-BE49-F238E27FC236}">
                    <a16:creationId xmlns:a16="http://schemas.microsoft.com/office/drawing/2014/main" id="{58803075-1514-AD6A-08F3-9954A0A701FE}"/>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13" name="אליפסה 312">
                <a:extLst>
                  <a:ext uri="{FF2B5EF4-FFF2-40B4-BE49-F238E27FC236}">
                    <a16:creationId xmlns:a16="http://schemas.microsoft.com/office/drawing/2014/main" id="{336114A8-0429-C606-3AD5-D06AC53E82B6}"/>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14" name="אליפסה 313">
                <a:extLst>
                  <a:ext uri="{FF2B5EF4-FFF2-40B4-BE49-F238E27FC236}">
                    <a16:creationId xmlns:a16="http://schemas.microsoft.com/office/drawing/2014/main" id="{1DE3A9FB-0ADA-3C74-D230-17EE39F1BB64}"/>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15" name="אליפסה 314">
                <a:extLst>
                  <a:ext uri="{FF2B5EF4-FFF2-40B4-BE49-F238E27FC236}">
                    <a16:creationId xmlns:a16="http://schemas.microsoft.com/office/drawing/2014/main" id="{0A2D1759-F558-F2F1-DF70-EC29C4A2F48C}"/>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251" name="קבוצה 250">
              <a:extLst>
                <a:ext uri="{FF2B5EF4-FFF2-40B4-BE49-F238E27FC236}">
                  <a16:creationId xmlns:a16="http://schemas.microsoft.com/office/drawing/2014/main" id="{FC2E20EA-BA02-8F4C-CBE6-ECD4A7D40AE5}"/>
                </a:ext>
              </a:extLst>
            </p:cNvPr>
            <p:cNvGrpSpPr/>
            <p:nvPr/>
          </p:nvGrpSpPr>
          <p:grpSpPr>
            <a:xfrm>
              <a:off x="419168" y="3818859"/>
              <a:ext cx="2765228" cy="211327"/>
              <a:chOff x="342230" y="1113570"/>
              <a:chExt cx="2765228" cy="211327"/>
            </a:xfrm>
            <a:solidFill>
              <a:srgbClr val="465CBA"/>
            </a:solidFill>
          </p:grpSpPr>
          <p:sp>
            <p:nvSpPr>
              <p:cNvPr id="296" name="אליפסה 295">
                <a:extLst>
                  <a:ext uri="{FF2B5EF4-FFF2-40B4-BE49-F238E27FC236}">
                    <a16:creationId xmlns:a16="http://schemas.microsoft.com/office/drawing/2014/main" id="{3254FF46-A65C-BE0F-8D22-1E40335D9EA4}"/>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7" name="אליפסה 296">
                <a:extLst>
                  <a:ext uri="{FF2B5EF4-FFF2-40B4-BE49-F238E27FC236}">
                    <a16:creationId xmlns:a16="http://schemas.microsoft.com/office/drawing/2014/main" id="{ECA93074-5F77-767D-AD91-B8F2E3A51F31}"/>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8" name="אליפסה 297">
                <a:extLst>
                  <a:ext uri="{FF2B5EF4-FFF2-40B4-BE49-F238E27FC236}">
                    <a16:creationId xmlns:a16="http://schemas.microsoft.com/office/drawing/2014/main" id="{CFF7AE9C-E275-39F4-A420-9E493EF3C907}"/>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9" name="אליפסה 298">
                <a:extLst>
                  <a:ext uri="{FF2B5EF4-FFF2-40B4-BE49-F238E27FC236}">
                    <a16:creationId xmlns:a16="http://schemas.microsoft.com/office/drawing/2014/main" id="{853ED984-EA0A-43C9-824B-C6D4B324CAD3}"/>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0" name="אליפסה 299">
                <a:extLst>
                  <a:ext uri="{FF2B5EF4-FFF2-40B4-BE49-F238E27FC236}">
                    <a16:creationId xmlns:a16="http://schemas.microsoft.com/office/drawing/2014/main" id="{71D0DBF3-720B-48D5-4C6C-D7FE946395C1}"/>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1" name="אליפסה 300">
                <a:extLst>
                  <a:ext uri="{FF2B5EF4-FFF2-40B4-BE49-F238E27FC236}">
                    <a16:creationId xmlns:a16="http://schemas.microsoft.com/office/drawing/2014/main" id="{C271CF17-25E5-732A-D6C9-DECAD78C1252}"/>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2" name="אליפסה 301">
                <a:extLst>
                  <a:ext uri="{FF2B5EF4-FFF2-40B4-BE49-F238E27FC236}">
                    <a16:creationId xmlns:a16="http://schemas.microsoft.com/office/drawing/2014/main" id="{7AB4DE53-A907-F4A9-6B0D-AABAC77A6218}"/>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3" name="אליפסה 302">
                <a:extLst>
                  <a:ext uri="{FF2B5EF4-FFF2-40B4-BE49-F238E27FC236}">
                    <a16:creationId xmlns:a16="http://schemas.microsoft.com/office/drawing/2014/main" id="{56E32738-9FEF-A7BD-ADEF-81F0D404C120}"/>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4" name="אליפסה 303">
                <a:extLst>
                  <a:ext uri="{FF2B5EF4-FFF2-40B4-BE49-F238E27FC236}">
                    <a16:creationId xmlns:a16="http://schemas.microsoft.com/office/drawing/2014/main" id="{58F81D79-84BC-D3EB-3290-ED4D25784C0A}"/>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5" name="אליפסה 304">
                <a:extLst>
                  <a:ext uri="{FF2B5EF4-FFF2-40B4-BE49-F238E27FC236}">
                    <a16:creationId xmlns:a16="http://schemas.microsoft.com/office/drawing/2014/main" id="{70D2B6DF-5E7B-9104-8898-77A193815C71}"/>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252" name="קבוצה 251">
              <a:extLst>
                <a:ext uri="{FF2B5EF4-FFF2-40B4-BE49-F238E27FC236}">
                  <a16:creationId xmlns:a16="http://schemas.microsoft.com/office/drawing/2014/main" id="{DDA4C47F-7322-6299-2FBF-5CE9354BDC3F}"/>
                </a:ext>
              </a:extLst>
            </p:cNvPr>
            <p:cNvGrpSpPr/>
            <p:nvPr/>
          </p:nvGrpSpPr>
          <p:grpSpPr>
            <a:xfrm>
              <a:off x="416278" y="4240042"/>
              <a:ext cx="2765228" cy="211327"/>
              <a:chOff x="342230" y="1113570"/>
              <a:chExt cx="2765228" cy="211327"/>
            </a:xfrm>
            <a:solidFill>
              <a:srgbClr val="D24C4F"/>
            </a:solidFill>
          </p:grpSpPr>
          <p:sp>
            <p:nvSpPr>
              <p:cNvPr id="286" name="אליפסה 285">
                <a:extLst>
                  <a:ext uri="{FF2B5EF4-FFF2-40B4-BE49-F238E27FC236}">
                    <a16:creationId xmlns:a16="http://schemas.microsoft.com/office/drawing/2014/main" id="{D5070EF3-612F-A489-329A-85FF72BD0DC4}"/>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7" name="אליפסה 286">
                <a:extLst>
                  <a:ext uri="{FF2B5EF4-FFF2-40B4-BE49-F238E27FC236}">
                    <a16:creationId xmlns:a16="http://schemas.microsoft.com/office/drawing/2014/main" id="{22D722E1-824F-75EB-B7EA-49BA3DAB06FF}"/>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8" name="אליפסה 287">
                <a:extLst>
                  <a:ext uri="{FF2B5EF4-FFF2-40B4-BE49-F238E27FC236}">
                    <a16:creationId xmlns:a16="http://schemas.microsoft.com/office/drawing/2014/main" id="{D8F887CD-F9EA-A0C3-DB97-8084023675C3}"/>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9" name="אליפסה 288">
                <a:extLst>
                  <a:ext uri="{FF2B5EF4-FFF2-40B4-BE49-F238E27FC236}">
                    <a16:creationId xmlns:a16="http://schemas.microsoft.com/office/drawing/2014/main" id="{A3233640-4631-4DEE-FFE3-6EEB2481878A}"/>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0" name="אליפסה 289">
                <a:extLst>
                  <a:ext uri="{FF2B5EF4-FFF2-40B4-BE49-F238E27FC236}">
                    <a16:creationId xmlns:a16="http://schemas.microsoft.com/office/drawing/2014/main" id="{BFD9C1EF-75E2-3B25-E6BC-2670C8C06845}"/>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1" name="אליפסה 290">
                <a:extLst>
                  <a:ext uri="{FF2B5EF4-FFF2-40B4-BE49-F238E27FC236}">
                    <a16:creationId xmlns:a16="http://schemas.microsoft.com/office/drawing/2014/main" id="{7ECBEBA5-589A-E0AE-3D33-913B897D7ED7}"/>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2" name="אליפסה 291">
                <a:extLst>
                  <a:ext uri="{FF2B5EF4-FFF2-40B4-BE49-F238E27FC236}">
                    <a16:creationId xmlns:a16="http://schemas.microsoft.com/office/drawing/2014/main" id="{0281D4B8-3179-C369-49B6-9C2104D7948E}"/>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3" name="אליפסה 292">
                <a:extLst>
                  <a:ext uri="{FF2B5EF4-FFF2-40B4-BE49-F238E27FC236}">
                    <a16:creationId xmlns:a16="http://schemas.microsoft.com/office/drawing/2014/main" id="{64DC6DD5-BCA9-55DE-3CC3-C1606C909C49}"/>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4" name="אליפסה 293">
                <a:extLst>
                  <a:ext uri="{FF2B5EF4-FFF2-40B4-BE49-F238E27FC236}">
                    <a16:creationId xmlns:a16="http://schemas.microsoft.com/office/drawing/2014/main" id="{9F8B2EB1-8C2E-C4D3-C72A-0F8A525851A0}"/>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5" name="אליפסה 294">
                <a:extLst>
                  <a:ext uri="{FF2B5EF4-FFF2-40B4-BE49-F238E27FC236}">
                    <a16:creationId xmlns:a16="http://schemas.microsoft.com/office/drawing/2014/main" id="{0A5DA7FD-486A-A08E-0790-BF9422228669}"/>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253" name="קבוצה 252">
              <a:extLst>
                <a:ext uri="{FF2B5EF4-FFF2-40B4-BE49-F238E27FC236}">
                  <a16:creationId xmlns:a16="http://schemas.microsoft.com/office/drawing/2014/main" id="{2A83FD8C-6E76-88BB-B311-9C4BE11803D2}"/>
                </a:ext>
              </a:extLst>
            </p:cNvPr>
            <p:cNvGrpSpPr/>
            <p:nvPr/>
          </p:nvGrpSpPr>
          <p:grpSpPr>
            <a:xfrm>
              <a:off x="3505926" y="3028241"/>
              <a:ext cx="2765228" cy="211327"/>
              <a:chOff x="342230" y="1113570"/>
              <a:chExt cx="2765228" cy="211327"/>
            </a:xfrm>
            <a:solidFill>
              <a:srgbClr val="7030A0"/>
            </a:solidFill>
          </p:grpSpPr>
          <p:sp>
            <p:nvSpPr>
              <p:cNvPr id="276" name="אליפסה 275">
                <a:extLst>
                  <a:ext uri="{FF2B5EF4-FFF2-40B4-BE49-F238E27FC236}">
                    <a16:creationId xmlns:a16="http://schemas.microsoft.com/office/drawing/2014/main" id="{ADF2102B-136F-8008-D04E-EE36FFEE89EC}"/>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7" name="אליפסה 276">
                <a:extLst>
                  <a:ext uri="{FF2B5EF4-FFF2-40B4-BE49-F238E27FC236}">
                    <a16:creationId xmlns:a16="http://schemas.microsoft.com/office/drawing/2014/main" id="{BB6D680F-A964-9A65-C9E2-762054B46059}"/>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8" name="אליפסה 277">
                <a:extLst>
                  <a:ext uri="{FF2B5EF4-FFF2-40B4-BE49-F238E27FC236}">
                    <a16:creationId xmlns:a16="http://schemas.microsoft.com/office/drawing/2014/main" id="{1D0F8406-7B29-6EF4-9F17-F70DDCD6C294}"/>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9" name="אליפסה 278">
                <a:extLst>
                  <a:ext uri="{FF2B5EF4-FFF2-40B4-BE49-F238E27FC236}">
                    <a16:creationId xmlns:a16="http://schemas.microsoft.com/office/drawing/2014/main" id="{2674FC0D-3C2A-8A93-3794-9F874C327BEF}"/>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0" name="אליפסה 279">
                <a:extLst>
                  <a:ext uri="{FF2B5EF4-FFF2-40B4-BE49-F238E27FC236}">
                    <a16:creationId xmlns:a16="http://schemas.microsoft.com/office/drawing/2014/main" id="{28D1E933-59E9-6F8D-5B33-8AE176DFEF65}"/>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1" name="אליפסה 280">
                <a:extLst>
                  <a:ext uri="{FF2B5EF4-FFF2-40B4-BE49-F238E27FC236}">
                    <a16:creationId xmlns:a16="http://schemas.microsoft.com/office/drawing/2014/main" id="{1FBB33D1-087C-2B5E-9465-BB94E9A6ED26}"/>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2" name="אליפסה 281">
                <a:extLst>
                  <a:ext uri="{FF2B5EF4-FFF2-40B4-BE49-F238E27FC236}">
                    <a16:creationId xmlns:a16="http://schemas.microsoft.com/office/drawing/2014/main" id="{F2FDA63E-75AA-D6EC-58B6-102C4C8F6159}"/>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3" name="אליפסה 282">
                <a:extLst>
                  <a:ext uri="{FF2B5EF4-FFF2-40B4-BE49-F238E27FC236}">
                    <a16:creationId xmlns:a16="http://schemas.microsoft.com/office/drawing/2014/main" id="{92F6D247-7ECC-4BFE-AAF7-171CC1EB648F}"/>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4" name="אליפסה 283">
                <a:extLst>
                  <a:ext uri="{FF2B5EF4-FFF2-40B4-BE49-F238E27FC236}">
                    <a16:creationId xmlns:a16="http://schemas.microsoft.com/office/drawing/2014/main" id="{535C20BB-DF06-5F52-2B51-F6634744CB12}"/>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5" name="אליפסה 284">
                <a:extLst>
                  <a:ext uri="{FF2B5EF4-FFF2-40B4-BE49-F238E27FC236}">
                    <a16:creationId xmlns:a16="http://schemas.microsoft.com/office/drawing/2014/main" id="{E73668DA-94C0-68B5-6184-1CF3925089BD}"/>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254" name="קבוצה 253">
              <a:extLst>
                <a:ext uri="{FF2B5EF4-FFF2-40B4-BE49-F238E27FC236}">
                  <a16:creationId xmlns:a16="http://schemas.microsoft.com/office/drawing/2014/main" id="{53EDD2F9-9CD8-7DDC-60E2-7AF956112BD3}"/>
                </a:ext>
              </a:extLst>
            </p:cNvPr>
            <p:cNvGrpSpPr/>
            <p:nvPr/>
          </p:nvGrpSpPr>
          <p:grpSpPr>
            <a:xfrm>
              <a:off x="3502072" y="3371872"/>
              <a:ext cx="2765228" cy="211327"/>
              <a:chOff x="342230" y="1113570"/>
              <a:chExt cx="2765228" cy="211327"/>
            </a:xfrm>
            <a:solidFill>
              <a:srgbClr val="F8C0D9"/>
            </a:solidFill>
          </p:grpSpPr>
          <p:sp>
            <p:nvSpPr>
              <p:cNvPr id="266" name="אליפסה 265">
                <a:extLst>
                  <a:ext uri="{FF2B5EF4-FFF2-40B4-BE49-F238E27FC236}">
                    <a16:creationId xmlns:a16="http://schemas.microsoft.com/office/drawing/2014/main" id="{5864EE72-82E0-FAE7-9BC0-1E24A3AA7E60}"/>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7" name="אליפסה 266">
                <a:extLst>
                  <a:ext uri="{FF2B5EF4-FFF2-40B4-BE49-F238E27FC236}">
                    <a16:creationId xmlns:a16="http://schemas.microsoft.com/office/drawing/2014/main" id="{C7C7B6E3-7E89-7E0D-9F01-8216BD401070}"/>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8" name="אליפסה 267">
                <a:extLst>
                  <a:ext uri="{FF2B5EF4-FFF2-40B4-BE49-F238E27FC236}">
                    <a16:creationId xmlns:a16="http://schemas.microsoft.com/office/drawing/2014/main" id="{95D98457-2500-6FEA-2D2F-E61A6264EE0C}"/>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9" name="אליפסה 268">
                <a:extLst>
                  <a:ext uri="{FF2B5EF4-FFF2-40B4-BE49-F238E27FC236}">
                    <a16:creationId xmlns:a16="http://schemas.microsoft.com/office/drawing/2014/main" id="{677E90C3-BA16-7011-BF31-62D9625619F5}"/>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0" name="אליפסה 269">
                <a:extLst>
                  <a:ext uri="{FF2B5EF4-FFF2-40B4-BE49-F238E27FC236}">
                    <a16:creationId xmlns:a16="http://schemas.microsoft.com/office/drawing/2014/main" id="{FDE1F095-670B-8876-864E-C3886A787CB4}"/>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1" name="אליפסה 270">
                <a:extLst>
                  <a:ext uri="{FF2B5EF4-FFF2-40B4-BE49-F238E27FC236}">
                    <a16:creationId xmlns:a16="http://schemas.microsoft.com/office/drawing/2014/main" id="{14C2A94F-8ABA-B860-FB30-E40D02708D96}"/>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2" name="אליפסה 271">
                <a:extLst>
                  <a:ext uri="{FF2B5EF4-FFF2-40B4-BE49-F238E27FC236}">
                    <a16:creationId xmlns:a16="http://schemas.microsoft.com/office/drawing/2014/main" id="{A75EFE31-1849-BC93-609C-257F9D1E52D3}"/>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3" name="אליפסה 272">
                <a:extLst>
                  <a:ext uri="{FF2B5EF4-FFF2-40B4-BE49-F238E27FC236}">
                    <a16:creationId xmlns:a16="http://schemas.microsoft.com/office/drawing/2014/main" id="{D009A897-1DAF-589D-DE2D-23C558443E71}"/>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4" name="אליפסה 273">
                <a:extLst>
                  <a:ext uri="{FF2B5EF4-FFF2-40B4-BE49-F238E27FC236}">
                    <a16:creationId xmlns:a16="http://schemas.microsoft.com/office/drawing/2014/main" id="{28903F3D-D7CB-1F3C-8FFE-42C479965840}"/>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5" name="אליפסה 274">
                <a:extLst>
                  <a:ext uri="{FF2B5EF4-FFF2-40B4-BE49-F238E27FC236}">
                    <a16:creationId xmlns:a16="http://schemas.microsoft.com/office/drawing/2014/main" id="{E6CF122E-7698-F31A-2CB7-34E8AC845D4F}"/>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255" name="קבוצה 254">
              <a:extLst>
                <a:ext uri="{FF2B5EF4-FFF2-40B4-BE49-F238E27FC236}">
                  <a16:creationId xmlns:a16="http://schemas.microsoft.com/office/drawing/2014/main" id="{ED4C89D8-5B81-1A2D-C2B3-8C294B15A7B4}"/>
                </a:ext>
              </a:extLst>
            </p:cNvPr>
            <p:cNvGrpSpPr/>
            <p:nvPr/>
          </p:nvGrpSpPr>
          <p:grpSpPr>
            <a:xfrm>
              <a:off x="3484695" y="3715503"/>
              <a:ext cx="2765228" cy="211327"/>
              <a:chOff x="342230" y="1113570"/>
              <a:chExt cx="2765228" cy="211327"/>
            </a:xfrm>
            <a:solidFill>
              <a:srgbClr val="01B3D1"/>
            </a:solidFill>
          </p:grpSpPr>
          <p:sp>
            <p:nvSpPr>
              <p:cNvPr id="256" name="אליפסה 255">
                <a:extLst>
                  <a:ext uri="{FF2B5EF4-FFF2-40B4-BE49-F238E27FC236}">
                    <a16:creationId xmlns:a16="http://schemas.microsoft.com/office/drawing/2014/main" id="{A1885E3D-CC6F-9EB6-44C2-BDD0BFBB66D1}"/>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7" name="אליפסה 256">
                <a:extLst>
                  <a:ext uri="{FF2B5EF4-FFF2-40B4-BE49-F238E27FC236}">
                    <a16:creationId xmlns:a16="http://schemas.microsoft.com/office/drawing/2014/main" id="{7D0A2C92-775B-E010-DB59-2C22B4F9FFD7}"/>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8" name="אליפסה 257">
                <a:extLst>
                  <a:ext uri="{FF2B5EF4-FFF2-40B4-BE49-F238E27FC236}">
                    <a16:creationId xmlns:a16="http://schemas.microsoft.com/office/drawing/2014/main" id="{6C2A0EEF-8BB4-B559-CC58-810B2B6D8769}"/>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9" name="אליפסה 258">
                <a:extLst>
                  <a:ext uri="{FF2B5EF4-FFF2-40B4-BE49-F238E27FC236}">
                    <a16:creationId xmlns:a16="http://schemas.microsoft.com/office/drawing/2014/main" id="{A55A634A-C6B8-5213-ADDC-52A013A61DF7}"/>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0" name="אליפסה 259">
                <a:extLst>
                  <a:ext uri="{FF2B5EF4-FFF2-40B4-BE49-F238E27FC236}">
                    <a16:creationId xmlns:a16="http://schemas.microsoft.com/office/drawing/2014/main" id="{C8474CED-86E3-A1C7-D553-79650790D135}"/>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1" name="אליפסה 260">
                <a:extLst>
                  <a:ext uri="{FF2B5EF4-FFF2-40B4-BE49-F238E27FC236}">
                    <a16:creationId xmlns:a16="http://schemas.microsoft.com/office/drawing/2014/main" id="{7714B40F-DF86-B75F-E620-08407BA8E5E6}"/>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2" name="אליפסה 261">
                <a:extLst>
                  <a:ext uri="{FF2B5EF4-FFF2-40B4-BE49-F238E27FC236}">
                    <a16:creationId xmlns:a16="http://schemas.microsoft.com/office/drawing/2014/main" id="{F44B6A50-5DA8-9044-6E31-57186B36A3F5}"/>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3" name="אליפסה 262">
                <a:extLst>
                  <a:ext uri="{FF2B5EF4-FFF2-40B4-BE49-F238E27FC236}">
                    <a16:creationId xmlns:a16="http://schemas.microsoft.com/office/drawing/2014/main" id="{8FEC2E41-F260-4793-1F7B-4767B26FD394}"/>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4" name="אליפסה 263">
                <a:extLst>
                  <a:ext uri="{FF2B5EF4-FFF2-40B4-BE49-F238E27FC236}">
                    <a16:creationId xmlns:a16="http://schemas.microsoft.com/office/drawing/2014/main" id="{627EF46E-67E0-0B92-9693-4C7387F28055}"/>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5" name="אליפסה 264">
                <a:extLst>
                  <a:ext uri="{FF2B5EF4-FFF2-40B4-BE49-F238E27FC236}">
                    <a16:creationId xmlns:a16="http://schemas.microsoft.com/office/drawing/2014/main" id="{75063010-F42B-E0F2-C5F1-056E895D2466}"/>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406" name="קבוצה 405">
              <a:extLst>
                <a:ext uri="{FF2B5EF4-FFF2-40B4-BE49-F238E27FC236}">
                  <a16:creationId xmlns:a16="http://schemas.microsoft.com/office/drawing/2014/main" id="{A75567B2-52F0-AEDC-8549-5BA6312368E3}"/>
                </a:ext>
              </a:extLst>
            </p:cNvPr>
            <p:cNvGrpSpPr/>
            <p:nvPr/>
          </p:nvGrpSpPr>
          <p:grpSpPr>
            <a:xfrm>
              <a:off x="406967" y="3397674"/>
              <a:ext cx="2765228" cy="211327"/>
              <a:chOff x="342230" y="1113570"/>
              <a:chExt cx="2765228" cy="211327"/>
            </a:xfrm>
            <a:solidFill>
              <a:schemeClr val="accent6"/>
            </a:solidFill>
          </p:grpSpPr>
          <p:sp>
            <p:nvSpPr>
              <p:cNvPr id="407" name="אליפסה 406">
                <a:extLst>
                  <a:ext uri="{FF2B5EF4-FFF2-40B4-BE49-F238E27FC236}">
                    <a16:creationId xmlns:a16="http://schemas.microsoft.com/office/drawing/2014/main" id="{0CF0B52D-7E9F-97FB-5AFB-071C37497DE1}"/>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08" name="אליפסה 407">
                <a:extLst>
                  <a:ext uri="{FF2B5EF4-FFF2-40B4-BE49-F238E27FC236}">
                    <a16:creationId xmlns:a16="http://schemas.microsoft.com/office/drawing/2014/main" id="{EB1849F0-8C7B-99EB-49FC-289D77D94260}"/>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09" name="אליפסה 408">
                <a:extLst>
                  <a:ext uri="{FF2B5EF4-FFF2-40B4-BE49-F238E27FC236}">
                    <a16:creationId xmlns:a16="http://schemas.microsoft.com/office/drawing/2014/main" id="{9441CEF3-D5BC-4BE5-BA94-F15B7E487B61}"/>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10" name="אליפסה 409">
                <a:extLst>
                  <a:ext uri="{FF2B5EF4-FFF2-40B4-BE49-F238E27FC236}">
                    <a16:creationId xmlns:a16="http://schemas.microsoft.com/office/drawing/2014/main" id="{8FB99DE3-B970-F786-AE8A-8478F4F7BDFF}"/>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11" name="אליפסה 410">
                <a:extLst>
                  <a:ext uri="{FF2B5EF4-FFF2-40B4-BE49-F238E27FC236}">
                    <a16:creationId xmlns:a16="http://schemas.microsoft.com/office/drawing/2014/main" id="{1FBCA525-28F9-8F31-7B5E-EE2B1032BB8F}"/>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12" name="אליפסה 411">
                <a:extLst>
                  <a:ext uri="{FF2B5EF4-FFF2-40B4-BE49-F238E27FC236}">
                    <a16:creationId xmlns:a16="http://schemas.microsoft.com/office/drawing/2014/main" id="{6742536D-44BA-7D80-C7BB-BB5D149BA956}"/>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13" name="אליפסה 412">
                <a:extLst>
                  <a:ext uri="{FF2B5EF4-FFF2-40B4-BE49-F238E27FC236}">
                    <a16:creationId xmlns:a16="http://schemas.microsoft.com/office/drawing/2014/main" id="{5B8D455F-8015-ADEE-24BD-BDF38AB35A67}"/>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14" name="אליפסה 413">
                <a:extLst>
                  <a:ext uri="{FF2B5EF4-FFF2-40B4-BE49-F238E27FC236}">
                    <a16:creationId xmlns:a16="http://schemas.microsoft.com/office/drawing/2014/main" id="{23AB5CF3-1B9D-3F58-BCAA-CF815D7924F9}"/>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15" name="אליפסה 414">
                <a:extLst>
                  <a:ext uri="{FF2B5EF4-FFF2-40B4-BE49-F238E27FC236}">
                    <a16:creationId xmlns:a16="http://schemas.microsoft.com/office/drawing/2014/main" id="{55FA2752-AB4A-EF19-0095-8611B0FF3566}"/>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16" name="אליפסה 415">
                <a:extLst>
                  <a:ext uri="{FF2B5EF4-FFF2-40B4-BE49-F238E27FC236}">
                    <a16:creationId xmlns:a16="http://schemas.microsoft.com/office/drawing/2014/main" id="{AC9F9696-4158-198B-34DA-9E5CB3F36DD2}"/>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417" name="קבוצה 416">
              <a:extLst>
                <a:ext uri="{FF2B5EF4-FFF2-40B4-BE49-F238E27FC236}">
                  <a16:creationId xmlns:a16="http://schemas.microsoft.com/office/drawing/2014/main" id="{66700C94-FA30-DFED-2AFE-915BE924E722}"/>
                </a:ext>
              </a:extLst>
            </p:cNvPr>
            <p:cNvGrpSpPr/>
            <p:nvPr/>
          </p:nvGrpSpPr>
          <p:grpSpPr>
            <a:xfrm>
              <a:off x="3510322" y="4059134"/>
              <a:ext cx="2765228" cy="211327"/>
              <a:chOff x="342230" y="1113570"/>
              <a:chExt cx="2765228" cy="211327"/>
            </a:xfrm>
            <a:solidFill>
              <a:srgbClr val="FFC000"/>
            </a:solidFill>
          </p:grpSpPr>
          <p:sp>
            <p:nvSpPr>
              <p:cNvPr id="418" name="אליפסה 417">
                <a:extLst>
                  <a:ext uri="{FF2B5EF4-FFF2-40B4-BE49-F238E27FC236}">
                    <a16:creationId xmlns:a16="http://schemas.microsoft.com/office/drawing/2014/main" id="{7CED0F4C-B355-D113-5643-C15CAA65D2FE}"/>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19" name="אליפסה 418">
                <a:extLst>
                  <a:ext uri="{FF2B5EF4-FFF2-40B4-BE49-F238E27FC236}">
                    <a16:creationId xmlns:a16="http://schemas.microsoft.com/office/drawing/2014/main" id="{99AC7D8E-F7AE-573F-1531-2358DFB6E6BD}"/>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20" name="אליפסה 419">
                <a:extLst>
                  <a:ext uri="{FF2B5EF4-FFF2-40B4-BE49-F238E27FC236}">
                    <a16:creationId xmlns:a16="http://schemas.microsoft.com/office/drawing/2014/main" id="{560F0ACF-629C-95EF-1F14-F60A5A2CEBB0}"/>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21" name="אליפסה 420">
                <a:extLst>
                  <a:ext uri="{FF2B5EF4-FFF2-40B4-BE49-F238E27FC236}">
                    <a16:creationId xmlns:a16="http://schemas.microsoft.com/office/drawing/2014/main" id="{A8B09BD6-A037-FBD1-908D-CCDDC5E99865}"/>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22" name="אליפסה 421">
                <a:extLst>
                  <a:ext uri="{FF2B5EF4-FFF2-40B4-BE49-F238E27FC236}">
                    <a16:creationId xmlns:a16="http://schemas.microsoft.com/office/drawing/2014/main" id="{8053B1A9-F93C-CB6C-05C0-4D6B4CCED236}"/>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23" name="אליפסה 422">
                <a:extLst>
                  <a:ext uri="{FF2B5EF4-FFF2-40B4-BE49-F238E27FC236}">
                    <a16:creationId xmlns:a16="http://schemas.microsoft.com/office/drawing/2014/main" id="{2D2B7768-AF6B-D30E-E7BB-465E52514715}"/>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24" name="אליפסה 423">
                <a:extLst>
                  <a:ext uri="{FF2B5EF4-FFF2-40B4-BE49-F238E27FC236}">
                    <a16:creationId xmlns:a16="http://schemas.microsoft.com/office/drawing/2014/main" id="{4DBCBC60-715E-6A09-22B4-B420404FC799}"/>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25" name="אליפסה 424">
                <a:extLst>
                  <a:ext uri="{FF2B5EF4-FFF2-40B4-BE49-F238E27FC236}">
                    <a16:creationId xmlns:a16="http://schemas.microsoft.com/office/drawing/2014/main" id="{957BC89F-DD57-F2EA-59F9-50A4585142CB}"/>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26" name="אליפסה 425">
                <a:extLst>
                  <a:ext uri="{FF2B5EF4-FFF2-40B4-BE49-F238E27FC236}">
                    <a16:creationId xmlns:a16="http://schemas.microsoft.com/office/drawing/2014/main" id="{EF95D4DA-99BF-E0AF-3E20-D86AC99F46A1}"/>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27" name="אליפסה 426">
                <a:extLst>
                  <a:ext uri="{FF2B5EF4-FFF2-40B4-BE49-F238E27FC236}">
                    <a16:creationId xmlns:a16="http://schemas.microsoft.com/office/drawing/2014/main" id="{4D7687AF-D909-0827-6915-0942B462A33F}"/>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grpSp>
        <p:nvGrpSpPr>
          <p:cNvPr id="440" name="קבוצה 439">
            <a:extLst>
              <a:ext uri="{FF2B5EF4-FFF2-40B4-BE49-F238E27FC236}">
                <a16:creationId xmlns:a16="http://schemas.microsoft.com/office/drawing/2014/main" id="{D39869ED-274B-F8C5-D6DC-015BD98A8625}"/>
              </a:ext>
            </a:extLst>
          </p:cNvPr>
          <p:cNvGrpSpPr/>
          <p:nvPr/>
        </p:nvGrpSpPr>
        <p:grpSpPr>
          <a:xfrm>
            <a:off x="216296" y="4653547"/>
            <a:ext cx="6237079" cy="2053698"/>
            <a:chOff x="216296" y="4653547"/>
            <a:chExt cx="6237079" cy="2053698"/>
          </a:xfrm>
        </p:grpSpPr>
        <p:sp>
          <p:nvSpPr>
            <p:cNvPr id="327" name="מלבן: פינות מעוגלות 326">
              <a:extLst>
                <a:ext uri="{FF2B5EF4-FFF2-40B4-BE49-F238E27FC236}">
                  <a16:creationId xmlns:a16="http://schemas.microsoft.com/office/drawing/2014/main" id="{9EFA5122-35D6-0942-5494-5F47E5F08C58}"/>
                </a:ext>
              </a:extLst>
            </p:cNvPr>
            <p:cNvSpPr/>
            <p:nvPr/>
          </p:nvSpPr>
          <p:spPr>
            <a:xfrm>
              <a:off x="216296" y="4653547"/>
              <a:ext cx="6237079" cy="2053698"/>
            </a:xfrm>
            <a:prstGeom prst="roundRect">
              <a:avLst/>
            </a:prstGeom>
            <a:solidFill>
              <a:schemeClr val="bg1"/>
            </a:solid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328" name="קבוצה 327">
              <a:extLst>
                <a:ext uri="{FF2B5EF4-FFF2-40B4-BE49-F238E27FC236}">
                  <a16:creationId xmlns:a16="http://schemas.microsoft.com/office/drawing/2014/main" id="{CC283ABE-03BE-A064-B151-B4F1E13C9E3D}"/>
                </a:ext>
              </a:extLst>
            </p:cNvPr>
            <p:cNvGrpSpPr/>
            <p:nvPr/>
          </p:nvGrpSpPr>
          <p:grpSpPr>
            <a:xfrm>
              <a:off x="395047" y="4751147"/>
              <a:ext cx="2765228" cy="211327"/>
              <a:chOff x="342230" y="1113570"/>
              <a:chExt cx="2765228" cy="211327"/>
            </a:xfrm>
          </p:grpSpPr>
          <p:sp>
            <p:nvSpPr>
              <p:cNvPr id="396" name="אליפסה 395">
                <a:extLst>
                  <a:ext uri="{FF2B5EF4-FFF2-40B4-BE49-F238E27FC236}">
                    <a16:creationId xmlns:a16="http://schemas.microsoft.com/office/drawing/2014/main" id="{FCA98635-5601-C1CF-1BDF-299CAA1F2AA3}"/>
                  </a:ext>
                </a:extLst>
              </p:cNvPr>
              <p:cNvSpPr/>
              <p:nvPr/>
            </p:nvSpPr>
            <p:spPr>
              <a:xfrm>
                <a:off x="342230"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97" name="אליפסה 396">
                <a:extLst>
                  <a:ext uri="{FF2B5EF4-FFF2-40B4-BE49-F238E27FC236}">
                    <a16:creationId xmlns:a16="http://schemas.microsoft.com/office/drawing/2014/main" id="{8334BD44-0D1F-D12E-51A0-F219F8084684}"/>
                  </a:ext>
                </a:extLst>
              </p:cNvPr>
              <p:cNvSpPr/>
              <p:nvPr/>
            </p:nvSpPr>
            <p:spPr>
              <a:xfrm>
                <a:off x="625439"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98" name="אליפסה 397">
                <a:extLst>
                  <a:ext uri="{FF2B5EF4-FFF2-40B4-BE49-F238E27FC236}">
                    <a16:creationId xmlns:a16="http://schemas.microsoft.com/office/drawing/2014/main" id="{C7011042-F51E-4A24-0C70-334017C3183F}"/>
                  </a:ext>
                </a:extLst>
              </p:cNvPr>
              <p:cNvSpPr/>
              <p:nvPr/>
            </p:nvSpPr>
            <p:spPr>
              <a:xfrm>
                <a:off x="908648"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99" name="אליפסה 398">
                <a:extLst>
                  <a:ext uri="{FF2B5EF4-FFF2-40B4-BE49-F238E27FC236}">
                    <a16:creationId xmlns:a16="http://schemas.microsoft.com/office/drawing/2014/main" id="{336710AF-984A-CA25-7B23-39DFA63DF81B}"/>
                  </a:ext>
                </a:extLst>
              </p:cNvPr>
              <p:cNvSpPr/>
              <p:nvPr/>
            </p:nvSpPr>
            <p:spPr>
              <a:xfrm>
                <a:off x="1191857"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00" name="אליפסה 399">
                <a:extLst>
                  <a:ext uri="{FF2B5EF4-FFF2-40B4-BE49-F238E27FC236}">
                    <a16:creationId xmlns:a16="http://schemas.microsoft.com/office/drawing/2014/main" id="{A870FC77-5BC2-5AF6-2BF0-972938268812}"/>
                  </a:ext>
                </a:extLst>
              </p:cNvPr>
              <p:cNvSpPr/>
              <p:nvPr/>
            </p:nvSpPr>
            <p:spPr>
              <a:xfrm>
                <a:off x="1475066"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01" name="אליפסה 400">
                <a:extLst>
                  <a:ext uri="{FF2B5EF4-FFF2-40B4-BE49-F238E27FC236}">
                    <a16:creationId xmlns:a16="http://schemas.microsoft.com/office/drawing/2014/main" id="{7025F955-9025-4158-E45B-F7F2AAABCF81}"/>
                  </a:ext>
                </a:extLst>
              </p:cNvPr>
              <p:cNvSpPr/>
              <p:nvPr/>
            </p:nvSpPr>
            <p:spPr>
              <a:xfrm>
                <a:off x="1758275"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02" name="אליפסה 401">
                <a:extLst>
                  <a:ext uri="{FF2B5EF4-FFF2-40B4-BE49-F238E27FC236}">
                    <a16:creationId xmlns:a16="http://schemas.microsoft.com/office/drawing/2014/main" id="{B2A01921-845E-FE10-37C4-F994F22570DE}"/>
                  </a:ext>
                </a:extLst>
              </p:cNvPr>
              <p:cNvSpPr/>
              <p:nvPr/>
            </p:nvSpPr>
            <p:spPr>
              <a:xfrm>
                <a:off x="2041484"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03" name="אליפסה 402">
                <a:extLst>
                  <a:ext uri="{FF2B5EF4-FFF2-40B4-BE49-F238E27FC236}">
                    <a16:creationId xmlns:a16="http://schemas.microsoft.com/office/drawing/2014/main" id="{55A0D503-2ABF-1022-6DEB-73A71E2F3FFF}"/>
                  </a:ext>
                </a:extLst>
              </p:cNvPr>
              <p:cNvSpPr/>
              <p:nvPr/>
            </p:nvSpPr>
            <p:spPr>
              <a:xfrm>
                <a:off x="2324693"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04" name="אליפסה 403">
                <a:extLst>
                  <a:ext uri="{FF2B5EF4-FFF2-40B4-BE49-F238E27FC236}">
                    <a16:creationId xmlns:a16="http://schemas.microsoft.com/office/drawing/2014/main" id="{E1396D3E-7C1C-DF1B-5AE2-7517CAC5A374}"/>
                  </a:ext>
                </a:extLst>
              </p:cNvPr>
              <p:cNvSpPr/>
              <p:nvPr/>
            </p:nvSpPr>
            <p:spPr>
              <a:xfrm>
                <a:off x="2607902"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05" name="אליפסה 404">
                <a:extLst>
                  <a:ext uri="{FF2B5EF4-FFF2-40B4-BE49-F238E27FC236}">
                    <a16:creationId xmlns:a16="http://schemas.microsoft.com/office/drawing/2014/main" id="{5B723804-8729-17B0-56D0-FE78FF239BB3}"/>
                  </a:ext>
                </a:extLst>
              </p:cNvPr>
              <p:cNvSpPr/>
              <p:nvPr/>
            </p:nvSpPr>
            <p:spPr>
              <a:xfrm>
                <a:off x="2891113"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329" name="תיבת טקסט 328">
              <a:extLst>
                <a:ext uri="{FF2B5EF4-FFF2-40B4-BE49-F238E27FC236}">
                  <a16:creationId xmlns:a16="http://schemas.microsoft.com/office/drawing/2014/main" id="{D2EA59CA-490C-0986-1E8E-832AF8311C90}"/>
                </a:ext>
              </a:extLst>
            </p:cNvPr>
            <p:cNvSpPr txBox="1"/>
            <p:nvPr/>
          </p:nvSpPr>
          <p:spPr>
            <a:xfrm>
              <a:off x="5988338" y="4700864"/>
              <a:ext cx="317716" cy="523220"/>
            </a:xfrm>
            <a:prstGeom prst="rect">
              <a:avLst/>
            </a:prstGeom>
            <a:noFill/>
          </p:spPr>
          <p:txBody>
            <a:bodyPr wrap="none" rtlCol="1">
              <a:spAutoFit/>
            </a:bodyPr>
            <a:lstStyle/>
            <a:p>
              <a:r>
                <a:rPr lang="he-IL" sz="2800" dirty="0"/>
                <a:t>ג</a:t>
              </a:r>
            </a:p>
          </p:txBody>
        </p:sp>
        <p:grpSp>
          <p:nvGrpSpPr>
            <p:cNvPr id="330" name="קבוצה 329">
              <a:extLst>
                <a:ext uri="{FF2B5EF4-FFF2-40B4-BE49-F238E27FC236}">
                  <a16:creationId xmlns:a16="http://schemas.microsoft.com/office/drawing/2014/main" id="{D8724A64-8AD0-BE9C-8540-CF8B8605ABD2}"/>
                </a:ext>
              </a:extLst>
            </p:cNvPr>
            <p:cNvGrpSpPr/>
            <p:nvPr/>
          </p:nvGrpSpPr>
          <p:grpSpPr>
            <a:xfrm>
              <a:off x="397937" y="5312726"/>
              <a:ext cx="2765228" cy="211327"/>
              <a:chOff x="342230" y="1113570"/>
              <a:chExt cx="2765228" cy="211327"/>
            </a:xfrm>
            <a:solidFill>
              <a:schemeClr val="accent2"/>
            </a:solidFill>
          </p:grpSpPr>
          <p:sp>
            <p:nvSpPr>
              <p:cNvPr id="386" name="אליפסה 385">
                <a:extLst>
                  <a:ext uri="{FF2B5EF4-FFF2-40B4-BE49-F238E27FC236}">
                    <a16:creationId xmlns:a16="http://schemas.microsoft.com/office/drawing/2014/main" id="{8ECEAC62-3BFE-07CB-58E3-F11FB41EEB52}"/>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87" name="אליפסה 386">
                <a:extLst>
                  <a:ext uri="{FF2B5EF4-FFF2-40B4-BE49-F238E27FC236}">
                    <a16:creationId xmlns:a16="http://schemas.microsoft.com/office/drawing/2014/main" id="{493CC4E3-4D88-E6DF-3F83-2510CA24DE1A}"/>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88" name="אליפסה 387">
                <a:extLst>
                  <a:ext uri="{FF2B5EF4-FFF2-40B4-BE49-F238E27FC236}">
                    <a16:creationId xmlns:a16="http://schemas.microsoft.com/office/drawing/2014/main" id="{0FBB6DE0-DFBF-08DC-7B60-57CB6487363B}"/>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89" name="אליפסה 388">
                <a:extLst>
                  <a:ext uri="{FF2B5EF4-FFF2-40B4-BE49-F238E27FC236}">
                    <a16:creationId xmlns:a16="http://schemas.microsoft.com/office/drawing/2014/main" id="{41868E53-00F5-1189-3A6B-489F4D887912}"/>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90" name="אליפסה 389">
                <a:extLst>
                  <a:ext uri="{FF2B5EF4-FFF2-40B4-BE49-F238E27FC236}">
                    <a16:creationId xmlns:a16="http://schemas.microsoft.com/office/drawing/2014/main" id="{A9883602-AE0A-78F8-C4A8-4498A6F879B7}"/>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91" name="אליפסה 390">
                <a:extLst>
                  <a:ext uri="{FF2B5EF4-FFF2-40B4-BE49-F238E27FC236}">
                    <a16:creationId xmlns:a16="http://schemas.microsoft.com/office/drawing/2014/main" id="{6341F797-2B81-D6E8-D972-00781B51A45A}"/>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92" name="אליפסה 391">
                <a:extLst>
                  <a:ext uri="{FF2B5EF4-FFF2-40B4-BE49-F238E27FC236}">
                    <a16:creationId xmlns:a16="http://schemas.microsoft.com/office/drawing/2014/main" id="{F8BF31A4-C1A2-FA19-96F5-A1E2EC40E0AB}"/>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93" name="אליפסה 392">
                <a:extLst>
                  <a:ext uri="{FF2B5EF4-FFF2-40B4-BE49-F238E27FC236}">
                    <a16:creationId xmlns:a16="http://schemas.microsoft.com/office/drawing/2014/main" id="{720CBEB7-4D0B-856E-DD1E-05920AB9CA65}"/>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94" name="אליפסה 393">
                <a:extLst>
                  <a:ext uri="{FF2B5EF4-FFF2-40B4-BE49-F238E27FC236}">
                    <a16:creationId xmlns:a16="http://schemas.microsoft.com/office/drawing/2014/main" id="{E5F18CC2-FAA2-ADE7-CA8A-22CC90321F65}"/>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95" name="אליפסה 394">
                <a:extLst>
                  <a:ext uri="{FF2B5EF4-FFF2-40B4-BE49-F238E27FC236}">
                    <a16:creationId xmlns:a16="http://schemas.microsoft.com/office/drawing/2014/main" id="{B013E975-EDF1-C7EB-DD62-B40DF240D786}"/>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331" name="קבוצה 330">
              <a:extLst>
                <a:ext uri="{FF2B5EF4-FFF2-40B4-BE49-F238E27FC236}">
                  <a16:creationId xmlns:a16="http://schemas.microsoft.com/office/drawing/2014/main" id="{B67073A6-71C7-BCE8-655E-7C0D4FBCF437}"/>
                </a:ext>
              </a:extLst>
            </p:cNvPr>
            <p:cNvGrpSpPr/>
            <p:nvPr/>
          </p:nvGrpSpPr>
          <p:grpSpPr>
            <a:xfrm>
              <a:off x="397937" y="5874305"/>
              <a:ext cx="2765228" cy="211327"/>
              <a:chOff x="342230" y="1113570"/>
              <a:chExt cx="2765228" cy="211327"/>
            </a:xfrm>
            <a:solidFill>
              <a:schemeClr val="accent6"/>
            </a:solidFill>
          </p:grpSpPr>
          <p:sp>
            <p:nvSpPr>
              <p:cNvPr id="376" name="אליפסה 375">
                <a:extLst>
                  <a:ext uri="{FF2B5EF4-FFF2-40B4-BE49-F238E27FC236}">
                    <a16:creationId xmlns:a16="http://schemas.microsoft.com/office/drawing/2014/main" id="{2076CD8A-5F04-99C4-9DB3-174818799255}"/>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77" name="אליפסה 376">
                <a:extLst>
                  <a:ext uri="{FF2B5EF4-FFF2-40B4-BE49-F238E27FC236}">
                    <a16:creationId xmlns:a16="http://schemas.microsoft.com/office/drawing/2014/main" id="{46E40B21-CEB2-396B-C790-DB8DDD6F8B2B}"/>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78" name="אליפסה 377">
                <a:extLst>
                  <a:ext uri="{FF2B5EF4-FFF2-40B4-BE49-F238E27FC236}">
                    <a16:creationId xmlns:a16="http://schemas.microsoft.com/office/drawing/2014/main" id="{37FC0577-97A6-63D3-9A83-43829385F1B3}"/>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79" name="אליפסה 378">
                <a:extLst>
                  <a:ext uri="{FF2B5EF4-FFF2-40B4-BE49-F238E27FC236}">
                    <a16:creationId xmlns:a16="http://schemas.microsoft.com/office/drawing/2014/main" id="{509E7E13-B170-0C70-431C-E32F0FB551AE}"/>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80" name="אליפסה 379">
                <a:extLst>
                  <a:ext uri="{FF2B5EF4-FFF2-40B4-BE49-F238E27FC236}">
                    <a16:creationId xmlns:a16="http://schemas.microsoft.com/office/drawing/2014/main" id="{40A33503-FB65-860E-7B5C-7BD17B8C2625}"/>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81" name="אליפסה 380">
                <a:extLst>
                  <a:ext uri="{FF2B5EF4-FFF2-40B4-BE49-F238E27FC236}">
                    <a16:creationId xmlns:a16="http://schemas.microsoft.com/office/drawing/2014/main" id="{AE751EC1-C82C-C463-AEC2-1989BF58999E}"/>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82" name="אליפסה 381">
                <a:extLst>
                  <a:ext uri="{FF2B5EF4-FFF2-40B4-BE49-F238E27FC236}">
                    <a16:creationId xmlns:a16="http://schemas.microsoft.com/office/drawing/2014/main" id="{34551BC7-75B7-8115-C205-9CA789508FC0}"/>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83" name="אליפסה 382">
                <a:extLst>
                  <a:ext uri="{FF2B5EF4-FFF2-40B4-BE49-F238E27FC236}">
                    <a16:creationId xmlns:a16="http://schemas.microsoft.com/office/drawing/2014/main" id="{DC72D9C1-7624-96A3-504F-5D9F542AA212}"/>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84" name="אליפסה 383">
                <a:extLst>
                  <a:ext uri="{FF2B5EF4-FFF2-40B4-BE49-F238E27FC236}">
                    <a16:creationId xmlns:a16="http://schemas.microsoft.com/office/drawing/2014/main" id="{FD561EDF-2C70-277F-3854-B91C33B5D262}"/>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85" name="אליפסה 384">
                <a:extLst>
                  <a:ext uri="{FF2B5EF4-FFF2-40B4-BE49-F238E27FC236}">
                    <a16:creationId xmlns:a16="http://schemas.microsoft.com/office/drawing/2014/main" id="{91E396D6-48BF-AD7E-BAC6-0AF4A5B4CE51}"/>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332" name="קבוצה 331">
              <a:extLst>
                <a:ext uri="{FF2B5EF4-FFF2-40B4-BE49-F238E27FC236}">
                  <a16:creationId xmlns:a16="http://schemas.microsoft.com/office/drawing/2014/main" id="{E70AB3CE-52C1-E8CA-638C-2900AE2E9618}"/>
                </a:ext>
              </a:extLst>
            </p:cNvPr>
            <p:cNvGrpSpPr/>
            <p:nvPr/>
          </p:nvGrpSpPr>
          <p:grpSpPr>
            <a:xfrm>
              <a:off x="395047" y="6435885"/>
              <a:ext cx="2765228" cy="211327"/>
              <a:chOff x="342230" y="1113570"/>
              <a:chExt cx="2765228" cy="211327"/>
            </a:xfrm>
            <a:solidFill>
              <a:schemeClr val="accent1"/>
            </a:solidFill>
          </p:grpSpPr>
          <p:sp>
            <p:nvSpPr>
              <p:cNvPr id="366" name="אליפסה 365">
                <a:extLst>
                  <a:ext uri="{FF2B5EF4-FFF2-40B4-BE49-F238E27FC236}">
                    <a16:creationId xmlns:a16="http://schemas.microsoft.com/office/drawing/2014/main" id="{1B602F83-E056-E041-0A7C-CFC97CD42CC5}"/>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67" name="אליפסה 366">
                <a:extLst>
                  <a:ext uri="{FF2B5EF4-FFF2-40B4-BE49-F238E27FC236}">
                    <a16:creationId xmlns:a16="http://schemas.microsoft.com/office/drawing/2014/main" id="{FB3D7978-03C0-1E60-6913-73420DC6011C}"/>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68" name="אליפסה 367">
                <a:extLst>
                  <a:ext uri="{FF2B5EF4-FFF2-40B4-BE49-F238E27FC236}">
                    <a16:creationId xmlns:a16="http://schemas.microsoft.com/office/drawing/2014/main" id="{A94523A2-B583-93FC-85E3-35E24355F924}"/>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69" name="אליפסה 368">
                <a:extLst>
                  <a:ext uri="{FF2B5EF4-FFF2-40B4-BE49-F238E27FC236}">
                    <a16:creationId xmlns:a16="http://schemas.microsoft.com/office/drawing/2014/main" id="{152739FF-8A20-56FC-5DCA-25725090EE24}"/>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70" name="אליפסה 369">
                <a:extLst>
                  <a:ext uri="{FF2B5EF4-FFF2-40B4-BE49-F238E27FC236}">
                    <a16:creationId xmlns:a16="http://schemas.microsoft.com/office/drawing/2014/main" id="{A3560F08-4EF6-F91F-5F19-F384702F4E22}"/>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71" name="אליפסה 370">
                <a:extLst>
                  <a:ext uri="{FF2B5EF4-FFF2-40B4-BE49-F238E27FC236}">
                    <a16:creationId xmlns:a16="http://schemas.microsoft.com/office/drawing/2014/main" id="{3FEF3005-3641-FC3A-6226-7EF8BC96FA52}"/>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72" name="אליפסה 371">
                <a:extLst>
                  <a:ext uri="{FF2B5EF4-FFF2-40B4-BE49-F238E27FC236}">
                    <a16:creationId xmlns:a16="http://schemas.microsoft.com/office/drawing/2014/main" id="{6E2A9FE3-189C-647B-79FC-BF7AD365429F}"/>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73" name="אליפסה 372">
                <a:extLst>
                  <a:ext uri="{FF2B5EF4-FFF2-40B4-BE49-F238E27FC236}">
                    <a16:creationId xmlns:a16="http://schemas.microsoft.com/office/drawing/2014/main" id="{FE6E9844-216B-D086-6692-CF9235F8BCD0}"/>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74" name="אליפסה 373">
                <a:extLst>
                  <a:ext uri="{FF2B5EF4-FFF2-40B4-BE49-F238E27FC236}">
                    <a16:creationId xmlns:a16="http://schemas.microsoft.com/office/drawing/2014/main" id="{C98924FC-0B65-D5D3-BA21-62F94FC0DA9C}"/>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75" name="אליפסה 374">
                <a:extLst>
                  <a:ext uri="{FF2B5EF4-FFF2-40B4-BE49-F238E27FC236}">
                    <a16:creationId xmlns:a16="http://schemas.microsoft.com/office/drawing/2014/main" id="{CE0C9A60-B6A4-0DD2-91D4-5698AE345295}"/>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333" name="קבוצה 332">
              <a:extLst>
                <a:ext uri="{FF2B5EF4-FFF2-40B4-BE49-F238E27FC236}">
                  <a16:creationId xmlns:a16="http://schemas.microsoft.com/office/drawing/2014/main" id="{E8B7C0DC-ED55-40DA-12F2-719923B82806}"/>
                </a:ext>
              </a:extLst>
            </p:cNvPr>
            <p:cNvGrpSpPr/>
            <p:nvPr/>
          </p:nvGrpSpPr>
          <p:grpSpPr>
            <a:xfrm>
              <a:off x="3484695" y="5224084"/>
              <a:ext cx="2765228" cy="211327"/>
              <a:chOff x="342230" y="1113570"/>
              <a:chExt cx="2765228" cy="211327"/>
            </a:xfrm>
            <a:solidFill>
              <a:srgbClr val="7030A0"/>
            </a:solidFill>
          </p:grpSpPr>
          <p:sp>
            <p:nvSpPr>
              <p:cNvPr id="356" name="אליפסה 355">
                <a:extLst>
                  <a:ext uri="{FF2B5EF4-FFF2-40B4-BE49-F238E27FC236}">
                    <a16:creationId xmlns:a16="http://schemas.microsoft.com/office/drawing/2014/main" id="{F815DB14-E86D-F652-F500-CD178B8C90F9}"/>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57" name="אליפסה 356">
                <a:extLst>
                  <a:ext uri="{FF2B5EF4-FFF2-40B4-BE49-F238E27FC236}">
                    <a16:creationId xmlns:a16="http://schemas.microsoft.com/office/drawing/2014/main" id="{A1798F54-4ECD-67DB-16C1-06EA83072DC2}"/>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58" name="אליפסה 357">
                <a:extLst>
                  <a:ext uri="{FF2B5EF4-FFF2-40B4-BE49-F238E27FC236}">
                    <a16:creationId xmlns:a16="http://schemas.microsoft.com/office/drawing/2014/main" id="{452E0645-4CD3-970C-B01D-D8B552AC8100}"/>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59" name="אליפסה 358">
                <a:extLst>
                  <a:ext uri="{FF2B5EF4-FFF2-40B4-BE49-F238E27FC236}">
                    <a16:creationId xmlns:a16="http://schemas.microsoft.com/office/drawing/2014/main" id="{FEEA3663-C4B9-A6B8-8508-17B3C0F618D5}"/>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60" name="אליפסה 359">
                <a:extLst>
                  <a:ext uri="{FF2B5EF4-FFF2-40B4-BE49-F238E27FC236}">
                    <a16:creationId xmlns:a16="http://schemas.microsoft.com/office/drawing/2014/main" id="{009300C0-5E56-AC11-75C7-F99716887FA9}"/>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61" name="אליפסה 360">
                <a:extLst>
                  <a:ext uri="{FF2B5EF4-FFF2-40B4-BE49-F238E27FC236}">
                    <a16:creationId xmlns:a16="http://schemas.microsoft.com/office/drawing/2014/main" id="{ED831F40-9C87-6D80-BB9E-6ED46C8E6171}"/>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62" name="אליפסה 361">
                <a:extLst>
                  <a:ext uri="{FF2B5EF4-FFF2-40B4-BE49-F238E27FC236}">
                    <a16:creationId xmlns:a16="http://schemas.microsoft.com/office/drawing/2014/main" id="{D592743A-BCE3-1E15-487B-C185F52A3E95}"/>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63" name="אליפסה 362">
                <a:extLst>
                  <a:ext uri="{FF2B5EF4-FFF2-40B4-BE49-F238E27FC236}">
                    <a16:creationId xmlns:a16="http://schemas.microsoft.com/office/drawing/2014/main" id="{48157AB6-71AB-C8F4-3708-90AE13F5923C}"/>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64" name="אליפסה 363">
                <a:extLst>
                  <a:ext uri="{FF2B5EF4-FFF2-40B4-BE49-F238E27FC236}">
                    <a16:creationId xmlns:a16="http://schemas.microsoft.com/office/drawing/2014/main" id="{A5E4AABC-ED04-A2B0-6E33-B1A9C60978B7}"/>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65" name="אליפסה 364">
                <a:extLst>
                  <a:ext uri="{FF2B5EF4-FFF2-40B4-BE49-F238E27FC236}">
                    <a16:creationId xmlns:a16="http://schemas.microsoft.com/office/drawing/2014/main" id="{874937D2-8B48-AD37-6FE6-43336E93B952}"/>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334" name="קבוצה 333">
              <a:extLst>
                <a:ext uri="{FF2B5EF4-FFF2-40B4-BE49-F238E27FC236}">
                  <a16:creationId xmlns:a16="http://schemas.microsoft.com/office/drawing/2014/main" id="{72106D2C-A062-E5E6-4AE7-9A8551F935C7}"/>
                </a:ext>
              </a:extLst>
            </p:cNvPr>
            <p:cNvGrpSpPr/>
            <p:nvPr/>
          </p:nvGrpSpPr>
          <p:grpSpPr>
            <a:xfrm>
              <a:off x="3484695" y="5583950"/>
              <a:ext cx="2765228" cy="211327"/>
              <a:chOff x="342230" y="1113570"/>
              <a:chExt cx="2765228" cy="211327"/>
            </a:xfrm>
            <a:solidFill>
              <a:srgbClr val="F8C0D9"/>
            </a:solidFill>
          </p:grpSpPr>
          <p:sp>
            <p:nvSpPr>
              <p:cNvPr id="346" name="אליפסה 345">
                <a:extLst>
                  <a:ext uri="{FF2B5EF4-FFF2-40B4-BE49-F238E27FC236}">
                    <a16:creationId xmlns:a16="http://schemas.microsoft.com/office/drawing/2014/main" id="{4166DDCC-3621-6FD8-2969-A3C0C0864843}"/>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47" name="אליפסה 346">
                <a:extLst>
                  <a:ext uri="{FF2B5EF4-FFF2-40B4-BE49-F238E27FC236}">
                    <a16:creationId xmlns:a16="http://schemas.microsoft.com/office/drawing/2014/main" id="{1C23A5B4-015F-3F32-4D63-2DE80124790F}"/>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48" name="אליפסה 347">
                <a:extLst>
                  <a:ext uri="{FF2B5EF4-FFF2-40B4-BE49-F238E27FC236}">
                    <a16:creationId xmlns:a16="http://schemas.microsoft.com/office/drawing/2014/main" id="{6EA30E3E-F37F-A000-92DB-B88B62FD11D6}"/>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49" name="אליפסה 348">
                <a:extLst>
                  <a:ext uri="{FF2B5EF4-FFF2-40B4-BE49-F238E27FC236}">
                    <a16:creationId xmlns:a16="http://schemas.microsoft.com/office/drawing/2014/main" id="{96F5D613-BD9C-FFEB-AE7E-A43903B46422}"/>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50" name="אליפסה 349">
                <a:extLst>
                  <a:ext uri="{FF2B5EF4-FFF2-40B4-BE49-F238E27FC236}">
                    <a16:creationId xmlns:a16="http://schemas.microsoft.com/office/drawing/2014/main" id="{19FB5C51-3E21-708D-0DCB-853CBE69F4CE}"/>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51" name="אליפסה 350">
                <a:extLst>
                  <a:ext uri="{FF2B5EF4-FFF2-40B4-BE49-F238E27FC236}">
                    <a16:creationId xmlns:a16="http://schemas.microsoft.com/office/drawing/2014/main" id="{BCBF46E6-84E2-A4B6-BB0B-BB5F72679CC4}"/>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52" name="אליפסה 351">
                <a:extLst>
                  <a:ext uri="{FF2B5EF4-FFF2-40B4-BE49-F238E27FC236}">
                    <a16:creationId xmlns:a16="http://schemas.microsoft.com/office/drawing/2014/main" id="{AC6F225F-8315-F51E-83B0-801478DDEF35}"/>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53" name="אליפסה 352">
                <a:extLst>
                  <a:ext uri="{FF2B5EF4-FFF2-40B4-BE49-F238E27FC236}">
                    <a16:creationId xmlns:a16="http://schemas.microsoft.com/office/drawing/2014/main" id="{AAF6D341-05AD-66BB-A2F4-9AED9F39713A}"/>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54" name="אליפסה 353">
                <a:extLst>
                  <a:ext uri="{FF2B5EF4-FFF2-40B4-BE49-F238E27FC236}">
                    <a16:creationId xmlns:a16="http://schemas.microsoft.com/office/drawing/2014/main" id="{DAFD9933-E723-8634-5F9A-AB2A0B66E928}"/>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55" name="אליפסה 354">
                <a:extLst>
                  <a:ext uri="{FF2B5EF4-FFF2-40B4-BE49-F238E27FC236}">
                    <a16:creationId xmlns:a16="http://schemas.microsoft.com/office/drawing/2014/main" id="{699F7C0E-B8A1-751D-6BBC-33DA733944F6}"/>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335" name="קבוצה 334">
              <a:extLst>
                <a:ext uri="{FF2B5EF4-FFF2-40B4-BE49-F238E27FC236}">
                  <a16:creationId xmlns:a16="http://schemas.microsoft.com/office/drawing/2014/main" id="{ED1EBCE8-3FD7-0F57-FE62-4C2F42EA76EF}"/>
                </a:ext>
              </a:extLst>
            </p:cNvPr>
            <p:cNvGrpSpPr/>
            <p:nvPr/>
          </p:nvGrpSpPr>
          <p:grpSpPr>
            <a:xfrm>
              <a:off x="3462197" y="5979968"/>
              <a:ext cx="2765228" cy="211327"/>
              <a:chOff x="342230" y="1113570"/>
              <a:chExt cx="2765228" cy="211327"/>
            </a:xfrm>
            <a:solidFill>
              <a:srgbClr val="01B3D1"/>
            </a:solidFill>
          </p:grpSpPr>
          <p:sp>
            <p:nvSpPr>
              <p:cNvPr id="336" name="אליפסה 335">
                <a:extLst>
                  <a:ext uri="{FF2B5EF4-FFF2-40B4-BE49-F238E27FC236}">
                    <a16:creationId xmlns:a16="http://schemas.microsoft.com/office/drawing/2014/main" id="{CA2663DE-EB94-3600-B300-1E504BDD2E04}"/>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37" name="אליפסה 336">
                <a:extLst>
                  <a:ext uri="{FF2B5EF4-FFF2-40B4-BE49-F238E27FC236}">
                    <a16:creationId xmlns:a16="http://schemas.microsoft.com/office/drawing/2014/main" id="{CCA4A53B-75B1-2F47-F2D7-430714691F06}"/>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38" name="אליפסה 337">
                <a:extLst>
                  <a:ext uri="{FF2B5EF4-FFF2-40B4-BE49-F238E27FC236}">
                    <a16:creationId xmlns:a16="http://schemas.microsoft.com/office/drawing/2014/main" id="{C19831E3-8342-62E6-37B4-3758F4E0B988}"/>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39" name="אליפסה 338">
                <a:extLst>
                  <a:ext uri="{FF2B5EF4-FFF2-40B4-BE49-F238E27FC236}">
                    <a16:creationId xmlns:a16="http://schemas.microsoft.com/office/drawing/2014/main" id="{8D858551-4529-A4AF-26B5-2A8333D9FAA4}"/>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40" name="אליפסה 339">
                <a:extLst>
                  <a:ext uri="{FF2B5EF4-FFF2-40B4-BE49-F238E27FC236}">
                    <a16:creationId xmlns:a16="http://schemas.microsoft.com/office/drawing/2014/main" id="{3DE1CD08-CFD3-3C67-43EF-BB364E8A6FE5}"/>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41" name="אליפסה 340">
                <a:extLst>
                  <a:ext uri="{FF2B5EF4-FFF2-40B4-BE49-F238E27FC236}">
                    <a16:creationId xmlns:a16="http://schemas.microsoft.com/office/drawing/2014/main" id="{48CA7D78-E9E5-B0E4-D3BE-D4B0414EA85E}"/>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42" name="אליפסה 341">
                <a:extLst>
                  <a:ext uri="{FF2B5EF4-FFF2-40B4-BE49-F238E27FC236}">
                    <a16:creationId xmlns:a16="http://schemas.microsoft.com/office/drawing/2014/main" id="{9E551BB4-98B0-6C68-4934-DF98B854B314}"/>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43" name="אליפסה 342">
                <a:extLst>
                  <a:ext uri="{FF2B5EF4-FFF2-40B4-BE49-F238E27FC236}">
                    <a16:creationId xmlns:a16="http://schemas.microsoft.com/office/drawing/2014/main" id="{A1163117-B878-CDB5-B8DA-1B67197A89E6}"/>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44" name="אליפסה 343">
                <a:extLst>
                  <a:ext uri="{FF2B5EF4-FFF2-40B4-BE49-F238E27FC236}">
                    <a16:creationId xmlns:a16="http://schemas.microsoft.com/office/drawing/2014/main" id="{78FD3968-6398-BBE5-ED50-654C18F13794}"/>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45" name="אליפסה 344">
                <a:extLst>
                  <a:ext uri="{FF2B5EF4-FFF2-40B4-BE49-F238E27FC236}">
                    <a16:creationId xmlns:a16="http://schemas.microsoft.com/office/drawing/2014/main" id="{4A6CA9C6-9F39-2744-D401-A1EA9A95BE15}"/>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429" name="קבוצה 428">
              <a:extLst>
                <a:ext uri="{FF2B5EF4-FFF2-40B4-BE49-F238E27FC236}">
                  <a16:creationId xmlns:a16="http://schemas.microsoft.com/office/drawing/2014/main" id="{507E4131-1E48-5E89-2D38-B6FA15642798}"/>
                </a:ext>
              </a:extLst>
            </p:cNvPr>
            <p:cNvGrpSpPr/>
            <p:nvPr/>
          </p:nvGrpSpPr>
          <p:grpSpPr>
            <a:xfrm>
              <a:off x="3484695" y="6330221"/>
              <a:ext cx="2765228" cy="211327"/>
              <a:chOff x="342230" y="1113570"/>
              <a:chExt cx="2765228" cy="211327"/>
            </a:xfrm>
            <a:solidFill>
              <a:srgbClr val="FFC000"/>
            </a:solidFill>
          </p:grpSpPr>
          <p:sp>
            <p:nvSpPr>
              <p:cNvPr id="430" name="אליפסה 429">
                <a:extLst>
                  <a:ext uri="{FF2B5EF4-FFF2-40B4-BE49-F238E27FC236}">
                    <a16:creationId xmlns:a16="http://schemas.microsoft.com/office/drawing/2014/main" id="{E4DB0E02-EC73-7E07-B94E-C131E55AEC2C}"/>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31" name="אליפסה 430">
                <a:extLst>
                  <a:ext uri="{FF2B5EF4-FFF2-40B4-BE49-F238E27FC236}">
                    <a16:creationId xmlns:a16="http://schemas.microsoft.com/office/drawing/2014/main" id="{D34EFA08-B356-387A-F6DF-52D28365B875}"/>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32" name="אליפסה 431">
                <a:extLst>
                  <a:ext uri="{FF2B5EF4-FFF2-40B4-BE49-F238E27FC236}">
                    <a16:creationId xmlns:a16="http://schemas.microsoft.com/office/drawing/2014/main" id="{06D4864C-445A-38F5-F74A-6B562E9243F5}"/>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33" name="אליפסה 432">
                <a:extLst>
                  <a:ext uri="{FF2B5EF4-FFF2-40B4-BE49-F238E27FC236}">
                    <a16:creationId xmlns:a16="http://schemas.microsoft.com/office/drawing/2014/main" id="{870C27C4-EE60-545F-F3E8-9A73266A1E5C}"/>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34" name="אליפסה 433">
                <a:extLst>
                  <a:ext uri="{FF2B5EF4-FFF2-40B4-BE49-F238E27FC236}">
                    <a16:creationId xmlns:a16="http://schemas.microsoft.com/office/drawing/2014/main" id="{8892DC6C-81FB-FD9D-BC18-E64162326213}"/>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35" name="אליפסה 434">
                <a:extLst>
                  <a:ext uri="{FF2B5EF4-FFF2-40B4-BE49-F238E27FC236}">
                    <a16:creationId xmlns:a16="http://schemas.microsoft.com/office/drawing/2014/main" id="{7E053EA0-45AB-3416-ADFD-9C056CA9A174}"/>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36" name="אליפסה 435">
                <a:extLst>
                  <a:ext uri="{FF2B5EF4-FFF2-40B4-BE49-F238E27FC236}">
                    <a16:creationId xmlns:a16="http://schemas.microsoft.com/office/drawing/2014/main" id="{F05E30D9-1BB0-447D-4C98-951BB9F44F63}"/>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37" name="אליפסה 436">
                <a:extLst>
                  <a:ext uri="{FF2B5EF4-FFF2-40B4-BE49-F238E27FC236}">
                    <a16:creationId xmlns:a16="http://schemas.microsoft.com/office/drawing/2014/main" id="{3A16FCE8-E480-58FB-7090-A57F19522E94}"/>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38" name="אליפסה 437">
                <a:extLst>
                  <a:ext uri="{FF2B5EF4-FFF2-40B4-BE49-F238E27FC236}">
                    <a16:creationId xmlns:a16="http://schemas.microsoft.com/office/drawing/2014/main" id="{8B5A9CD2-59B5-0DFC-69EE-1F06F3F0BA63}"/>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39" name="אליפסה 438">
                <a:extLst>
                  <a:ext uri="{FF2B5EF4-FFF2-40B4-BE49-F238E27FC236}">
                    <a16:creationId xmlns:a16="http://schemas.microsoft.com/office/drawing/2014/main" id="{F17FC2E4-AFAC-5332-7DCA-6F06405D73F6}"/>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spTree>
    <p:extLst>
      <p:ext uri="{BB962C8B-B14F-4D97-AF65-F5344CB8AC3E}">
        <p14:creationId xmlns:p14="http://schemas.microsoft.com/office/powerpoint/2010/main" val="123665050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86"/>
                    </p:tgtEl>
                  </p:cond>
                </p:stCondLst>
                <p:endSync evt="end" delay="0">
                  <p:rtn val="all"/>
                </p:endSync>
                <p:childTnLst>
                  <p:par>
                    <p:cTn id="3" fill="hold">
                      <p:stCondLst>
                        <p:cond delay="0"/>
                      </p:stCondLst>
                      <p:childTnLst>
                        <p:par>
                          <p:cTn id="4" fill="hold">
                            <p:stCondLst>
                              <p:cond delay="0"/>
                            </p:stCondLst>
                            <p:childTnLst>
                              <p:par>
                                <p:cTn id="5" presetID="9" presetClass="emph" presetSubtype="0" grpId="0" nodeType="withEffect">
                                  <p:stCondLst>
                                    <p:cond delay="0"/>
                                  </p:stCondLst>
                                  <p:childTnLst>
                                    <p:set>
                                      <p:cBhvr>
                                        <p:cTn id="6" dur="indefinite"/>
                                        <p:tgtEl>
                                          <p:spTgt spid="186"/>
                                        </p:tgtEl>
                                        <p:attrNameLst>
                                          <p:attrName>style.opacity</p:attrName>
                                        </p:attrNameLst>
                                      </p:cBhvr>
                                      <p:to>
                                        <p:strVal val="0.5"/>
                                      </p:to>
                                    </p:set>
                                    <p:animEffect filter="image" prLst="opacity: 0.5">
                                      <p:cBhvr rctx="IE">
                                        <p:cTn id="7" dur="indefinite"/>
                                        <p:tgtEl>
                                          <p:spTgt spid="186"/>
                                        </p:tgtEl>
                                      </p:cBhvr>
                                    </p:animEffect>
                                  </p:childTnLst>
                                </p:cTn>
                              </p:par>
                              <p:par>
                                <p:cTn id="8" presetID="32" presetClass="emph" presetSubtype="0" fill="hold" grpId="1" nodeType="withEffect">
                                  <p:stCondLst>
                                    <p:cond delay="0"/>
                                  </p:stCondLst>
                                  <p:childTnLst>
                                    <p:animRot by="120000">
                                      <p:cBhvr>
                                        <p:cTn id="9" dur="100" fill="hold">
                                          <p:stCondLst>
                                            <p:cond delay="0"/>
                                          </p:stCondLst>
                                        </p:cTn>
                                        <p:tgtEl>
                                          <p:spTgt spid="186"/>
                                        </p:tgtEl>
                                        <p:attrNameLst>
                                          <p:attrName>r</p:attrName>
                                        </p:attrNameLst>
                                      </p:cBhvr>
                                    </p:animRot>
                                    <p:animRot by="-240000">
                                      <p:cBhvr>
                                        <p:cTn id="10" dur="200" fill="hold">
                                          <p:stCondLst>
                                            <p:cond delay="200"/>
                                          </p:stCondLst>
                                        </p:cTn>
                                        <p:tgtEl>
                                          <p:spTgt spid="186"/>
                                        </p:tgtEl>
                                        <p:attrNameLst>
                                          <p:attrName>r</p:attrName>
                                        </p:attrNameLst>
                                      </p:cBhvr>
                                    </p:animRot>
                                    <p:animRot by="240000">
                                      <p:cBhvr>
                                        <p:cTn id="11" dur="200" fill="hold">
                                          <p:stCondLst>
                                            <p:cond delay="400"/>
                                          </p:stCondLst>
                                        </p:cTn>
                                        <p:tgtEl>
                                          <p:spTgt spid="186"/>
                                        </p:tgtEl>
                                        <p:attrNameLst>
                                          <p:attrName>r</p:attrName>
                                        </p:attrNameLst>
                                      </p:cBhvr>
                                    </p:animRot>
                                    <p:animRot by="-240000">
                                      <p:cBhvr>
                                        <p:cTn id="12" dur="200" fill="hold">
                                          <p:stCondLst>
                                            <p:cond delay="600"/>
                                          </p:stCondLst>
                                        </p:cTn>
                                        <p:tgtEl>
                                          <p:spTgt spid="186"/>
                                        </p:tgtEl>
                                        <p:attrNameLst>
                                          <p:attrName>r</p:attrName>
                                        </p:attrNameLst>
                                      </p:cBhvr>
                                    </p:animRot>
                                    <p:animRot by="120000">
                                      <p:cBhvr>
                                        <p:cTn id="13" dur="200" fill="hold">
                                          <p:stCondLst>
                                            <p:cond delay="800"/>
                                          </p:stCondLst>
                                        </p:cTn>
                                        <p:tgtEl>
                                          <p:spTgt spid="186"/>
                                        </p:tgtEl>
                                        <p:attrNameLst>
                                          <p:attrName>r</p:attrName>
                                        </p:attrNameLst>
                                      </p:cBhvr>
                                    </p:animRot>
                                  </p:childTnLst>
                                </p:cTn>
                              </p:par>
                            </p:childTnLst>
                          </p:cTn>
                        </p:par>
                        <p:par>
                          <p:cTn id="14" fill="hold">
                            <p:stCondLst>
                              <p:cond delay="1000"/>
                            </p:stCondLst>
                            <p:childTnLst>
                              <p:par>
                                <p:cTn id="15" presetID="9" presetClass="emph" presetSubtype="0" grpId="2" nodeType="afterEffect">
                                  <p:stCondLst>
                                    <p:cond delay="0"/>
                                  </p:stCondLst>
                                  <p:childTnLst>
                                    <p:set>
                                      <p:cBhvr>
                                        <p:cTn id="16" dur="indefinite"/>
                                        <p:tgtEl>
                                          <p:spTgt spid="186"/>
                                        </p:tgtEl>
                                        <p:attrNameLst>
                                          <p:attrName>style.opacity</p:attrName>
                                        </p:attrNameLst>
                                      </p:cBhvr>
                                      <p:to>
                                        <p:strVal val="0.5"/>
                                      </p:to>
                                    </p:set>
                                    <p:animEffect filter="image" prLst="opacity: 0.5">
                                      <p:cBhvr rctx="IE">
                                        <p:cTn id="17" dur="indefinite"/>
                                        <p:tgtEl>
                                          <p:spTgt spid="186"/>
                                        </p:tgtEl>
                                      </p:cBhvr>
                                    </p:animEffect>
                                  </p:childTnLst>
                                </p:cTn>
                              </p:par>
                            </p:childTnLst>
                          </p:cTn>
                        </p:par>
                        <p:par>
                          <p:cTn id="18" fill="hold">
                            <p:stCondLst>
                              <p:cond delay="1000"/>
                            </p:stCondLst>
                            <p:childTnLst>
                              <p:par>
                                <p:cTn id="19" presetID="30" presetClass="emph" presetSubtype="0" fill="hold" grpId="4" nodeType="afterEffect">
                                  <p:stCondLst>
                                    <p:cond delay="0"/>
                                  </p:stCondLst>
                                  <p:childTnLst>
                                    <p:animClr clrSpc="hsl" dir="cw">
                                      <p:cBhvr override="childStyle">
                                        <p:cTn id="20" dur="500" fill="hold"/>
                                        <p:tgtEl>
                                          <p:spTgt spid="186"/>
                                        </p:tgtEl>
                                        <p:attrNameLst>
                                          <p:attrName>style.color</p:attrName>
                                        </p:attrNameLst>
                                      </p:cBhvr>
                                      <p:by>
                                        <p:hsl h="0" s="12549" l="25098"/>
                                      </p:by>
                                    </p:animClr>
                                    <p:animClr clrSpc="hsl" dir="cw">
                                      <p:cBhvr>
                                        <p:cTn id="21" dur="500" fill="hold"/>
                                        <p:tgtEl>
                                          <p:spTgt spid="186"/>
                                        </p:tgtEl>
                                        <p:attrNameLst>
                                          <p:attrName>fillcolor</p:attrName>
                                        </p:attrNameLst>
                                      </p:cBhvr>
                                      <p:by>
                                        <p:hsl h="0" s="12549" l="25098"/>
                                      </p:by>
                                    </p:animClr>
                                    <p:animClr clrSpc="hsl" dir="cw">
                                      <p:cBhvr>
                                        <p:cTn id="22" dur="500" fill="hold"/>
                                        <p:tgtEl>
                                          <p:spTgt spid="186"/>
                                        </p:tgtEl>
                                        <p:attrNameLst>
                                          <p:attrName>stroke.color</p:attrName>
                                        </p:attrNameLst>
                                      </p:cBhvr>
                                      <p:by>
                                        <p:hsl h="0" s="12549" l="25098"/>
                                      </p:by>
                                    </p:animClr>
                                    <p:set>
                                      <p:cBhvr>
                                        <p:cTn id="23" dur="500" fill="hold"/>
                                        <p:tgtEl>
                                          <p:spTgt spid="186"/>
                                        </p:tgtEl>
                                        <p:attrNameLst>
                                          <p:attrName>fill.type</p:attrName>
                                        </p:attrNameLst>
                                      </p:cBhvr>
                                      <p:to>
                                        <p:strVal val="solid"/>
                                      </p:to>
                                    </p:set>
                                  </p:childTnLst>
                                </p:cTn>
                              </p:par>
                            </p:childTnLst>
                          </p:cTn>
                        </p:par>
                        <p:par>
                          <p:cTn id="24" fill="hold">
                            <p:stCondLst>
                              <p:cond delay="1500"/>
                            </p:stCondLst>
                            <p:childTnLst>
                              <p:par>
                                <p:cTn id="25" presetID="31" presetClass="exit" presetSubtype="0" fill="hold" grpId="3" nodeType="afterEffect">
                                  <p:stCondLst>
                                    <p:cond delay="0"/>
                                  </p:stCondLst>
                                  <p:childTnLst>
                                    <p:anim calcmode="lin" valueType="num">
                                      <p:cBhvr>
                                        <p:cTn id="26" dur="1000"/>
                                        <p:tgtEl>
                                          <p:spTgt spid="186"/>
                                        </p:tgtEl>
                                        <p:attrNameLst>
                                          <p:attrName>ppt_w</p:attrName>
                                        </p:attrNameLst>
                                      </p:cBhvr>
                                      <p:tavLst>
                                        <p:tav tm="0">
                                          <p:val>
                                            <p:strVal val="ppt_w"/>
                                          </p:val>
                                        </p:tav>
                                        <p:tav tm="100000">
                                          <p:val>
                                            <p:fltVal val="0"/>
                                          </p:val>
                                        </p:tav>
                                      </p:tavLst>
                                    </p:anim>
                                    <p:anim calcmode="lin" valueType="num">
                                      <p:cBhvr>
                                        <p:cTn id="27" dur="1000"/>
                                        <p:tgtEl>
                                          <p:spTgt spid="186"/>
                                        </p:tgtEl>
                                        <p:attrNameLst>
                                          <p:attrName>ppt_h</p:attrName>
                                        </p:attrNameLst>
                                      </p:cBhvr>
                                      <p:tavLst>
                                        <p:tav tm="0">
                                          <p:val>
                                            <p:strVal val="ppt_h"/>
                                          </p:val>
                                        </p:tav>
                                        <p:tav tm="100000">
                                          <p:val>
                                            <p:fltVal val="0"/>
                                          </p:val>
                                        </p:tav>
                                      </p:tavLst>
                                    </p:anim>
                                    <p:anim calcmode="lin" valueType="num">
                                      <p:cBhvr>
                                        <p:cTn id="28" dur="1000"/>
                                        <p:tgtEl>
                                          <p:spTgt spid="186"/>
                                        </p:tgtEl>
                                        <p:attrNameLst>
                                          <p:attrName>style.rotation</p:attrName>
                                        </p:attrNameLst>
                                      </p:cBhvr>
                                      <p:tavLst>
                                        <p:tav tm="0">
                                          <p:val>
                                            <p:fltVal val="0"/>
                                          </p:val>
                                        </p:tav>
                                        <p:tav tm="100000">
                                          <p:val>
                                            <p:fltVal val="90"/>
                                          </p:val>
                                        </p:tav>
                                      </p:tavLst>
                                    </p:anim>
                                    <p:animEffect transition="out" filter="fade">
                                      <p:cBhvr>
                                        <p:cTn id="29" dur="1000"/>
                                        <p:tgtEl>
                                          <p:spTgt spid="186"/>
                                        </p:tgtEl>
                                      </p:cBhvr>
                                    </p:animEffect>
                                    <p:set>
                                      <p:cBhvr>
                                        <p:cTn id="30" dur="1" fill="hold">
                                          <p:stCondLst>
                                            <p:cond delay="999"/>
                                          </p:stCondLst>
                                        </p:cTn>
                                        <p:tgtEl>
                                          <p:spTgt spid="186"/>
                                        </p:tgtEl>
                                        <p:attrNameLst>
                                          <p:attrName>style.visibility</p:attrName>
                                        </p:attrNameLst>
                                      </p:cBhvr>
                                      <p:to>
                                        <p:strVal val="hidden"/>
                                      </p:to>
                                    </p:set>
                                  </p:childTnLst>
                                </p:cTn>
                              </p:par>
                            </p:childTnLst>
                          </p:cTn>
                        </p:par>
                      </p:childTnLst>
                    </p:cTn>
                  </p:par>
                </p:childTnLst>
              </p:cTn>
              <p:nextCondLst>
                <p:cond evt="onClick" delay="0">
                  <p:tgtEl>
                    <p:spTgt spid="186"/>
                  </p:tgtEl>
                </p:cond>
              </p:nextCondLst>
            </p:seq>
            <p:seq concurrent="1" nextAc="seek">
              <p:cTn id="31" restart="whenNotActive" fill="hold" evtFilter="cancelBubble" nodeType="interactiveSeq">
                <p:stCondLst>
                  <p:cond evt="onClick" delay="0">
                    <p:tgtEl>
                      <p:spTgt spid="181"/>
                    </p:tgtEl>
                  </p:cond>
                </p:stCondLst>
                <p:endSync evt="end" delay="0">
                  <p:rtn val="all"/>
                </p:endSync>
                <p:childTnLst>
                  <p:par>
                    <p:cTn id="32" fill="hold">
                      <p:stCondLst>
                        <p:cond delay="0"/>
                      </p:stCondLst>
                      <p:childTnLst>
                        <p:par>
                          <p:cTn id="33" fill="hold">
                            <p:stCondLst>
                              <p:cond delay="0"/>
                            </p:stCondLst>
                            <p:childTnLst>
                              <p:par>
                                <p:cTn id="34" presetID="9" presetClass="emph" presetSubtype="0" grpId="0" nodeType="withEffect">
                                  <p:stCondLst>
                                    <p:cond delay="0"/>
                                  </p:stCondLst>
                                  <p:childTnLst>
                                    <p:set>
                                      <p:cBhvr>
                                        <p:cTn id="35" dur="indefinite"/>
                                        <p:tgtEl>
                                          <p:spTgt spid="181"/>
                                        </p:tgtEl>
                                        <p:attrNameLst>
                                          <p:attrName>style.opacity</p:attrName>
                                        </p:attrNameLst>
                                      </p:cBhvr>
                                      <p:to>
                                        <p:strVal val="0.5"/>
                                      </p:to>
                                    </p:set>
                                    <p:animEffect filter="image" prLst="opacity: 0.5">
                                      <p:cBhvr rctx="IE">
                                        <p:cTn id="36" dur="indefinite"/>
                                        <p:tgtEl>
                                          <p:spTgt spid="181"/>
                                        </p:tgtEl>
                                      </p:cBhvr>
                                    </p:animEffect>
                                  </p:childTnLst>
                                </p:cTn>
                              </p:par>
                              <p:par>
                                <p:cTn id="37" presetID="32" presetClass="emph" presetSubtype="0" fill="hold" grpId="1" nodeType="withEffect">
                                  <p:stCondLst>
                                    <p:cond delay="0"/>
                                  </p:stCondLst>
                                  <p:childTnLst>
                                    <p:animRot by="120000">
                                      <p:cBhvr>
                                        <p:cTn id="38" dur="100" fill="hold">
                                          <p:stCondLst>
                                            <p:cond delay="0"/>
                                          </p:stCondLst>
                                        </p:cTn>
                                        <p:tgtEl>
                                          <p:spTgt spid="181"/>
                                        </p:tgtEl>
                                        <p:attrNameLst>
                                          <p:attrName>r</p:attrName>
                                        </p:attrNameLst>
                                      </p:cBhvr>
                                    </p:animRot>
                                    <p:animRot by="-240000">
                                      <p:cBhvr>
                                        <p:cTn id="39" dur="200" fill="hold">
                                          <p:stCondLst>
                                            <p:cond delay="200"/>
                                          </p:stCondLst>
                                        </p:cTn>
                                        <p:tgtEl>
                                          <p:spTgt spid="181"/>
                                        </p:tgtEl>
                                        <p:attrNameLst>
                                          <p:attrName>r</p:attrName>
                                        </p:attrNameLst>
                                      </p:cBhvr>
                                    </p:animRot>
                                    <p:animRot by="240000">
                                      <p:cBhvr>
                                        <p:cTn id="40" dur="200" fill="hold">
                                          <p:stCondLst>
                                            <p:cond delay="400"/>
                                          </p:stCondLst>
                                        </p:cTn>
                                        <p:tgtEl>
                                          <p:spTgt spid="181"/>
                                        </p:tgtEl>
                                        <p:attrNameLst>
                                          <p:attrName>r</p:attrName>
                                        </p:attrNameLst>
                                      </p:cBhvr>
                                    </p:animRot>
                                    <p:animRot by="-240000">
                                      <p:cBhvr>
                                        <p:cTn id="41" dur="200" fill="hold">
                                          <p:stCondLst>
                                            <p:cond delay="600"/>
                                          </p:stCondLst>
                                        </p:cTn>
                                        <p:tgtEl>
                                          <p:spTgt spid="181"/>
                                        </p:tgtEl>
                                        <p:attrNameLst>
                                          <p:attrName>r</p:attrName>
                                        </p:attrNameLst>
                                      </p:cBhvr>
                                    </p:animRot>
                                    <p:animRot by="120000">
                                      <p:cBhvr>
                                        <p:cTn id="42" dur="200" fill="hold">
                                          <p:stCondLst>
                                            <p:cond delay="800"/>
                                          </p:stCondLst>
                                        </p:cTn>
                                        <p:tgtEl>
                                          <p:spTgt spid="181"/>
                                        </p:tgtEl>
                                        <p:attrNameLst>
                                          <p:attrName>r</p:attrName>
                                        </p:attrNameLst>
                                      </p:cBhvr>
                                    </p:animRot>
                                  </p:childTnLst>
                                </p:cTn>
                              </p:par>
                            </p:childTnLst>
                          </p:cTn>
                        </p:par>
                        <p:par>
                          <p:cTn id="43" fill="hold">
                            <p:stCondLst>
                              <p:cond delay="1000"/>
                            </p:stCondLst>
                            <p:childTnLst>
                              <p:par>
                                <p:cTn id="44" presetID="9" presetClass="emph" presetSubtype="0" grpId="2" nodeType="afterEffect">
                                  <p:stCondLst>
                                    <p:cond delay="0"/>
                                  </p:stCondLst>
                                  <p:childTnLst>
                                    <p:set>
                                      <p:cBhvr>
                                        <p:cTn id="45" dur="indefinite"/>
                                        <p:tgtEl>
                                          <p:spTgt spid="181"/>
                                        </p:tgtEl>
                                        <p:attrNameLst>
                                          <p:attrName>style.opacity</p:attrName>
                                        </p:attrNameLst>
                                      </p:cBhvr>
                                      <p:to>
                                        <p:strVal val="0.5"/>
                                      </p:to>
                                    </p:set>
                                    <p:animEffect filter="image" prLst="opacity: 0.5">
                                      <p:cBhvr rctx="IE">
                                        <p:cTn id="46" dur="indefinite"/>
                                        <p:tgtEl>
                                          <p:spTgt spid="181"/>
                                        </p:tgtEl>
                                      </p:cBhvr>
                                    </p:animEffect>
                                  </p:childTnLst>
                                </p:cTn>
                              </p:par>
                            </p:childTnLst>
                          </p:cTn>
                        </p:par>
                        <p:par>
                          <p:cTn id="47" fill="hold">
                            <p:stCondLst>
                              <p:cond delay="1000"/>
                            </p:stCondLst>
                            <p:childTnLst>
                              <p:par>
                                <p:cTn id="48" presetID="30" presetClass="emph" presetSubtype="0" fill="hold" grpId="3" nodeType="afterEffect">
                                  <p:stCondLst>
                                    <p:cond delay="0"/>
                                  </p:stCondLst>
                                  <p:childTnLst>
                                    <p:animClr clrSpc="hsl" dir="cw">
                                      <p:cBhvr override="childStyle">
                                        <p:cTn id="49" dur="500" fill="hold"/>
                                        <p:tgtEl>
                                          <p:spTgt spid="181"/>
                                        </p:tgtEl>
                                        <p:attrNameLst>
                                          <p:attrName>style.color</p:attrName>
                                        </p:attrNameLst>
                                      </p:cBhvr>
                                      <p:by>
                                        <p:hsl h="0" s="12549" l="25098"/>
                                      </p:by>
                                    </p:animClr>
                                    <p:animClr clrSpc="hsl" dir="cw">
                                      <p:cBhvr>
                                        <p:cTn id="50" dur="500" fill="hold"/>
                                        <p:tgtEl>
                                          <p:spTgt spid="181"/>
                                        </p:tgtEl>
                                        <p:attrNameLst>
                                          <p:attrName>fillcolor</p:attrName>
                                        </p:attrNameLst>
                                      </p:cBhvr>
                                      <p:by>
                                        <p:hsl h="0" s="12549" l="25098"/>
                                      </p:by>
                                    </p:animClr>
                                    <p:animClr clrSpc="hsl" dir="cw">
                                      <p:cBhvr>
                                        <p:cTn id="51" dur="500" fill="hold"/>
                                        <p:tgtEl>
                                          <p:spTgt spid="181"/>
                                        </p:tgtEl>
                                        <p:attrNameLst>
                                          <p:attrName>stroke.color</p:attrName>
                                        </p:attrNameLst>
                                      </p:cBhvr>
                                      <p:by>
                                        <p:hsl h="0" s="12549" l="25098"/>
                                      </p:by>
                                    </p:animClr>
                                    <p:set>
                                      <p:cBhvr>
                                        <p:cTn id="52" dur="500" fill="hold"/>
                                        <p:tgtEl>
                                          <p:spTgt spid="181"/>
                                        </p:tgtEl>
                                        <p:attrNameLst>
                                          <p:attrName>fill.type</p:attrName>
                                        </p:attrNameLst>
                                      </p:cBhvr>
                                      <p:to>
                                        <p:strVal val="solid"/>
                                      </p:to>
                                    </p:set>
                                  </p:childTnLst>
                                </p:cTn>
                              </p:par>
                            </p:childTnLst>
                          </p:cTn>
                        </p:par>
                        <p:par>
                          <p:cTn id="53" fill="hold">
                            <p:stCondLst>
                              <p:cond delay="1500"/>
                            </p:stCondLst>
                            <p:childTnLst>
                              <p:par>
                                <p:cTn id="54" presetID="31" presetClass="exit" presetSubtype="0" fill="hold" grpId="4" nodeType="afterEffect">
                                  <p:stCondLst>
                                    <p:cond delay="0"/>
                                  </p:stCondLst>
                                  <p:childTnLst>
                                    <p:anim calcmode="lin" valueType="num">
                                      <p:cBhvr>
                                        <p:cTn id="55" dur="1000"/>
                                        <p:tgtEl>
                                          <p:spTgt spid="181"/>
                                        </p:tgtEl>
                                        <p:attrNameLst>
                                          <p:attrName>ppt_w</p:attrName>
                                        </p:attrNameLst>
                                      </p:cBhvr>
                                      <p:tavLst>
                                        <p:tav tm="0">
                                          <p:val>
                                            <p:strVal val="ppt_w"/>
                                          </p:val>
                                        </p:tav>
                                        <p:tav tm="100000">
                                          <p:val>
                                            <p:fltVal val="0"/>
                                          </p:val>
                                        </p:tav>
                                      </p:tavLst>
                                    </p:anim>
                                    <p:anim calcmode="lin" valueType="num">
                                      <p:cBhvr>
                                        <p:cTn id="56" dur="1000"/>
                                        <p:tgtEl>
                                          <p:spTgt spid="181"/>
                                        </p:tgtEl>
                                        <p:attrNameLst>
                                          <p:attrName>ppt_h</p:attrName>
                                        </p:attrNameLst>
                                      </p:cBhvr>
                                      <p:tavLst>
                                        <p:tav tm="0">
                                          <p:val>
                                            <p:strVal val="ppt_h"/>
                                          </p:val>
                                        </p:tav>
                                        <p:tav tm="100000">
                                          <p:val>
                                            <p:fltVal val="0"/>
                                          </p:val>
                                        </p:tav>
                                      </p:tavLst>
                                    </p:anim>
                                    <p:anim calcmode="lin" valueType="num">
                                      <p:cBhvr>
                                        <p:cTn id="57" dur="1000"/>
                                        <p:tgtEl>
                                          <p:spTgt spid="181"/>
                                        </p:tgtEl>
                                        <p:attrNameLst>
                                          <p:attrName>style.rotation</p:attrName>
                                        </p:attrNameLst>
                                      </p:cBhvr>
                                      <p:tavLst>
                                        <p:tav tm="0">
                                          <p:val>
                                            <p:fltVal val="0"/>
                                          </p:val>
                                        </p:tav>
                                        <p:tav tm="100000">
                                          <p:val>
                                            <p:fltVal val="90"/>
                                          </p:val>
                                        </p:tav>
                                      </p:tavLst>
                                    </p:anim>
                                    <p:animEffect transition="out" filter="fade">
                                      <p:cBhvr>
                                        <p:cTn id="58" dur="1000"/>
                                        <p:tgtEl>
                                          <p:spTgt spid="181"/>
                                        </p:tgtEl>
                                      </p:cBhvr>
                                    </p:animEffect>
                                    <p:set>
                                      <p:cBhvr>
                                        <p:cTn id="59" dur="1" fill="hold">
                                          <p:stCondLst>
                                            <p:cond delay="999"/>
                                          </p:stCondLst>
                                        </p:cTn>
                                        <p:tgtEl>
                                          <p:spTgt spid="181"/>
                                        </p:tgtEl>
                                        <p:attrNameLst>
                                          <p:attrName>style.visibility</p:attrName>
                                        </p:attrNameLst>
                                      </p:cBhvr>
                                      <p:to>
                                        <p:strVal val="hidden"/>
                                      </p:to>
                                    </p:set>
                                  </p:childTnLst>
                                </p:cTn>
                              </p:par>
                            </p:childTnLst>
                          </p:cTn>
                        </p:par>
                      </p:childTnLst>
                    </p:cTn>
                  </p:par>
                </p:childTnLst>
              </p:cTn>
              <p:nextCondLst>
                <p:cond evt="onClick" delay="0">
                  <p:tgtEl>
                    <p:spTgt spid="181"/>
                  </p:tgtEl>
                </p:cond>
              </p:nextCondLst>
            </p:seq>
            <p:seq concurrent="1" nextAc="seek">
              <p:cTn id="60" restart="whenNotActive" fill="hold" evtFilter="cancelBubble" nodeType="interactiveSeq">
                <p:stCondLst>
                  <p:cond evt="onClick" delay="0">
                    <p:tgtEl>
                      <p:spTgt spid="185"/>
                    </p:tgtEl>
                  </p:cond>
                </p:stCondLst>
                <p:endSync evt="end" delay="0">
                  <p:rtn val="all"/>
                </p:endSync>
                <p:childTnLst>
                  <p:par>
                    <p:cTn id="61" fill="hold">
                      <p:stCondLst>
                        <p:cond delay="0"/>
                      </p:stCondLst>
                      <p:childTnLst>
                        <p:par>
                          <p:cTn id="62" fill="hold">
                            <p:stCondLst>
                              <p:cond delay="0"/>
                            </p:stCondLst>
                            <p:childTnLst>
                              <p:par>
                                <p:cTn id="63" presetID="9" presetClass="emph" presetSubtype="0" grpId="0" nodeType="withEffect">
                                  <p:stCondLst>
                                    <p:cond delay="0"/>
                                  </p:stCondLst>
                                  <p:childTnLst>
                                    <p:set>
                                      <p:cBhvr>
                                        <p:cTn id="64" dur="indefinite"/>
                                        <p:tgtEl>
                                          <p:spTgt spid="185"/>
                                        </p:tgtEl>
                                        <p:attrNameLst>
                                          <p:attrName>style.opacity</p:attrName>
                                        </p:attrNameLst>
                                      </p:cBhvr>
                                      <p:to>
                                        <p:strVal val="0.5"/>
                                      </p:to>
                                    </p:set>
                                    <p:animEffect filter="image" prLst="opacity: 0.5">
                                      <p:cBhvr rctx="IE">
                                        <p:cTn id="65" dur="indefinite"/>
                                        <p:tgtEl>
                                          <p:spTgt spid="185"/>
                                        </p:tgtEl>
                                      </p:cBhvr>
                                    </p:animEffect>
                                  </p:childTnLst>
                                </p:cTn>
                              </p:par>
                              <p:par>
                                <p:cTn id="66" presetID="32" presetClass="emph" presetSubtype="0" fill="hold" grpId="1" nodeType="withEffect">
                                  <p:stCondLst>
                                    <p:cond delay="0"/>
                                  </p:stCondLst>
                                  <p:childTnLst>
                                    <p:animRot by="120000">
                                      <p:cBhvr>
                                        <p:cTn id="67" dur="100" fill="hold">
                                          <p:stCondLst>
                                            <p:cond delay="0"/>
                                          </p:stCondLst>
                                        </p:cTn>
                                        <p:tgtEl>
                                          <p:spTgt spid="185"/>
                                        </p:tgtEl>
                                        <p:attrNameLst>
                                          <p:attrName>r</p:attrName>
                                        </p:attrNameLst>
                                      </p:cBhvr>
                                    </p:animRot>
                                    <p:animRot by="-240000">
                                      <p:cBhvr>
                                        <p:cTn id="68" dur="200" fill="hold">
                                          <p:stCondLst>
                                            <p:cond delay="200"/>
                                          </p:stCondLst>
                                        </p:cTn>
                                        <p:tgtEl>
                                          <p:spTgt spid="185"/>
                                        </p:tgtEl>
                                        <p:attrNameLst>
                                          <p:attrName>r</p:attrName>
                                        </p:attrNameLst>
                                      </p:cBhvr>
                                    </p:animRot>
                                    <p:animRot by="240000">
                                      <p:cBhvr>
                                        <p:cTn id="69" dur="200" fill="hold">
                                          <p:stCondLst>
                                            <p:cond delay="400"/>
                                          </p:stCondLst>
                                        </p:cTn>
                                        <p:tgtEl>
                                          <p:spTgt spid="185"/>
                                        </p:tgtEl>
                                        <p:attrNameLst>
                                          <p:attrName>r</p:attrName>
                                        </p:attrNameLst>
                                      </p:cBhvr>
                                    </p:animRot>
                                    <p:animRot by="-240000">
                                      <p:cBhvr>
                                        <p:cTn id="70" dur="200" fill="hold">
                                          <p:stCondLst>
                                            <p:cond delay="600"/>
                                          </p:stCondLst>
                                        </p:cTn>
                                        <p:tgtEl>
                                          <p:spTgt spid="185"/>
                                        </p:tgtEl>
                                        <p:attrNameLst>
                                          <p:attrName>r</p:attrName>
                                        </p:attrNameLst>
                                      </p:cBhvr>
                                    </p:animRot>
                                    <p:animRot by="120000">
                                      <p:cBhvr>
                                        <p:cTn id="71" dur="200" fill="hold">
                                          <p:stCondLst>
                                            <p:cond delay="800"/>
                                          </p:stCondLst>
                                        </p:cTn>
                                        <p:tgtEl>
                                          <p:spTgt spid="185"/>
                                        </p:tgtEl>
                                        <p:attrNameLst>
                                          <p:attrName>r</p:attrName>
                                        </p:attrNameLst>
                                      </p:cBhvr>
                                    </p:animRot>
                                  </p:childTnLst>
                                </p:cTn>
                              </p:par>
                            </p:childTnLst>
                          </p:cTn>
                        </p:par>
                        <p:par>
                          <p:cTn id="72" fill="hold">
                            <p:stCondLst>
                              <p:cond delay="1000"/>
                            </p:stCondLst>
                            <p:childTnLst>
                              <p:par>
                                <p:cTn id="73" presetID="9" presetClass="emph" presetSubtype="0" grpId="2" nodeType="afterEffect">
                                  <p:stCondLst>
                                    <p:cond delay="0"/>
                                  </p:stCondLst>
                                  <p:childTnLst>
                                    <p:set>
                                      <p:cBhvr>
                                        <p:cTn id="74" dur="indefinite"/>
                                        <p:tgtEl>
                                          <p:spTgt spid="185"/>
                                        </p:tgtEl>
                                        <p:attrNameLst>
                                          <p:attrName>style.opacity</p:attrName>
                                        </p:attrNameLst>
                                      </p:cBhvr>
                                      <p:to>
                                        <p:strVal val="0.5"/>
                                      </p:to>
                                    </p:set>
                                    <p:animEffect filter="image" prLst="opacity: 0.5">
                                      <p:cBhvr rctx="IE">
                                        <p:cTn id="75" dur="indefinite"/>
                                        <p:tgtEl>
                                          <p:spTgt spid="185"/>
                                        </p:tgtEl>
                                      </p:cBhvr>
                                    </p:animEffect>
                                  </p:childTnLst>
                                </p:cTn>
                              </p:par>
                            </p:childTnLst>
                          </p:cTn>
                        </p:par>
                        <p:par>
                          <p:cTn id="76" fill="hold">
                            <p:stCondLst>
                              <p:cond delay="1000"/>
                            </p:stCondLst>
                            <p:childTnLst>
                              <p:par>
                                <p:cTn id="77" presetID="30" presetClass="emph" presetSubtype="0" fill="hold" grpId="3" nodeType="afterEffect">
                                  <p:stCondLst>
                                    <p:cond delay="0"/>
                                  </p:stCondLst>
                                  <p:childTnLst>
                                    <p:animClr clrSpc="hsl" dir="cw">
                                      <p:cBhvr override="childStyle">
                                        <p:cTn id="78" dur="500" fill="hold"/>
                                        <p:tgtEl>
                                          <p:spTgt spid="185"/>
                                        </p:tgtEl>
                                        <p:attrNameLst>
                                          <p:attrName>style.color</p:attrName>
                                        </p:attrNameLst>
                                      </p:cBhvr>
                                      <p:by>
                                        <p:hsl h="0" s="12549" l="25098"/>
                                      </p:by>
                                    </p:animClr>
                                    <p:animClr clrSpc="hsl" dir="cw">
                                      <p:cBhvr>
                                        <p:cTn id="79" dur="500" fill="hold"/>
                                        <p:tgtEl>
                                          <p:spTgt spid="185"/>
                                        </p:tgtEl>
                                        <p:attrNameLst>
                                          <p:attrName>fillcolor</p:attrName>
                                        </p:attrNameLst>
                                      </p:cBhvr>
                                      <p:by>
                                        <p:hsl h="0" s="12549" l="25098"/>
                                      </p:by>
                                    </p:animClr>
                                    <p:animClr clrSpc="hsl" dir="cw">
                                      <p:cBhvr>
                                        <p:cTn id="80" dur="500" fill="hold"/>
                                        <p:tgtEl>
                                          <p:spTgt spid="185"/>
                                        </p:tgtEl>
                                        <p:attrNameLst>
                                          <p:attrName>stroke.color</p:attrName>
                                        </p:attrNameLst>
                                      </p:cBhvr>
                                      <p:by>
                                        <p:hsl h="0" s="12549" l="25098"/>
                                      </p:by>
                                    </p:animClr>
                                    <p:set>
                                      <p:cBhvr>
                                        <p:cTn id="81" dur="500" fill="hold"/>
                                        <p:tgtEl>
                                          <p:spTgt spid="185"/>
                                        </p:tgtEl>
                                        <p:attrNameLst>
                                          <p:attrName>fill.type</p:attrName>
                                        </p:attrNameLst>
                                      </p:cBhvr>
                                      <p:to>
                                        <p:strVal val="solid"/>
                                      </p:to>
                                    </p:set>
                                  </p:childTnLst>
                                </p:cTn>
                              </p:par>
                            </p:childTnLst>
                          </p:cTn>
                        </p:par>
                        <p:par>
                          <p:cTn id="82" fill="hold">
                            <p:stCondLst>
                              <p:cond delay="1500"/>
                            </p:stCondLst>
                            <p:childTnLst>
                              <p:par>
                                <p:cTn id="83" presetID="31" presetClass="exit" presetSubtype="0" fill="hold" grpId="4" nodeType="afterEffect">
                                  <p:stCondLst>
                                    <p:cond delay="0"/>
                                  </p:stCondLst>
                                  <p:childTnLst>
                                    <p:anim calcmode="lin" valueType="num">
                                      <p:cBhvr>
                                        <p:cTn id="84" dur="1000"/>
                                        <p:tgtEl>
                                          <p:spTgt spid="185"/>
                                        </p:tgtEl>
                                        <p:attrNameLst>
                                          <p:attrName>ppt_w</p:attrName>
                                        </p:attrNameLst>
                                      </p:cBhvr>
                                      <p:tavLst>
                                        <p:tav tm="0">
                                          <p:val>
                                            <p:strVal val="ppt_w"/>
                                          </p:val>
                                        </p:tav>
                                        <p:tav tm="100000">
                                          <p:val>
                                            <p:fltVal val="0"/>
                                          </p:val>
                                        </p:tav>
                                      </p:tavLst>
                                    </p:anim>
                                    <p:anim calcmode="lin" valueType="num">
                                      <p:cBhvr>
                                        <p:cTn id="85" dur="1000"/>
                                        <p:tgtEl>
                                          <p:spTgt spid="185"/>
                                        </p:tgtEl>
                                        <p:attrNameLst>
                                          <p:attrName>ppt_h</p:attrName>
                                        </p:attrNameLst>
                                      </p:cBhvr>
                                      <p:tavLst>
                                        <p:tav tm="0">
                                          <p:val>
                                            <p:strVal val="ppt_h"/>
                                          </p:val>
                                        </p:tav>
                                        <p:tav tm="100000">
                                          <p:val>
                                            <p:fltVal val="0"/>
                                          </p:val>
                                        </p:tav>
                                      </p:tavLst>
                                    </p:anim>
                                    <p:anim calcmode="lin" valueType="num">
                                      <p:cBhvr>
                                        <p:cTn id="86" dur="1000"/>
                                        <p:tgtEl>
                                          <p:spTgt spid="185"/>
                                        </p:tgtEl>
                                        <p:attrNameLst>
                                          <p:attrName>style.rotation</p:attrName>
                                        </p:attrNameLst>
                                      </p:cBhvr>
                                      <p:tavLst>
                                        <p:tav tm="0">
                                          <p:val>
                                            <p:fltVal val="0"/>
                                          </p:val>
                                        </p:tav>
                                        <p:tav tm="100000">
                                          <p:val>
                                            <p:fltVal val="90"/>
                                          </p:val>
                                        </p:tav>
                                      </p:tavLst>
                                    </p:anim>
                                    <p:animEffect transition="out" filter="fade">
                                      <p:cBhvr>
                                        <p:cTn id="87" dur="1000"/>
                                        <p:tgtEl>
                                          <p:spTgt spid="185"/>
                                        </p:tgtEl>
                                      </p:cBhvr>
                                    </p:animEffect>
                                    <p:set>
                                      <p:cBhvr>
                                        <p:cTn id="88" dur="1" fill="hold">
                                          <p:stCondLst>
                                            <p:cond delay="999"/>
                                          </p:stCondLst>
                                        </p:cTn>
                                        <p:tgtEl>
                                          <p:spTgt spid="185"/>
                                        </p:tgtEl>
                                        <p:attrNameLst>
                                          <p:attrName>style.visibility</p:attrName>
                                        </p:attrNameLst>
                                      </p:cBhvr>
                                      <p:to>
                                        <p:strVal val="hidden"/>
                                      </p:to>
                                    </p:set>
                                  </p:childTnLst>
                                </p:cTn>
                              </p:par>
                            </p:childTnLst>
                          </p:cTn>
                        </p:par>
                      </p:childTnLst>
                    </p:cTn>
                  </p:par>
                </p:childTnLst>
              </p:cTn>
              <p:nextCondLst>
                <p:cond evt="onClick" delay="0">
                  <p:tgtEl>
                    <p:spTgt spid="185"/>
                  </p:tgtEl>
                </p:cond>
              </p:nextCondLst>
            </p:seq>
            <p:seq concurrent="1" nextAc="seek">
              <p:cTn id="89" restart="whenNotActive" fill="hold" evtFilter="cancelBubble" nodeType="interactiveSeq">
                <p:stCondLst>
                  <p:cond evt="onClick" delay="0">
                    <p:tgtEl>
                      <p:spTgt spid="182"/>
                    </p:tgtEl>
                  </p:cond>
                </p:stCondLst>
                <p:endSync evt="end" delay="0">
                  <p:rtn val="all"/>
                </p:endSync>
                <p:childTnLst>
                  <p:par>
                    <p:cTn id="90" fill="hold">
                      <p:stCondLst>
                        <p:cond delay="0"/>
                      </p:stCondLst>
                      <p:childTnLst>
                        <p:par>
                          <p:cTn id="91" fill="hold">
                            <p:stCondLst>
                              <p:cond delay="0"/>
                            </p:stCondLst>
                            <p:childTnLst>
                              <p:par>
                                <p:cTn id="92" presetID="64" presetClass="path" presetSubtype="0" accel="50000" decel="50000" fill="hold" grpId="0" nodeType="withEffect">
                                  <p:stCondLst>
                                    <p:cond delay="0"/>
                                  </p:stCondLst>
                                  <p:childTnLst>
                                    <p:animMotion origin="layout" path="M -0.00768 -0.03658 L -0.19128 0.26296 " pathEditMode="relative" rAng="0" ptsTypes="AA">
                                      <p:cBhvr>
                                        <p:cTn id="93" dur="2000" fill="hold"/>
                                        <p:tgtEl>
                                          <p:spTgt spid="182"/>
                                        </p:tgtEl>
                                        <p:attrNameLst>
                                          <p:attrName>ppt_x</p:attrName>
                                          <p:attrName>ppt_y</p:attrName>
                                        </p:attrNameLst>
                                      </p:cBhvr>
                                      <p:rCtr x="-9180" y="14977"/>
                                    </p:animMotion>
                                  </p:childTnLst>
                                </p:cTn>
                              </p:par>
                            </p:childTnLst>
                          </p:cTn>
                        </p:par>
                      </p:childTnLst>
                    </p:cTn>
                  </p:par>
                </p:childTnLst>
              </p:cTn>
              <p:nextCondLst>
                <p:cond evt="onClick" delay="0">
                  <p:tgtEl>
                    <p:spTgt spid="182"/>
                  </p:tgtEl>
                </p:cond>
              </p:nextCondLst>
            </p:seq>
            <p:seq concurrent="1" nextAc="seek">
              <p:cTn id="94" restart="whenNotActive" fill="hold" evtFilter="cancelBubble" nodeType="interactiveSeq">
                <p:stCondLst>
                  <p:cond evt="onClick" delay="0">
                    <p:tgtEl>
                      <p:spTgt spid="184"/>
                    </p:tgtEl>
                  </p:cond>
                </p:stCondLst>
                <p:endSync evt="end" delay="0">
                  <p:rtn val="all"/>
                </p:endSync>
                <p:childTnLst>
                  <p:par>
                    <p:cTn id="95" fill="hold">
                      <p:stCondLst>
                        <p:cond delay="0"/>
                      </p:stCondLst>
                      <p:childTnLst>
                        <p:par>
                          <p:cTn id="96" fill="hold">
                            <p:stCondLst>
                              <p:cond delay="0"/>
                            </p:stCondLst>
                            <p:childTnLst>
                              <p:par>
                                <p:cTn id="97" presetID="64" presetClass="path" presetSubtype="0" accel="50000" decel="50000" fill="hold" grpId="0" nodeType="withEffect">
                                  <p:stCondLst>
                                    <p:cond delay="0"/>
                                  </p:stCondLst>
                                  <p:childTnLst>
                                    <p:animMotion origin="layout" path="M 0.00312 3.7037E-6 L -0.32096 -0.26736 " pathEditMode="relative" rAng="0" ptsTypes="AA">
                                      <p:cBhvr>
                                        <p:cTn id="98" dur="2000" fill="hold"/>
                                        <p:tgtEl>
                                          <p:spTgt spid="184"/>
                                        </p:tgtEl>
                                        <p:attrNameLst>
                                          <p:attrName>ppt_x</p:attrName>
                                          <p:attrName>ppt_y</p:attrName>
                                        </p:attrNameLst>
                                      </p:cBhvr>
                                      <p:rCtr x="-16211" y="-13380"/>
                                    </p:animMotion>
                                  </p:childTnLst>
                                </p:cTn>
                              </p:par>
                            </p:childTnLst>
                          </p:cTn>
                        </p:par>
                      </p:childTnLst>
                    </p:cTn>
                  </p:par>
                </p:childTnLst>
              </p:cTn>
              <p:nextCondLst>
                <p:cond evt="onClick" delay="0">
                  <p:tgtEl>
                    <p:spTgt spid="184"/>
                  </p:tgtEl>
                </p:cond>
              </p:nextCondLst>
            </p:seq>
            <p:seq concurrent="1" nextAc="seek">
              <p:cTn id="99" restart="whenNotActive" fill="hold" evtFilter="cancelBubble" nodeType="interactiveSeq">
                <p:stCondLst>
                  <p:cond evt="onClick" delay="0">
                    <p:tgtEl>
                      <p:spTgt spid="183"/>
                    </p:tgtEl>
                  </p:cond>
                </p:stCondLst>
                <p:endSync evt="end" delay="0">
                  <p:rtn val="all"/>
                </p:endSync>
                <p:childTnLst>
                  <p:par>
                    <p:cTn id="100" fill="hold">
                      <p:stCondLst>
                        <p:cond delay="0"/>
                      </p:stCondLst>
                      <p:childTnLst>
                        <p:par>
                          <p:cTn id="101" fill="hold">
                            <p:stCondLst>
                              <p:cond delay="0"/>
                            </p:stCondLst>
                            <p:childTnLst>
                              <p:par>
                                <p:cTn id="102" presetID="64" presetClass="path" presetSubtype="0" accel="50000" decel="50000" fill="hold" grpId="0" nodeType="withEffect">
                                  <p:stCondLst>
                                    <p:cond delay="0"/>
                                  </p:stCondLst>
                                  <p:childTnLst>
                                    <p:animMotion origin="layout" path="M -0.00729 0.025 L -0.19193 -0.55463 " pathEditMode="relative" rAng="0" ptsTypes="AA">
                                      <p:cBhvr>
                                        <p:cTn id="103" dur="2000" fill="hold"/>
                                        <p:tgtEl>
                                          <p:spTgt spid="183"/>
                                        </p:tgtEl>
                                        <p:attrNameLst>
                                          <p:attrName>ppt_x</p:attrName>
                                          <p:attrName>ppt_y</p:attrName>
                                        </p:attrNameLst>
                                      </p:cBhvr>
                                      <p:rCtr x="-9232" y="-28981"/>
                                    </p:animMotion>
                                  </p:childTnLst>
                                </p:cTn>
                              </p:par>
                            </p:childTnLst>
                          </p:cTn>
                        </p:par>
                      </p:childTnLst>
                    </p:cTn>
                  </p:par>
                </p:childTnLst>
              </p:cTn>
              <p:nextCondLst>
                <p:cond evt="onClick" delay="0">
                  <p:tgtEl>
                    <p:spTgt spid="183"/>
                  </p:tgtEl>
                </p:cond>
              </p:nextCondLst>
            </p:seq>
          </p:childTnLst>
        </p:cTn>
      </p:par>
    </p:tnLst>
    <p:bldLst>
      <p:bldP spid="181" grpId="0" animBg="1"/>
      <p:bldP spid="181" grpId="1" animBg="1"/>
      <p:bldP spid="181" grpId="2" animBg="1"/>
      <p:bldP spid="181" grpId="3" animBg="1"/>
      <p:bldP spid="181" grpId="4" animBg="1"/>
      <p:bldP spid="182" grpId="0" animBg="1"/>
      <p:bldP spid="183" grpId="0" animBg="1"/>
      <p:bldP spid="184" grpId="0" animBg="1"/>
      <p:bldP spid="185" grpId="0" animBg="1"/>
      <p:bldP spid="185" grpId="1" animBg="1"/>
      <p:bldP spid="185" grpId="2" animBg="1"/>
      <p:bldP spid="185" grpId="3" animBg="1"/>
      <p:bldP spid="185" grpId="4" animBg="1"/>
      <p:bldP spid="186" grpId="0" animBg="1"/>
      <p:bldP spid="186" grpId="1" animBg="1"/>
      <p:bldP spid="186" grpId="2" animBg="1"/>
      <p:bldP spid="186" grpId="3" animBg="1"/>
      <p:bldP spid="186" grpId="4"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מחבר חץ ישר 2">
            <a:extLst>
              <a:ext uri="{FF2B5EF4-FFF2-40B4-BE49-F238E27FC236}">
                <a16:creationId xmlns:a16="http://schemas.microsoft.com/office/drawing/2014/main" id="{BC6DAFBF-C119-346D-B11F-D3FAE4076D34}"/>
              </a:ext>
            </a:extLst>
          </p:cNvPr>
          <p:cNvCxnSpPr/>
          <p:nvPr/>
        </p:nvCxnSpPr>
        <p:spPr>
          <a:xfrm flipV="1">
            <a:off x="703385" y="2828612"/>
            <a:ext cx="10550769"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1" name="תיבת טקסט 20">
            <a:extLst>
              <a:ext uri="{FF2B5EF4-FFF2-40B4-BE49-F238E27FC236}">
                <a16:creationId xmlns:a16="http://schemas.microsoft.com/office/drawing/2014/main" id="{C7CC2B95-EC83-CE95-EA69-2AF015FC36E6}"/>
              </a:ext>
            </a:extLst>
          </p:cNvPr>
          <p:cNvSpPr txBox="1"/>
          <p:nvPr/>
        </p:nvSpPr>
        <p:spPr>
          <a:xfrm>
            <a:off x="2617918" y="3079820"/>
            <a:ext cx="550151" cy="523220"/>
          </a:xfrm>
          <a:prstGeom prst="rect">
            <a:avLst/>
          </a:prstGeom>
          <a:noFill/>
        </p:spPr>
        <p:txBody>
          <a:bodyPr wrap="none" rtlCol="1">
            <a:spAutoFit/>
          </a:bodyPr>
          <a:lstStyle/>
          <a:p>
            <a:r>
              <a:rPr lang="he-IL" sz="2800" dirty="0"/>
              <a:t>20</a:t>
            </a:r>
          </a:p>
        </p:txBody>
      </p:sp>
      <p:sp>
        <p:nvSpPr>
          <p:cNvPr id="22" name="תיבת טקסט 21">
            <a:extLst>
              <a:ext uri="{FF2B5EF4-FFF2-40B4-BE49-F238E27FC236}">
                <a16:creationId xmlns:a16="http://schemas.microsoft.com/office/drawing/2014/main" id="{02657566-6824-67EC-3865-8274B6068577}"/>
              </a:ext>
            </a:extLst>
          </p:cNvPr>
          <p:cNvSpPr txBox="1"/>
          <p:nvPr/>
        </p:nvSpPr>
        <p:spPr>
          <a:xfrm>
            <a:off x="1625926" y="3079820"/>
            <a:ext cx="550152" cy="523220"/>
          </a:xfrm>
          <a:prstGeom prst="rect">
            <a:avLst/>
          </a:prstGeom>
          <a:noFill/>
        </p:spPr>
        <p:txBody>
          <a:bodyPr wrap="none" rtlCol="1">
            <a:spAutoFit/>
          </a:bodyPr>
          <a:lstStyle/>
          <a:p>
            <a:r>
              <a:rPr lang="he-IL" sz="2800" dirty="0"/>
              <a:t>10</a:t>
            </a:r>
          </a:p>
        </p:txBody>
      </p:sp>
      <p:sp>
        <p:nvSpPr>
          <p:cNvPr id="23" name="תיבת טקסט 22">
            <a:extLst>
              <a:ext uri="{FF2B5EF4-FFF2-40B4-BE49-F238E27FC236}">
                <a16:creationId xmlns:a16="http://schemas.microsoft.com/office/drawing/2014/main" id="{4F38F7FA-B241-D94C-2851-2EBA38C42704}"/>
              </a:ext>
            </a:extLst>
          </p:cNvPr>
          <p:cNvSpPr txBox="1"/>
          <p:nvPr/>
        </p:nvSpPr>
        <p:spPr>
          <a:xfrm>
            <a:off x="694528" y="3079820"/>
            <a:ext cx="367408" cy="523220"/>
          </a:xfrm>
          <a:prstGeom prst="rect">
            <a:avLst/>
          </a:prstGeom>
          <a:noFill/>
        </p:spPr>
        <p:txBody>
          <a:bodyPr wrap="none" rtlCol="1">
            <a:spAutoFit/>
          </a:bodyPr>
          <a:lstStyle/>
          <a:p>
            <a:r>
              <a:rPr lang="he-IL" sz="2800" dirty="0"/>
              <a:t>0</a:t>
            </a:r>
          </a:p>
        </p:txBody>
      </p:sp>
      <p:sp>
        <p:nvSpPr>
          <p:cNvPr id="24" name="משולש שווה-שוקיים 23">
            <a:extLst>
              <a:ext uri="{FF2B5EF4-FFF2-40B4-BE49-F238E27FC236}">
                <a16:creationId xmlns:a16="http://schemas.microsoft.com/office/drawing/2014/main" id="{C03A3EE5-7D27-9428-7721-8A8FDCD4E9AD}"/>
              </a:ext>
            </a:extLst>
          </p:cNvPr>
          <p:cNvSpPr/>
          <p:nvPr/>
        </p:nvSpPr>
        <p:spPr>
          <a:xfrm flipV="1">
            <a:off x="5692134" y="1579122"/>
            <a:ext cx="440981" cy="804849"/>
          </a:xfrm>
          <a:prstGeom prst="triangle">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 name="לחצן חידה 2">
            <a:extLst>
              <a:ext uri="{FF2B5EF4-FFF2-40B4-BE49-F238E27FC236}">
                <a16:creationId xmlns:a16="http://schemas.microsoft.com/office/drawing/2014/main" id="{B87B03C6-641A-566F-A3C7-63A99C10C587}"/>
              </a:ext>
            </a:extLst>
          </p:cNvPr>
          <p:cNvSpPr/>
          <p:nvPr/>
        </p:nvSpPr>
        <p:spPr>
          <a:xfrm>
            <a:off x="479246" y="5505142"/>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לִבְדִיקַת הַתְשוּבָה.</a:t>
            </a:r>
            <a:endParaRPr lang="en-IL" sz="2800" dirty="0">
              <a:solidFill>
                <a:schemeClr val="tx1"/>
              </a:solidFill>
            </a:endParaRPr>
          </a:p>
        </p:txBody>
      </p:sp>
      <p:sp>
        <p:nvSpPr>
          <p:cNvPr id="26" name="תיבת טקסט 25">
            <a:extLst>
              <a:ext uri="{FF2B5EF4-FFF2-40B4-BE49-F238E27FC236}">
                <a16:creationId xmlns:a16="http://schemas.microsoft.com/office/drawing/2014/main" id="{EF18E6F8-759C-975E-32FE-46D9A4C5191F}"/>
              </a:ext>
            </a:extLst>
          </p:cNvPr>
          <p:cNvSpPr txBox="1"/>
          <p:nvPr/>
        </p:nvSpPr>
        <p:spPr>
          <a:xfrm>
            <a:off x="351727" y="179851"/>
            <a:ext cx="11705991" cy="1054263"/>
          </a:xfrm>
          <a:prstGeom prst="rect">
            <a:avLst/>
          </a:prstGeom>
          <a:noFill/>
        </p:spPr>
        <p:txBody>
          <a:bodyPr wrap="square">
            <a:spAutoFit/>
          </a:bodyPr>
          <a:lstStyle/>
          <a:p>
            <a:pPr lvl="0" algn="just" rtl="1">
              <a:lnSpc>
                <a:spcPct val="115000"/>
              </a:lnSpc>
              <a:spcAft>
                <a:spcPts val="0"/>
              </a:spcAft>
            </a:pPr>
            <a:r>
              <a:rPr lang="he-IL" sz="2800" dirty="0">
                <a:latin typeface="Calibri" panose="020F0502020204030204" pitchFamily="34" charset="0"/>
                <a:cs typeface="+mj-cs"/>
              </a:rPr>
              <a:t>אֵיזֶה מִסְפָּר צָרִיךְ לִהְיוֹת בַּמָקוֹם שֶהַמְשֻלָש הַכָּחֹל מַצְבִּיעַ עָלָיו?</a:t>
            </a:r>
          </a:p>
          <a:p>
            <a:pPr lvl="0" algn="just" rtl="1">
              <a:lnSpc>
                <a:spcPct val="115000"/>
              </a:lnSpc>
              <a:spcAft>
                <a:spcPts val="0"/>
              </a:spcAft>
            </a:pPr>
            <a:r>
              <a:rPr lang="he-IL" sz="2800" dirty="0">
                <a:latin typeface="Calibri" panose="020F0502020204030204" pitchFamily="34" charset="0"/>
                <a:cs typeface="+mj-cs"/>
              </a:rPr>
              <a:t>הַסְבִּירוּ אֶת הַתְשוּבָה שֶלָכֶם וּבִדְקוּ.</a:t>
            </a:r>
            <a:endParaRPr lang="en-US" sz="2800" dirty="0">
              <a:latin typeface="Calibri" panose="020F0502020204030204" pitchFamily="34" charset="0"/>
              <a:cs typeface="+mj-cs"/>
            </a:endParaRPr>
          </a:p>
        </p:txBody>
      </p:sp>
      <p:sp>
        <p:nvSpPr>
          <p:cNvPr id="28" name="תיבת טקסט 27">
            <a:extLst>
              <a:ext uri="{FF2B5EF4-FFF2-40B4-BE49-F238E27FC236}">
                <a16:creationId xmlns:a16="http://schemas.microsoft.com/office/drawing/2014/main" id="{AB004936-1F89-4EB0-2B4E-2FDD24CADB82}"/>
              </a:ext>
            </a:extLst>
          </p:cNvPr>
          <p:cNvSpPr txBox="1"/>
          <p:nvPr/>
        </p:nvSpPr>
        <p:spPr>
          <a:xfrm>
            <a:off x="7652143" y="3065991"/>
            <a:ext cx="550152" cy="523220"/>
          </a:xfrm>
          <a:prstGeom prst="rect">
            <a:avLst/>
          </a:prstGeom>
          <a:noFill/>
        </p:spPr>
        <p:txBody>
          <a:bodyPr wrap="none" rtlCol="1">
            <a:spAutoFit/>
          </a:bodyPr>
          <a:lstStyle/>
          <a:p>
            <a:r>
              <a:rPr lang="he-IL" sz="2800" dirty="0">
                <a:solidFill>
                  <a:schemeClr val="bg1"/>
                </a:solidFill>
              </a:rPr>
              <a:t>70</a:t>
            </a:r>
          </a:p>
        </p:txBody>
      </p:sp>
      <p:sp>
        <p:nvSpPr>
          <p:cNvPr id="29" name="תיבת טקסט 28">
            <a:extLst>
              <a:ext uri="{FF2B5EF4-FFF2-40B4-BE49-F238E27FC236}">
                <a16:creationId xmlns:a16="http://schemas.microsoft.com/office/drawing/2014/main" id="{BE8C45BE-226D-140D-3977-DB10118BCFAD}"/>
              </a:ext>
            </a:extLst>
          </p:cNvPr>
          <p:cNvSpPr txBox="1"/>
          <p:nvPr/>
        </p:nvSpPr>
        <p:spPr>
          <a:xfrm>
            <a:off x="4601901" y="3079820"/>
            <a:ext cx="550152" cy="523220"/>
          </a:xfrm>
          <a:prstGeom prst="rect">
            <a:avLst/>
          </a:prstGeom>
          <a:noFill/>
        </p:spPr>
        <p:txBody>
          <a:bodyPr wrap="none" rtlCol="1">
            <a:spAutoFit/>
          </a:bodyPr>
          <a:lstStyle/>
          <a:p>
            <a:r>
              <a:rPr lang="he-IL" sz="2800" dirty="0">
                <a:solidFill>
                  <a:schemeClr val="bg1"/>
                </a:solidFill>
              </a:rPr>
              <a:t>40</a:t>
            </a:r>
          </a:p>
        </p:txBody>
      </p:sp>
      <p:sp>
        <p:nvSpPr>
          <p:cNvPr id="30" name="תיבת טקסט 29">
            <a:extLst>
              <a:ext uri="{FF2B5EF4-FFF2-40B4-BE49-F238E27FC236}">
                <a16:creationId xmlns:a16="http://schemas.microsoft.com/office/drawing/2014/main" id="{813E596B-5D88-5D51-C3D8-F014EA3D8562}"/>
              </a:ext>
            </a:extLst>
          </p:cNvPr>
          <p:cNvSpPr txBox="1"/>
          <p:nvPr/>
        </p:nvSpPr>
        <p:spPr>
          <a:xfrm>
            <a:off x="3609909" y="3079820"/>
            <a:ext cx="550152" cy="523220"/>
          </a:xfrm>
          <a:prstGeom prst="rect">
            <a:avLst/>
          </a:prstGeom>
          <a:noFill/>
        </p:spPr>
        <p:txBody>
          <a:bodyPr wrap="none" rtlCol="1">
            <a:spAutoFit/>
          </a:bodyPr>
          <a:lstStyle/>
          <a:p>
            <a:r>
              <a:rPr lang="he-IL" sz="2800" dirty="0">
                <a:solidFill>
                  <a:schemeClr val="bg1"/>
                </a:solidFill>
              </a:rPr>
              <a:t>30</a:t>
            </a:r>
          </a:p>
        </p:txBody>
      </p:sp>
      <p:sp>
        <p:nvSpPr>
          <p:cNvPr id="31" name="תיבת טקסט 30">
            <a:extLst>
              <a:ext uri="{FF2B5EF4-FFF2-40B4-BE49-F238E27FC236}">
                <a16:creationId xmlns:a16="http://schemas.microsoft.com/office/drawing/2014/main" id="{E3969DB0-64D9-6256-FF19-38B9D0065F57}"/>
              </a:ext>
            </a:extLst>
          </p:cNvPr>
          <p:cNvSpPr txBox="1"/>
          <p:nvPr/>
        </p:nvSpPr>
        <p:spPr>
          <a:xfrm>
            <a:off x="8569869" y="3079820"/>
            <a:ext cx="550152" cy="523220"/>
          </a:xfrm>
          <a:prstGeom prst="rect">
            <a:avLst/>
          </a:prstGeom>
          <a:noFill/>
        </p:spPr>
        <p:txBody>
          <a:bodyPr wrap="none" rtlCol="1">
            <a:spAutoFit/>
          </a:bodyPr>
          <a:lstStyle/>
          <a:p>
            <a:r>
              <a:rPr lang="he-IL" sz="2800" dirty="0">
                <a:solidFill>
                  <a:schemeClr val="bg1"/>
                </a:solidFill>
              </a:rPr>
              <a:t>80</a:t>
            </a:r>
          </a:p>
        </p:txBody>
      </p:sp>
      <p:sp>
        <p:nvSpPr>
          <p:cNvPr id="32" name="תיבת טקסט 31">
            <a:extLst>
              <a:ext uri="{FF2B5EF4-FFF2-40B4-BE49-F238E27FC236}">
                <a16:creationId xmlns:a16="http://schemas.microsoft.com/office/drawing/2014/main" id="{A21611D6-ADCD-F01F-A540-0B7821441A14}"/>
              </a:ext>
            </a:extLst>
          </p:cNvPr>
          <p:cNvSpPr txBox="1"/>
          <p:nvPr/>
        </p:nvSpPr>
        <p:spPr>
          <a:xfrm>
            <a:off x="9561861" y="3079820"/>
            <a:ext cx="550152" cy="523220"/>
          </a:xfrm>
          <a:prstGeom prst="rect">
            <a:avLst/>
          </a:prstGeom>
          <a:noFill/>
        </p:spPr>
        <p:txBody>
          <a:bodyPr wrap="none" rtlCol="1">
            <a:spAutoFit/>
          </a:bodyPr>
          <a:lstStyle/>
          <a:p>
            <a:r>
              <a:rPr lang="he-IL" sz="2800" dirty="0">
                <a:solidFill>
                  <a:schemeClr val="bg1"/>
                </a:solidFill>
              </a:rPr>
              <a:t>90</a:t>
            </a:r>
          </a:p>
        </p:txBody>
      </p:sp>
      <p:sp>
        <p:nvSpPr>
          <p:cNvPr id="33" name="תיבת טקסט 32">
            <a:extLst>
              <a:ext uri="{FF2B5EF4-FFF2-40B4-BE49-F238E27FC236}">
                <a16:creationId xmlns:a16="http://schemas.microsoft.com/office/drawing/2014/main" id="{DE6DFE01-40E8-E852-3E83-ECC951AE7753}"/>
              </a:ext>
            </a:extLst>
          </p:cNvPr>
          <p:cNvSpPr txBox="1"/>
          <p:nvPr/>
        </p:nvSpPr>
        <p:spPr>
          <a:xfrm>
            <a:off x="6585885" y="3079820"/>
            <a:ext cx="550152" cy="523220"/>
          </a:xfrm>
          <a:prstGeom prst="rect">
            <a:avLst/>
          </a:prstGeom>
          <a:noFill/>
        </p:spPr>
        <p:txBody>
          <a:bodyPr wrap="none" rtlCol="1">
            <a:spAutoFit/>
          </a:bodyPr>
          <a:lstStyle/>
          <a:p>
            <a:r>
              <a:rPr lang="he-IL" sz="2800" dirty="0">
                <a:solidFill>
                  <a:schemeClr val="bg1"/>
                </a:solidFill>
              </a:rPr>
              <a:t>60</a:t>
            </a:r>
          </a:p>
        </p:txBody>
      </p:sp>
      <p:sp>
        <p:nvSpPr>
          <p:cNvPr id="35" name="תיבת טקסט 34">
            <a:extLst>
              <a:ext uri="{FF2B5EF4-FFF2-40B4-BE49-F238E27FC236}">
                <a16:creationId xmlns:a16="http://schemas.microsoft.com/office/drawing/2014/main" id="{F3BC12DE-2CD2-B501-B7D5-98E7E8CE39C8}"/>
              </a:ext>
            </a:extLst>
          </p:cNvPr>
          <p:cNvSpPr txBox="1"/>
          <p:nvPr/>
        </p:nvSpPr>
        <p:spPr>
          <a:xfrm>
            <a:off x="5616849" y="3079820"/>
            <a:ext cx="550152" cy="523220"/>
          </a:xfrm>
          <a:prstGeom prst="rect">
            <a:avLst/>
          </a:prstGeom>
          <a:noFill/>
        </p:spPr>
        <p:txBody>
          <a:bodyPr wrap="none" rtlCol="1">
            <a:spAutoFit/>
          </a:bodyPr>
          <a:lstStyle/>
          <a:p>
            <a:r>
              <a:rPr lang="he-IL" sz="2800" dirty="0">
                <a:solidFill>
                  <a:schemeClr val="bg1"/>
                </a:solidFill>
              </a:rPr>
              <a:t>50</a:t>
            </a:r>
          </a:p>
        </p:txBody>
      </p:sp>
      <p:sp>
        <p:nvSpPr>
          <p:cNvPr id="36" name="לחצן חידה 2">
            <a:extLst>
              <a:ext uri="{FF2B5EF4-FFF2-40B4-BE49-F238E27FC236}">
                <a16:creationId xmlns:a16="http://schemas.microsoft.com/office/drawing/2014/main" id="{72A89539-EB83-81D1-C6AD-6B6366956C26}"/>
              </a:ext>
            </a:extLst>
          </p:cNvPr>
          <p:cNvSpPr/>
          <p:nvPr/>
        </p:nvSpPr>
        <p:spPr>
          <a:xfrm>
            <a:off x="479246" y="5421088"/>
            <a:ext cx="2777497"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לְהַצָגַת עוֹד מִסְפָּרִים עַל הַיָשָר.</a:t>
            </a:r>
            <a:endParaRPr lang="en-IL" sz="2800" dirty="0">
              <a:solidFill>
                <a:schemeClr val="tx1"/>
              </a:solidFill>
            </a:endParaRPr>
          </a:p>
        </p:txBody>
      </p:sp>
      <p:grpSp>
        <p:nvGrpSpPr>
          <p:cNvPr id="4" name="קבוצה 3">
            <a:extLst>
              <a:ext uri="{FF2B5EF4-FFF2-40B4-BE49-F238E27FC236}">
                <a16:creationId xmlns:a16="http://schemas.microsoft.com/office/drawing/2014/main" id="{37B9799C-B1E5-3C59-4D92-CD40ADF01066}"/>
              </a:ext>
            </a:extLst>
          </p:cNvPr>
          <p:cNvGrpSpPr/>
          <p:nvPr/>
        </p:nvGrpSpPr>
        <p:grpSpPr>
          <a:xfrm>
            <a:off x="914400" y="2532185"/>
            <a:ext cx="9996452" cy="547635"/>
            <a:chOff x="914400" y="2532185"/>
            <a:chExt cx="9996452" cy="547635"/>
          </a:xfrm>
        </p:grpSpPr>
        <p:cxnSp>
          <p:nvCxnSpPr>
            <p:cNvPr id="5" name="מחבר ישר 4">
              <a:extLst>
                <a:ext uri="{FF2B5EF4-FFF2-40B4-BE49-F238E27FC236}">
                  <a16:creationId xmlns:a16="http://schemas.microsoft.com/office/drawing/2014/main" id="{15F129C4-6F92-EA0A-A5BF-4371574AAFC1}"/>
                </a:ext>
              </a:extLst>
            </p:cNvPr>
            <p:cNvCxnSpPr>
              <a:cxnSpLocks/>
            </p:cNvCxnSpPr>
            <p:nvPr/>
          </p:nvCxnSpPr>
          <p:spPr>
            <a:xfrm>
              <a:off x="914400"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 name="מחבר ישר 5">
              <a:extLst>
                <a:ext uri="{FF2B5EF4-FFF2-40B4-BE49-F238E27FC236}">
                  <a16:creationId xmlns:a16="http://schemas.microsoft.com/office/drawing/2014/main" id="{3550B1DA-8D58-F5D7-504D-51A902138AC2}"/>
                </a:ext>
              </a:extLst>
            </p:cNvPr>
            <p:cNvCxnSpPr>
              <a:cxnSpLocks/>
            </p:cNvCxnSpPr>
            <p:nvPr/>
          </p:nvCxnSpPr>
          <p:spPr>
            <a:xfrm>
              <a:off x="1914045"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 name="מחבר ישר 6">
              <a:extLst>
                <a:ext uri="{FF2B5EF4-FFF2-40B4-BE49-F238E27FC236}">
                  <a16:creationId xmlns:a16="http://schemas.microsoft.com/office/drawing/2014/main" id="{84F38079-336E-7031-2872-71BE646ED18F}"/>
                </a:ext>
              </a:extLst>
            </p:cNvPr>
            <p:cNvCxnSpPr>
              <a:cxnSpLocks/>
            </p:cNvCxnSpPr>
            <p:nvPr/>
          </p:nvCxnSpPr>
          <p:spPr>
            <a:xfrm>
              <a:off x="2913690"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8" name="מחבר ישר 7">
              <a:extLst>
                <a:ext uri="{FF2B5EF4-FFF2-40B4-BE49-F238E27FC236}">
                  <a16:creationId xmlns:a16="http://schemas.microsoft.com/office/drawing/2014/main" id="{FEABA15B-BE66-8DFB-EDCC-8BFFF70948F2}"/>
                </a:ext>
              </a:extLst>
            </p:cNvPr>
            <p:cNvCxnSpPr>
              <a:cxnSpLocks/>
            </p:cNvCxnSpPr>
            <p:nvPr/>
          </p:nvCxnSpPr>
          <p:spPr>
            <a:xfrm>
              <a:off x="3913335"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9" name="מחבר ישר 8">
              <a:extLst>
                <a:ext uri="{FF2B5EF4-FFF2-40B4-BE49-F238E27FC236}">
                  <a16:creationId xmlns:a16="http://schemas.microsoft.com/office/drawing/2014/main" id="{EEF05816-6F71-744A-3B94-9FFFD46C49EE}"/>
                </a:ext>
              </a:extLst>
            </p:cNvPr>
            <p:cNvCxnSpPr>
              <a:cxnSpLocks/>
            </p:cNvCxnSpPr>
            <p:nvPr/>
          </p:nvCxnSpPr>
          <p:spPr>
            <a:xfrm>
              <a:off x="4912980"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 name="מחבר ישר 9">
              <a:extLst>
                <a:ext uri="{FF2B5EF4-FFF2-40B4-BE49-F238E27FC236}">
                  <a16:creationId xmlns:a16="http://schemas.microsoft.com/office/drawing/2014/main" id="{2572A707-D1D4-30C8-C7FE-8BAD75093538}"/>
                </a:ext>
              </a:extLst>
            </p:cNvPr>
            <p:cNvCxnSpPr>
              <a:cxnSpLocks/>
            </p:cNvCxnSpPr>
            <p:nvPr/>
          </p:nvCxnSpPr>
          <p:spPr>
            <a:xfrm>
              <a:off x="5912625"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מחבר ישר 10">
              <a:extLst>
                <a:ext uri="{FF2B5EF4-FFF2-40B4-BE49-F238E27FC236}">
                  <a16:creationId xmlns:a16="http://schemas.microsoft.com/office/drawing/2014/main" id="{28EF365E-31CA-E480-E804-450BA6C3AF32}"/>
                </a:ext>
              </a:extLst>
            </p:cNvPr>
            <p:cNvCxnSpPr>
              <a:cxnSpLocks/>
            </p:cNvCxnSpPr>
            <p:nvPr/>
          </p:nvCxnSpPr>
          <p:spPr>
            <a:xfrm>
              <a:off x="6912270"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מחבר ישר 11">
              <a:extLst>
                <a:ext uri="{FF2B5EF4-FFF2-40B4-BE49-F238E27FC236}">
                  <a16:creationId xmlns:a16="http://schemas.microsoft.com/office/drawing/2014/main" id="{BD221FEE-6F7B-8976-B06A-29652CA52297}"/>
                </a:ext>
              </a:extLst>
            </p:cNvPr>
            <p:cNvCxnSpPr>
              <a:cxnSpLocks/>
            </p:cNvCxnSpPr>
            <p:nvPr/>
          </p:nvCxnSpPr>
          <p:spPr>
            <a:xfrm>
              <a:off x="7911915"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 name="מחבר ישר 12">
              <a:extLst>
                <a:ext uri="{FF2B5EF4-FFF2-40B4-BE49-F238E27FC236}">
                  <a16:creationId xmlns:a16="http://schemas.microsoft.com/office/drawing/2014/main" id="{720EAFFA-69D7-3EC8-4642-82A9E5810711}"/>
                </a:ext>
              </a:extLst>
            </p:cNvPr>
            <p:cNvCxnSpPr>
              <a:cxnSpLocks/>
            </p:cNvCxnSpPr>
            <p:nvPr/>
          </p:nvCxnSpPr>
          <p:spPr>
            <a:xfrm>
              <a:off x="8911560"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9" name="מחבר ישר 18">
              <a:extLst>
                <a:ext uri="{FF2B5EF4-FFF2-40B4-BE49-F238E27FC236}">
                  <a16:creationId xmlns:a16="http://schemas.microsoft.com/office/drawing/2014/main" id="{86D49694-7179-4233-1C8F-6DA25EA8580E}"/>
                </a:ext>
              </a:extLst>
            </p:cNvPr>
            <p:cNvCxnSpPr>
              <a:cxnSpLocks/>
            </p:cNvCxnSpPr>
            <p:nvPr/>
          </p:nvCxnSpPr>
          <p:spPr>
            <a:xfrm>
              <a:off x="9911205"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 name="מחבר ישר 1">
              <a:extLst>
                <a:ext uri="{FF2B5EF4-FFF2-40B4-BE49-F238E27FC236}">
                  <a16:creationId xmlns:a16="http://schemas.microsoft.com/office/drawing/2014/main" id="{CBB5E421-63EC-07EB-C56C-33AAEE87ED96}"/>
                </a:ext>
              </a:extLst>
            </p:cNvPr>
            <p:cNvCxnSpPr>
              <a:cxnSpLocks/>
            </p:cNvCxnSpPr>
            <p:nvPr/>
          </p:nvCxnSpPr>
          <p:spPr>
            <a:xfrm>
              <a:off x="10910852"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grpSp>
      <p:sp>
        <p:nvSpPr>
          <p:cNvPr id="14" name="תיבת טקסט 13">
            <a:extLst>
              <a:ext uri="{FF2B5EF4-FFF2-40B4-BE49-F238E27FC236}">
                <a16:creationId xmlns:a16="http://schemas.microsoft.com/office/drawing/2014/main" id="{4CEDBD65-1004-B231-8BC8-301EFB7DD35F}"/>
              </a:ext>
            </a:extLst>
          </p:cNvPr>
          <p:cNvSpPr txBox="1"/>
          <p:nvPr/>
        </p:nvSpPr>
        <p:spPr>
          <a:xfrm>
            <a:off x="10553856" y="3079820"/>
            <a:ext cx="732893" cy="523220"/>
          </a:xfrm>
          <a:prstGeom prst="rect">
            <a:avLst/>
          </a:prstGeom>
          <a:noFill/>
        </p:spPr>
        <p:txBody>
          <a:bodyPr wrap="none" rtlCol="1">
            <a:spAutoFit/>
          </a:bodyPr>
          <a:lstStyle/>
          <a:p>
            <a:r>
              <a:rPr lang="he-IL" sz="2800" dirty="0">
                <a:solidFill>
                  <a:schemeClr val="bg1"/>
                </a:solidFill>
              </a:rPr>
              <a:t>100</a:t>
            </a:r>
          </a:p>
        </p:txBody>
      </p:sp>
    </p:spTree>
    <p:extLst>
      <p:ext uri="{BB962C8B-B14F-4D97-AF65-F5344CB8AC3E}">
        <p14:creationId xmlns:p14="http://schemas.microsoft.com/office/powerpoint/2010/main" val="3076778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mph" presetSubtype="2" fill="hold" grpId="0" nodeType="withEffect">
                                  <p:stCondLst>
                                    <p:cond delay="0"/>
                                  </p:stCondLst>
                                  <p:childTnLst>
                                    <p:animClr clrSpc="rgb" dir="cw">
                                      <p:cBhvr override="childStyle">
                                        <p:cTn id="6" dur="2000" fill="hold"/>
                                        <p:tgtEl>
                                          <p:spTgt spid="14"/>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5"/>
                    </p:tgtEl>
                  </p:cond>
                </p:stCondLst>
                <p:endSync evt="end" delay="0">
                  <p:rtn val="all"/>
                </p:endSync>
                <p:childTnLst>
                  <p:par>
                    <p:cTn id="8" fill="hold">
                      <p:stCondLst>
                        <p:cond delay="0"/>
                      </p:stCondLst>
                      <p:childTnLst>
                        <p:par>
                          <p:cTn id="9" fill="hold">
                            <p:stCondLst>
                              <p:cond delay="0"/>
                            </p:stCondLst>
                            <p:childTnLst>
                              <p:par>
                                <p:cTn id="10" presetID="1" presetClass="exit" presetSubtype="0" fill="hold" grpId="0" nodeType="withEffect">
                                  <p:stCondLst>
                                    <p:cond delay="0"/>
                                  </p:stCondLst>
                                  <p:childTnLst>
                                    <p:set>
                                      <p:cBhvr>
                                        <p:cTn id="11" dur="1" fill="hold">
                                          <p:stCondLst>
                                            <p:cond delay="0"/>
                                          </p:stCondLst>
                                        </p:cTn>
                                        <p:tgtEl>
                                          <p:spTgt spid="25"/>
                                        </p:tgtEl>
                                        <p:attrNameLst>
                                          <p:attrName>style.visibility</p:attrName>
                                        </p:attrNameLst>
                                      </p:cBhvr>
                                      <p:to>
                                        <p:strVal val="hidden"/>
                                      </p:to>
                                    </p:set>
                                  </p:childTnLst>
                                </p:cTn>
                              </p:par>
                              <p:par>
                                <p:cTn id="12" presetID="9" presetClass="emph" presetSubtype="0" grpId="0" nodeType="withEffect">
                                  <p:stCondLst>
                                    <p:cond delay="0"/>
                                  </p:stCondLst>
                                  <p:childTnLst>
                                    <p:set>
                                      <p:cBhvr>
                                        <p:cTn id="13" dur="indefinite"/>
                                        <p:tgtEl>
                                          <p:spTgt spid="24"/>
                                        </p:tgtEl>
                                        <p:attrNameLst>
                                          <p:attrName>style.opacity</p:attrName>
                                        </p:attrNameLst>
                                      </p:cBhvr>
                                      <p:to>
                                        <p:strVal val="0.25"/>
                                      </p:to>
                                    </p:set>
                                    <p:animEffect filter="image" prLst="opacity: 0.25">
                                      <p:cBhvr rctx="IE">
                                        <p:cTn id="14" dur="indefinite"/>
                                        <p:tgtEl>
                                          <p:spTgt spid="24"/>
                                        </p:tgtEl>
                                      </p:cBhvr>
                                    </p:animEffect>
                                  </p:childTnLst>
                                </p:cTn>
                              </p:par>
                              <p:par>
                                <p:cTn id="15" presetID="3" presetClass="emph" presetSubtype="2" fill="hold" grpId="0" nodeType="withEffect">
                                  <p:stCondLst>
                                    <p:cond delay="0"/>
                                  </p:stCondLst>
                                  <p:childTnLst>
                                    <p:animClr clrSpc="rgb" dir="cw">
                                      <p:cBhvr override="childStyle">
                                        <p:cTn id="16" dur="2000" fill="hold"/>
                                        <p:tgtEl>
                                          <p:spTgt spid="35"/>
                                        </p:tgtEl>
                                        <p:attrNameLst>
                                          <p:attrName>style.color</p:attrName>
                                        </p:attrNameLst>
                                      </p:cBhvr>
                                      <p:to>
                                        <a:schemeClr val="accent2"/>
                                      </p:to>
                                    </p:animClr>
                                  </p:childTnLst>
                                </p:cTn>
                              </p:par>
                            </p:childTnLst>
                          </p:cTn>
                        </p:par>
                        <p:par>
                          <p:cTn id="17" fill="hold">
                            <p:stCondLst>
                              <p:cond delay="2000"/>
                            </p:stCondLst>
                            <p:childTnLst>
                              <p:par>
                                <p:cTn id="18" presetID="1" presetClass="entr" presetSubtype="0" fill="hold" grpId="1" nodeType="afterEffect">
                                  <p:stCondLst>
                                    <p:cond delay="0"/>
                                  </p:stCondLst>
                                  <p:childTnLst>
                                    <p:set>
                                      <p:cBhvr>
                                        <p:cTn id="19" dur="1" fill="hold">
                                          <p:stCondLst>
                                            <p:cond delay="0"/>
                                          </p:stCondLst>
                                        </p:cTn>
                                        <p:tgtEl>
                                          <p:spTgt spid="36"/>
                                        </p:tgtEl>
                                        <p:attrNameLst>
                                          <p:attrName>style.visibility</p:attrName>
                                        </p:attrNameLst>
                                      </p:cBhvr>
                                      <p:to>
                                        <p:strVal val="visible"/>
                                      </p:to>
                                    </p:set>
                                  </p:childTnLst>
                                </p:cTn>
                              </p:par>
                            </p:childTnLst>
                          </p:cTn>
                        </p:par>
                      </p:childTnLst>
                    </p:cTn>
                  </p:par>
                </p:childTnLst>
              </p:cTn>
              <p:nextCondLst>
                <p:cond evt="onClick" delay="0">
                  <p:tgtEl>
                    <p:spTgt spid="25"/>
                  </p:tgtEl>
                </p:cond>
              </p:nextCondLst>
            </p:seq>
            <p:seq concurrent="1" nextAc="seek">
              <p:cTn id="20" restart="whenNotActive" fill="hold" evtFilter="cancelBubble" nodeType="interactiveSeq">
                <p:stCondLst>
                  <p:cond evt="onClick" delay="0">
                    <p:tgtEl>
                      <p:spTgt spid="36"/>
                    </p:tgtEl>
                  </p:cond>
                </p:stCondLst>
                <p:endSync evt="end" delay="0">
                  <p:rtn val="all"/>
                </p:endSync>
                <p:childTnLst>
                  <p:par>
                    <p:cTn id="21" fill="hold">
                      <p:stCondLst>
                        <p:cond delay="0"/>
                      </p:stCondLst>
                      <p:childTnLst>
                        <p:par>
                          <p:cTn id="22" fill="hold">
                            <p:stCondLst>
                              <p:cond delay="0"/>
                            </p:stCondLst>
                            <p:childTnLst>
                              <p:par>
                                <p:cTn id="23" presetID="1" presetClass="exit" presetSubtype="0" fill="hold" grpId="0" nodeType="withEffect">
                                  <p:stCondLst>
                                    <p:cond delay="0"/>
                                  </p:stCondLst>
                                  <p:childTnLst>
                                    <p:set>
                                      <p:cBhvr>
                                        <p:cTn id="24" dur="1" fill="hold">
                                          <p:stCondLst>
                                            <p:cond delay="0"/>
                                          </p:stCondLst>
                                        </p:cTn>
                                        <p:tgtEl>
                                          <p:spTgt spid="36"/>
                                        </p:tgtEl>
                                        <p:attrNameLst>
                                          <p:attrName>style.visibility</p:attrName>
                                        </p:attrNameLst>
                                      </p:cBhvr>
                                      <p:to>
                                        <p:strVal val="hidden"/>
                                      </p:to>
                                    </p:set>
                                  </p:childTnLst>
                                </p:cTn>
                              </p:par>
                              <p:par>
                                <p:cTn id="25" presetID="3" presetClass="emph" presetSubtype="2" fill="hold" grpId="0" nodeType="withEffect">
                                  <p:stCondLst>
                                    <p:cond delay="0"/>
                                  </p:stCondLst>
                                  <p:childTnLst>
                                    <p:animClr clrSpc="rgb" dir="cw">
                                      <p:cBhvr override="childStyle">
                                        <p:cTn id="26" dur="2000" fill="hold"/>
                                        <p:tgtEl>
                                          <p:spTgt spid="28"/>
                                        </p:tgtEl>
                                        <p:attrNameLst>
                                          <p:attrName>style.color</p:attrName>
                                        </p:attrNameLst>
                                      </p:cBhvr>
                                      <p:to>
                                        <a:schemeClr val="accent2"/>
                                      </p:to>
                                    </p:animClr>
                                  </p:childTnLst>
                                </p:cTn>
                              </p:par>
                              <p:par>
                                <p:cTn id="27" presetID="3" presetClass="emph" presetSubtype="2" fill="hold" grpId="0" nodeType="withEffect">
                                  <p:stCondLst>
                                    <p:cond delay="0"/>
                                  </p:stCondLst>
                                  <p:childTnLst>
                                    <p:animClr clrSpc="rgb" dir="cw">
                                      <p:cBhvr override="childStyle">
                                        <p:cTn id="28" dur="2000" fill="hold"/>
                                        <p:tgtEl>
                                          <p:spTgt spid="29"/>
                                        </p:tgtEl>
                                        <p:attrNameLst>
                                          <p:attrName>style.color</p:attrName>
                                        </p:attrNameLst>
                                      </p:cBhvr>
                                      <p:to>
                                        <a:schemeClr val="accent2"/>
                                      </p:to>
                                    </p:animClr>
                                  </p:childTnLst>
                                </p:cTn>
                              </p:par>
                              <p:par>
                                <p:cTn id="29" presetID="3" presetClass="emph" presetSubtype="2" fill="hold" grpId="0" nodeType="withEffect">
                                  <p:stCondLst>
                                    <p:cond delay="0"/>
                                  </p:stCondLst>
                                  <p:childTnLst>
                                    <p:animClr clrSpc="rgb" dir="cw">
                                      <p:cBhvr override="childStyle">
                                        <p:cTn id="30" dur="2000" fill="hold"/>
                                        <p:tgtEl>
                                          <p:spTgt spid="30"/>
                                        </p:tgtEl>
                                        <p:attrNameLst>
                                          <p:attrName>style.color</p:attrName>
                                        </p:attrNameLst>
                                      </p:cBhvr>
                                      <p:to>
                                        <a:schemeClr val="accent2"/>
                                      </p:to>
                                    </p:animClr>
                                  </p:childTnLst>
                                </p:cTn>
                              </p:par>
                              <p:par>
                                <p:cTn id="31" presetID="3" presetClass="emph" presetSubtype="2" fill="hold" grpId="0" nodeType="withEffect">
                                  <p:stCondLst>
                                    <p:cond delay="0"/>
                                  </p:stCondLst>
                                  <p:childTnLst>
                                    <p:animClr clrSpc="rgb" dir="cw">
                                      <p:cBhvr override="childStyle">
                                        <p:cTn id="32" dur="2000" fill="hold"/>
                                        <p:tgtEl>
                                          <p:spTgt spid="31"/>
                                        </p:tgtEl>
                                        <p:attrNameLst>
                                          <p:attrName>style.color</p:attrName>
                                        </p:attrNameLst>
                                      </p:cBhvr>
                                      <p:to>
                                        <a:schemeClr val="accent2"/>
                                      </p:to>
                                    </p:animClr>
                                  </p:childTnLst>
                                </p:cTn>
                              </p:par>
                              <p:par>
                                <p:cTn id="33" presetID="3" presetClass="emph" presetSubtype="2" fill="hold" grpId="0" nodeType="withEffect">
                                  <p:stCondLst>
                                    <p:cond delay="0"/>
                                  </p:stCondLst>
                                  <p:childTnLst>
                                    <p:animClr clrSpc="rgb" dir="cw">
                                      <p:cBhvr override="childStyle">
                                        <p:cTn id="34" dur="2000" fill="hold"/>
                                        <p:tgtEl>
                                          <p:spTgt spid="32"/>
                                        </p:tgtEl>
                                        <p:attrNameLst>
                                          <p:attrName>style.color</p:attrName>
                                        </p:attrNameLst>
                                      </p:cBhvr>
                                      <p:to>
                                        <a:schemeClr val="accent2"/>
                                      </p:to>
                                    </p:animClr>
                                  </p:childTnLst>
                                </p:cTn>
                              </p:par>
                              <p:par>
                                <p:cTn id="35" presetID="3" presetClass="emph" presetSubtype="2" fill="hold" grpId="0" nodeType="withEffect">
                                  <p:stCondLst>
                                    <p:cond delay="0"/>
                                  </p:stCondLst>
                                  <p:childTnLst>
                                    <p:animClr clrSpc="rgb" dir="cw">
                                      <p:cBhvr override="childStyle">
                                        <p:cTn id="36" dur="2000" fill="hold"/>
                                        <p:tgtEl>
                                          <p:spTgt spid="33"/>
                                        </p:tgtEl>
                                        <p:attrNameLst>
                                          <p:attrName>style.color</p:attrName>
                                        </p:attrNameLst>
                                      </p:cBhvr>
                                      <p:to>
                                        <a:schemeClr val="accent2"/>
                                      </p:to>
                                    </p:animClr>
                                  </p:childTnLst>
                                </p:cTn>
                              </p:par>
                            </p:childTnLst>
                          </p:cTn>
                        </p:par>
                      </p:childTnLst>
                    </p:cTn>
                  </p:par>
                </p:childTnLst>
              </p:cTn>
              <p:nextCondLst>
                <p:cond evt="onClick" delay="0">
                  <p:tgtEl>
                    <p:spTgt spid="36"/>
                  </p:tgtEl>
                </p:cond>
              </p:nextCondLst>
            </p:seq>
          </p:childTnLst>
        </p:cTn>
      </p:par>
    </p:tnLst>
    <p:bldLst>
      <p:bldP spid="24" grpId="0" animBg="1"/>
      <p:bldP spid="25" grpId="0" animBg="1"/>
      <p:bldP spid="28" grpId="0"/>
      <p:bldP spid="29" grpId="0"/>
      <p:bldP spid="30" grpId="0"/>
      <p:bldP spid="31" grpId="0"/>
      <p:bldP spid="32" grpId="0"/>
      <p:bldP spid="33" grpId="0"/>
      <p:bldP spid="35" grpId="0"/>
      <p:bldP spid="36" grpId="0" animBg="1"/>
      <p:bldP spid="36" grpId="1" animBg="1"/>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מחבר חץ ישר 2">
            <a:extLst>
              <a:ext uri="{FF2B5EF4-FFF2-40B4-BE49-F238E27FC236}">
                <a16:creationId xmlns:a16="http://schemas.microsoft.com/office/drawing/2014/main" id="{BC6DAFBF-C119-346D-B11F-D3FAE4076D34}"/>
              </a:ext>
            </a:extLst>
          </p:cNvPr>
          <p:cNvCxnSpPr/>
          <p:nvPr/>
        </p:nvCxnSpPr>
        <p:spPr>
          <a:xfrm flipV="1">
            <a:off x="703385" y="2828612"/>
            <a:ext cx="10550769"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4" name="משולש שווה-שוקיים 23">
            <a:extLst>
              <a:ext uri="{FF2B5EF4-FFF2-40B4-BE49-F238E27FC236}">
                <a16:creationId xmlns:a16="http://schemas.microsoft.com/office/drawing/2014/main" id="{C03A3EE5-7D27-9428-7721-8A8FDCD4E9AD}"/>
              </a:ext>
            </a:extLst>
          </p:cNvPr>
          <p:cNvSpPr/>
          <p:nvPr/>
        </p:nvSpPr>
        <p:spPr>
          <a:xfrm flipV="1">
            <a:off x="2693199" y="1628938"/>
            <a:ext cx="440981" cy="804849"/>
          </a:xfrm>
          <a:prstGeom prst="triangle">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 name="לחצן חידה 2">
            <a:extLst>
              <a:ext uri="{FF2B5EF4-FFF2-40B4-BE49-F238E27FC236}">
                <a16:creationId xmlns:a16="http://schemas.microsoft.com/office/drawing/2014/main" id="{B87B03C6-641A-566F-A3C7-63A99C10C587}"/>
              </a:ext>
            </a:extLst>
          </p:cNvPr>
          <p:cNvSpPr/>
          <p:nvPr/>
        </p:nvSpPr>
        <p:spPr>
          <a:xfrm>
            <a:off x="479246" y="5505142"/>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לִבְדִיקַת הַתְשוּבָה.</a:t>
            </a:r>
            <a:endParaRPr lang="en-IL" sz="2800" dirty="0">
              <a:solidFill>
                <a:schemeClr val="tx1"/>
              </a:solidFill>
            </a:endParaRPr>
          </a:p>
        </p:txBody>
      </p:sp>
      <p:sp>
        <p:nvSpPr>
          <p:cNvPr id="26" name="תיבת טקסט 25">
            <a:extLst>
              <a:ext uri="{FF2B5EF4-FFF2-40B4-BE49-F238E27FC236}">
                <a16:creationId xmlns:a16="http://schemas.microsoft.com/office/drawing/2014/main" id="{EF18E6F8-759C-975E-32FE-46D9A4C5191F}"/>
              </a:ext>
            </a:extLst>
          </p:cNvPr>
          <p:cNvSpPr txBox="1"/>
          <p:nvPr/>
        </p:nvSpPr>
        <p:spPr>
          <a:xfrm>
            <a:off x="351727" y="179851"/>
            <a:ext cx="11705991" cy="1054263"/>
          </a:xfrm>
          <a:prstGeom prst="rect">
            <a:avLst/>
          </a:prstGeom>
          <a:noFill/>
        </p:spPr>
        <p:txBody>
          <a:bodyPr wrap="square">
            <a:spAutoFit/>
          </a:bodyPr>
          <a:lstStyle/>
          <a:p>
            <a:pPr lvl="0" algn="just" rtl="1">
              <a:lnSpc>
                <a:spcPct val="115000"/>
              </a:lnSpc>
              <a:spcAft>
                <a:spcPts val="0"/>
              </a:spcAft>
            </a:pPr>
            <a:r>
              <a:rPr lang="he-IL" sz="2800" dirty="0">
                <a:latin typeface="Calibri" panose="020F0502020204030204" pitchFamily="34" charset="0"/>
                <a:cs typeface="+mj-cs"/>
              </a:rPr>
              <a:t>אֵיזֶה מִסְפָּר צָרִיךְ לִהְיוֹת בַּמָקוֹם שֶהַמְשֻלָש הַכָּחֹל מַצְבִּיעַ עָלָיו?</a:t>
            </a:r>
          </a:p>
          <a:p>
            <a:pPr lvl="0" algn="just" rtl="1">
              <a:lnSpc>
                <a:spcPct val="115000"/>
              </a:lnSpc>
              <a:spcAft>
                <a:spcPts val="0"/>
              </a:spcAft>
            </a:pPr>
            <a:r>
              <a:rPr lang="he-IL" sz="2800" dirty="0">
                <a:latin typeface="Calibri" panose="020F0502020204030204" pitchFamily="34" charset="0"/>
                <a:cs typeface="+mj-cs"/>
              </a:rPr>
              <a:t>הַסְבִּירוּ אֶת הַתְשוּבָה שֶלָכֶם וּבִדְקוּ.</a:t>
            </a:r>
            <a:endParaRPr lang="en-US" sz="2800" dirty="0">
              <a:latin typeface="Calibri" panose="020F0502020204030204" pitchFamily="34" charset="0"/>
              <a:cs typeface="+mj-cs"/>
            </a:endParaRPr>
          </a:p>
        </p:txBody>
      </p:sp>
      <p:sp>
        <p:nvSpPr>
          <p:cNvPr id="28" name="תיבת טקסט 27">
            <a:extLst>
              <a:ext uri="{FF2B5EF4-FFF2-40B4-BE49-F238E27FC236}">
                <a16:creationId xmlns:a16="http://schemas.microsoft.com/office/drawing/2014/main" id="{AB004936-1F89-4EB0-2B4E-2FDD24CADB82}"/>
              </a:ext>
            </a:extLst>
          </p:cNvPr>
          <p:cNvSpPr txBox="1"/>
          <p:nvPr/>
        </p:nvSpPr>
        <p:spPr>
          <a:xfrm>
            <a:off x="5593893" y="3079820"/>
            <a:ext cx="550152" cy="523220"/>
          </a:xfrm>
          <a:prstGeom prst="rect">
            <a:avLst/>
          </a:prstGeom>
          <a:noFill/>
        </p:spPr>
        <p:txBody>
          <a:bodyPr wrap="none" rtlCol="1">
            <a:spAutoFit/>
          </a:bodyPr>
          <a:lstStyle/>
          <a:p>
            <a:r>
              <a:rPr lang="he-IL" sz="2800" dirty="0">
                <a:solidFill>
                  <a:schemeClr val="bg1"/>
                </a:solidFill>
              </a:rPr>
              <a:t>50</a:t>
            </a:r>
          </a:p>
        </p:txBody>
      </p:sp>
      <p:sp>
        <p:nvSpPr>
          <p:cNvPr id="29" name="תיבת טקסט 28">
            <a:extLst>
              <a:ext uri="{FF2B5EF4-FFF2-40B4-BE49-F238E27FC236}">
                <a16:creationId xmlns:a16="http://schemas.microsoft.com/office/drawing/2014/main" id="{BE8C45BE-226D-140D-3977-DB10118BCFAD}"/>
              </a:ext>
            </a:extLst>
          </p:cNvPr>
          <p:cNvSpPr txBox="1"/>
          <p:nvPr/>
        </p:nvSpPr>
        <p:spPr>
          <a:xfrm>
            <a:off x="4601901" y="3079820"/>
            <a:ext cx="550152" cy="523220"/>
          </a:xfrm>
          <a:prstGeom prst="rect">
            <a:avLst/>
          </a:prstGeom>
          <a:noFill/>
        </p:spPr>
        <p:txBody>
          <a:bodyPr wrap="none" rtlCol="1">
            <a:spAutoFit/>
          </a:bodyPr>
          <a:lstStyle/>
          <a:p>
            <a:r>
              <a:rPr lang="he-IL" sz="2800" dirty="0">
                <a:solidFill>
                  <a:schemeClr val="bg1"/>
                </a:solidFill>
              </a:rPr>
              <a:t>40</a:t>
            </a:r>
          </a:p>
        </p:txBody>
      </p:sp>
      <p:sp>
        <p:nvSpPr>
          <p:cNvPr id="30" name="תיבת טקסט 29">
            <a:extLst>
              <a:ext uri="{FF2B5EF4-FFF2-40B4-BE49-F238E27FC236}">
                <a16:creationId xmlns:a16="http://schemas.microsoft.com/office/drawing/2014/main" id="{813E596B-5D88-5D51-C3D8-F014EA3D8562}"/>
              </a:ext>
            </a:extLst>
          </p:cNvPr>
          <p:cNvSpPr txBox="1"/>
          <p:nvPr/>
        </p:nvSpPr>
        <p:spPr>
          <a:xfrm>
            <a:off x="3609909" y="3079820"/>
            <a:ext cx="550152" cy="523220"/>
          </a:xfrm>
          <a:prstGeom prst="rect">
            <a:avLst/>
          </a:prstGeom>
          <a:noFill/>
        </p:spPr>
        <p:txBody>
          <a:bodyPr wrap="none" rtlCol="1">
            <a:spAutoFit/>
          </a:bodyPr>
          <a:lstStyle/>
          <a:p>
            <a:r>
              <a:rPr lang="he-IL" sz="2800" dirty="0">
                <a:solidFill>
                  <a:schemeClr val="bg1"/>
                </a:solidFill>
              </a:rPr>
              <a:t>30</a:t>
            </a:r>
          </a:p>
        </p:txBody>
      </p:sp>
      <p:sp>
        <p:nvSpPr>
          <p:cNvPr id="31" name="תיבת טקסט 30">
            <a:extLst>
              <a:ext uri="{FF2B5EF4-FFF2-40B4-BE49-F238E27FC236}">
                <a16:creationId xmlns:a16="http://schemas.microsoft.com/office/drawing/2014/main" id="{E3969DB0-64D9-6256-FF19-38B9D0065F57}"/>
              </a:ext>
            </a:extLst>
          </p:cNvPr>
          <p:cNvSpPr txBox="1"/>
          <p:nvPr/>
        </p:nvSpPr>
        <p:spPr>
          <a:xfrm>
            <a:off x="8569869" y="3079820"/>
            <a:ext cx="550152" cy="523220"/>
          </a:xfrm>
          <a:prstGeom prst="rect">
            <a:avLst/>
          </a:prstGeom>
          <a:noFill/>
        </p:spPr>
        <p:txBody>
          <a:bodyPr wrap="none" rtlCol="1">
            <a:spAutoFit/>
          </a:bodyPr>
          <a:lstStyle/>
          <a:p>
            <a:r>
              <a:rPr lang="he-IL" sz="2800" dirty="0"/>
              <a:t>80</a:t>
            </a:r>
          </a:p>
        </p:txBody>
      </p:sp>
      <p:sp>
        <p:nvSpPr>
          <p:cNvPr id="32" name="תיבת טקסט 31">
            <a:extLst>
              <a:ext uri="{FF2B5EF4-FFF2-40B4-BE49-F238E27FC236}">
                <a16:creationId xmlns:a16="http://schemas.microsoft.com/office/drawing/2014/main" id="{A21611D6-ADCD-F01F-A540-0B7821441A14}"/>
              </a:ext>
            </a:extLst>
          </p:cNvPr>
          <p:cNvSpPr txBox="1"/>
          <p:nvPr/>
        </p:nvSpPr>
        <p:spPr>
          <a:xfrm>
            <a:off x="9561861" y="3079820"/>
            <a:ext cx="550152" cy="523220"/>
          </a:xfrm>
          <a:prstGeom prst="rect">
            <a:avLst/>
          </a:prstGeom>
          <a:noFill/>
        </p:spPr>
        <p:txBody>
          <a:bodyPr wrap="none" rtlCol="1">
            <a:spAutoFit/>
          </a:bodyPr>
          <a:lstStyle/>
          <a:p>
            <a:r>
              <a:rPr lang="he-IL" sz="2800" dirty="0"/>
              <a:t>90</a:t>
            </a:r>
          </a:p>
        </p:txBody>
      </p:sp>
      <p:sp>
        <p:nvSpPr>
          <p:cNvPr id="33" name="תיבת טקסט 32">
            <a:extLst>
              <a:ext uri="{FF2B5EF4-FFF2-40B4-BE49-F238E27FC236}">
                <a16:creationId xmlns:a16="http://schemas.microsoft.com/office/drawing/2014/main" id="{DE6DFE01-40E8-E852-3E83-ECC951AE7753}"/>
              </a:ext>
            </a:extLst>
          </p:cNvPr>
          <p:cNvSpPr txBox="1"/>
          <p:nvPr/>
        </p:nvSpPr>
        <p:spPr>
          <a:xfrm>
            <a:off x="6585885" y="3079820"/>
            <a:ext cx="550152" cy="523220"/>
          </a:xfrm>
          <a:prstGeom prst="rect">
            <a:avLst/>
          </a:prstGeom>
          <a:noFill/>
        </p:spPr>
        <p:txBody>
          <a:bodyPr wrap="none" rtlCol="1">
            <a:spAutoFit/>
          </a:bodyPr>
          <a:lstStyle/>
          <a:p>
            <a:r>
              <a:rPr lang="he-IL" sz="2800" dirty="0">
                <a:solidFill>
                  <a:schemeClr val="bg1"/>
                </a:solidFill>
              </a:rPr>
              <a:t>60</a:t>
            </a:r>
          </a:p>
        </p:txBody>
      </p:sp>
      <p:sp>
        <p:nvSpPr>
          <p:cNvPr id="35" name="תיבת טקסט 34">
            <a:extLst>
              <a:ext uri="{FF2B5EF4-FFF2-40B4-BE49-F238E27FC236}">
                <a16:creationId xmlns:a16="http://schemas.microsoft.com/office/drawing/2014/main" id="{F3BC12DE-2CD2-B501-B7D5-98E7E8CE39C8}"/>
              </a:ext>
            </a:extLst>
          </p:cNvPr>
          <p:cNvSpPr txBox="1"/>
          <p:nvPr/>
        </p:nvSpPr>
        <p:spPr>
          <a:xfrm>
            <a:off x="2606180" y="3117149"/>
            <a:ext cx="550152" cy="523220"/>
          </a:xfrm>
          <a:prstGeom prst="rect">
            <a:avLst/>
          </a:prstGeom>
          <a:noFill/>
        </p:spPr>
        <p:txBody>
          <a:bodyPr wrap="none" rtlCol="1">
            <a:spAutoFit/>
          </a:bodyPr>
          <a:lstStyle/>
          <a:p>
            <a:r>
              <a:rPr lang="he-IL" sz="2800" dirty="0">
                <a:solidFill>
                  <a:schemeClr val="bg1"/>
                </a:solidFill>
              </a:rPr>
              <a:t>20</a:t>
            </a:r>
          </a:p>
        </p:txBody>
      </p:sp>
      <p:sp>
        <p:nvSpPr>
          <p:cNvPr id="36" name="לחצן חידה 2">
            <a:extLst>
              <a:ext uri="{FF2B5EF4-FFF2-40B4-BE49-F238E27FC236}">
                <a16:creationId xmlns:a16="http://schemas.microsoft.com/office/drawing/2014/main" id="{72A89539-EB83-81D1-C6AD-6B6366956C26}"/>
              </a:ext>
            </a:extLst>
          </p:cNvPr>
          <p:cNvSpPr/>
          <p:nvPr/>
        </p:nvSpPr>
        <p:spPr>
          <a:xfrm>
            <a:off x="479246" y="5421088"/>
            <a:ext cx="2777497"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לְהַצָגַת עוֹד מִסְפָּרִים עַל הַיָשָר.</a:t>
            </a:r>
            <a:endParaRPr lang="en-IL" sz="2800" dirty="0">
              <a:solidFill>
                <a:schemeClr val="tx1"/>
              </a:solidFill>
            </a:endParaRPr>
          </a:p>
        </p:txBody>
      </p:sp>
      <p:grpSp>
        <p:nvGrpSpPr>
          <p:cNvPr id="4" name="קבוצה 3">
            <a:extLst>
              <a:ext uri="{FF2B5EF4-FFF2-40B4-BE49-F238E27FC236}">
                <a16:creationId xmlns:a16="http://schemas.microsoft.com/office/drawing/2014/main" id="{37B9799C-B1E5-3C59-4D92-CD40ADF01066}"/>
              </a:ext>
            </a:extLst>
          </p:cNvPr>
          <p:cNvGrpSpPr/>
          <p:nvPr/>
        </p:nvGrpSpPr>
        <p:grpSpPr>
          <a:xfrm>
            <a:off x="914400" y="2532185"/>
            <a:ext cx="9996452" cy="547635"/>
            <a:chOff x="914400" y="2532185"/>
            <a:chExt cx="9996452" cy="547635"/>
          </a:xfrm>
        </p:grpSpPr>
        <p:cxnSp>
          <p:nvCxnSpPr>
            <p:cNvPr id="5" name="מחבר ישר 4">
              <a:extLst>
                <a:ext uri="{FF2B5EF4-FFF2-40B4-BE49-F238E27FC236}">
                  <a16:creationId xmlns:a16="http://schemas.microsoft.com/office/drawing/2014/main" id="{15F129C4-6F92-EA0A-A5BF-4371574AAFC1}"/>
                </a:ext>
              </a:extLst>
            </p:cNvPr>
            <p:cNvCxnSpPr>
              <a:cxnSpLocks/>
            </p:cNvCxnSpPr>
            <p:nvPr/>
          </p:nvCxnSpPr>
          <p:spPr>
            <a:xfrm>
              <a:off x="914400"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 name="מחבר ישר 5">
              <a:extLst>
                <a:ext uri="{FF2B5EF4-FFF2-40B4-BE49-F238E27FC236}">
                  <a16:creationId xmlns:a16="http://schemas.microsoft.com/office/drawing/2014/main" id="{3550B1DA-8D58-F5D7-504D-51A902138AC2}"/>
                </a:ext>
              </a:extLst>
            </p:cNvPr>
            <p:cNvCxnSpPr>
              <a:cxnSpLocks/>
            </p:cNvCxnSpPr>
            <p:nvPr/>
          </p:nvCxnSpPr>
          <p:spPr>
            <a:xfrm>
              <a:off x="1914045"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 name="מחבר ישר 6">
              <a:extLst>
                <a:ext uri="{FF2B5EF4-FFF2-40B4-BE49-F238E27FC236}">
                  <a16:creationId xmlns:a16="http://schemas.microsoft.com/office/drawing/2014/main" id="{84F38079-336E-7031-2872-71BE646ED18F}"/>
                </a:ext>
              </a:extLst>
            </p:cNvPr>
            <p:cNvCxnSpPr>
              <a:cxnSpLocks/>
            </p:cNvCxnSpPr>
            <p:nvPr/>
          </p:nvCxnSpPr>
          <p:spPr>
            <a:xfrm>
              <a:off x="2913690"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8" name="מחבר ישר 7">
              <a:extLst>
                <a:ext uri="{FF2B5EF4-FFF2-40B4-BE49-F238E27FC236}">
                  <a16:creationId xmlns:a16="http://schemas.microsoft.com/office/drawing/2014/main" id="{FEABA15B-BE66-8DFB-EDCC-8BFFF70948F2}"/>
                </a:ext>
              </a:extLst>
            </p:cNvPr>
            <p:cNvCxnSpPr>
              <a:cxnSpLocks/>
            </p:cNvCxnSpPr>
            <p:nvPr/>
          </p:nvCxnSpPr>
          <p:spPr>
            <a:xfrm>
              <a:off x="3913335"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9" name="מחבר ישר 8">
              <a:extLst>
                <a:ext uri="{FF2B5EF4-FFF2-40B4-BE49-F238E27FC236}">
                  <a16:creationId xmlns:a16="http://schemas.microsoft.com/office/drawing/2014/main" id="{EEF05816-6F71-744A-3B94-9FFFD46C49EE}"/>
                </a:ext>
              </a:extLst>
            </p:cNvPr>
            <p:cNvCxnSpPr>
              <a:cxnSpLocks/>
            </p:cNvCxnSpPr>
            <p:nvPr/>
          </p:nvCxnSpPr>
          <p:spPr>
            <a:xfrm>
              <a:off x="4912980"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 name="מחבר ישר 9">
              <a:extLst>
                <a:ext uri="{FF2B5EF4-FFF2-40B4-BE49-F238E27FC236}">
                  <a16:creationId xmlns:a16="http://schemas.microsoft.com/office/drawing/2014/main" id="{2572A707-D1D4-30C8-C7FE-8BAD75093538}"/>
                </a:ext>
              </a:extLst>
            </p:cNvPr>
            <p:cNvCxnSpPr>
              <a:cxnSpLocks/>
            </p:cNvCxnSpPr>
            <p:nvPr/>
          </p:nvCxnSpPr>
          <p:spPr>
            <a:xfrm>
              <a:off x="5912625"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מחבר ישר 10">
              <a:extLst>
                <a:ext uri="{FF2B5EF4-FFF2-40B4-BE49-F238E27FC236}">
                  <a16:creationId xmlns:a16="http://schemas.microsoft.com/office/drawing/2014/main" id="{28EF365E-31CA-E480-E804-450BA6C3AF32}"/>
                </a:ext>
              </a:extLst>
            </p:cNvPr>
            <p:cNvCxnSpPr>
              <a:cxnSpLocks/>
            </p:cNvCxnSpPr>
            <p:nvPr/>
          </p:nvCxnSpPr>
          <p:spPr>
            <a:xfrm>
              <a:off x="6912270"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מחבר ישר 11">
              <a:extLst>
                <a:ext uri="{FF2B5EF4-FFF2-40B4-BE49-F238E27FC236}">
                  <a16:creationId xmlns:a16="http://schemas.microsoft.com/office/drawing/2014/main" id="{BD221FEE-6F7B-8976-B06A-29652CA52297}"/>
                </a:ext>
              </a:extLst>
            </p:cNvPr>
            <p:cNvCxnSpPr>
              <a:cxnSpLocks/>
            </p:cNvCxnSpPr>
            <p:nvPr/>
          </p:nvCxnSpPr>
          <p:spPr>
            <a:xfrm>
              <a:off x="7911915"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 name="מחבר ישר 12">
              <a:extLst>
                <a:ext uri="{FF2B5EF4-FFF2-40B4-BE49-F238E27FC236}">
                  <a16:creationId xmlns:a16="http://schemas.microsoft.com/office/drawing/2014/main" id="{720EAFFA-69D7-3EC8-4642-82A9E5810711}"/>
                </a:ext>
              </a:extLst>
            </p:cNvPr>
            <p:cNvCxnSpPr>
              <a:cxnSpLocks/>
            </p:cNvCxnSpPr>
            <p:nvPr/>
          </p:nvCxnSpPr>
          <p:spPr>
            <a:xfrm>
              <a:off x="8911560"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9" name="מחבר ישר 18">
              <a:extLst>
                <a:ext uri="{FF2B5EF4-FFF2-40B4-BE49-F238E27FC236}">
                  <a16:creationId xmlns:a16="http://schemas.microsoft.com/office/drawing/2014/main" id="{86D49694-7179-4233-1C8F-6DA25EA8580E}"/>
                </a:ext>
              </a:extLst>
            </p:cNvPr>
            <p:cNvCxnSpPr>
              <a:cxnSpLocks/>
            </p:cNvCxnSpPr>
            <p:nvPr/>
          </p:nvCxnSpPr>
          <p:spPr>
            <a:xfrm>
              <a:off x="9911205"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 name="מחבר ישר 1">
              <a:extLst>
                <a:ext uri="{FF2B5EF4-FFF2-40B4-BE49-F238E27FC236}">
                  <a16:creationId xmlns:a16="http://schemas.microsoft.com/office/drawing/2014/main" id="{CBB5E421-63EC-07EB-C56C-33AAEE87ED96}"/>
                </a:ext>
              </a:extLst>
            </p:cNvPr>
            <p:cNvCxnSpPr>
              <a:cxnSpLocks/>
            </p:cNvCxnSpPr>
            <p:nvPr/>
          </p:nvCxnSpPr>
          <p:spPr>
            <a:xfrm>
              <a:off x="10910852"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grpSp>
      <p:sp>
        <p:nvSpPr>
          <p:cNvPr id="14" name="תיבת טקסט 13">
            <a:extLst>
              <a:ext uri="{FF2B5EF4-FFF2-40B4-BE49-F238E27FC236}">
                <a16:creationId xmlns:a16="http://schemas.microsoft.com/office/drawing/2014/main" id="{4CEDBD65-1004-B231-8BC8-301EFB7DD35F}"/>
              </a:ext>
            </a:extLst>
          </p:cNvPr>
          <p:cNvSpPr txBox="1"/>
          <p:nvPr/>
        </p:nvSpPr>
        <p:spPr>
          <a:xfrm>
            <a:off x="10553856" y="3079820"/>
            <a:ext cx="732893" cy="523220"/>
          </a:xfrm>
          <a:prstGeom prst="rect">
            <a:avLst/>
          </a:prstGeom>
          <a:noFill/>
        </p:spPr>
        <p:txBody>
          <a:bodyPr wrap="none" rtlCol="1">
            <a:spAutoFit/>
          </a:bodyPr>
          <a:lstStyle/>
          <a:p>
            <a:r>
              <a:rPr lang="he-IL" sz="2800" dirty="0"/>
              <a:t>100</a:t>
            </a:r>
          </a:p>
        </p:txBody>
      </p:sp>
      <p:sp>
        <p:nvSpPr>
          <p:cNvPr id="15" name="תיבת טקסט 14">
            <a:extLst>
              <a:ext uri="{FF2B5EF4-FFF2-40B4-BE49-F238E27FC236}">
                <a16:creationId xmlns:a16="http://schemas.microsoft.com/office/drawing/2014/main" id="{FBDD472B-CF04-46B7-A7D1-B26010BB378A}"/>
              </a:ext>
            </a:extLst>
          </p:cNvPr>
          <p:cNvSpPr txBox="1"/>
          <p:nvPr/>
        </p:nvSpPr>
        <p:spPr>
          <a:xfrm>
            <a:off x="7629186" y="3079820"/>
            <a:ext cx="550152" cy="523220"/>
          </a:xfrm>
          <a:prstGeom prst="rect">
            <a:avLst/>
          </a:prstGeom>
          <a:noFill/>
        </p:spPr>
        <p:txBody>
          <a:bodyPr wrap="none" rtlCol="1">
            <a:spAutoFit/>
          </a:bodyPr>
          <a:lstStyle/>
          <a:p>
            <a:r>
              <a:rPr lang="he-IL" sz="2800" dirty="0">
                <a:solidFill>
                  <a:schemeClr val="bg1"/>
                </a:solidFill>
              </a:rPr>
              <a:t>70</a:t>
            </a:r>
          </a:p>
        </p:txBody>
      </p:sp>
      <p:sp>
        <p:nvSpPr>
          <p:cNvPr id="16" name="תיבת טקסט 15">
            <a:extLst>
              <a:ext uri="{FF2B5EF4-FFF2-40B4-BE49-F238E27FC236}">
                <a16:creationId xmlns:a16="http://schemas.microsoft.com/office/drawing/2014/main" id="{B666A533-DB97-4D52-42C3-D7CDD511F998}"/>
              </a:ext>
            </a:extLst>
          </p:cNvPr>
          <p:cNvSpPr txBox="1"/>
          <p:nvPr/>
        </p:nvSpPr>
        <p:spPr>
          <a:xfrm>
            <a:off x="721547" y="3118772"/>
            <a:ext cx="367408" cy="523220"/>
          </a:xfrm>
          <a:prstGeom prst="rect">
            <a:avLst/>
          </a:prstGeom>
          <a:noFill/>
        </p:spPr>
        <p:txBody>
          <a:bodyPr wrap="none" rtlCol="1">
            <a:spAutoFit/>
          </a:bodyPr>
          <a:lstStyle/>
          <a:p>
            <a:r>
              <a:rPr lang="he-IL" sz="2800" dirty="0">
                <a:solidFill>
                  <a:schemeClr val="bg1"/>
                </a:solidFill>
              </a:rPr>
              <a:t>0</a:t>
            </a:r>
          </a:p>
        </p:txBody>
      </p:sp>
      <p:sp>
        <p:nvSpPr>
          <p:cNvPr id="17" name="תיבת טקסט 16">
            <a:extLst>
              <a:ext uri="{FF2B5EF4-FFF2-40B4-BE49-F238E27FC236}">
                <a16:creationId xmlns:a16="http://schemas.microsoft.com/office/drawing/2014/main" id="{891A0709-73CB-12AA-BA30-F1B06AACEDA0}"/>
              </a:ext>
            </a:extLst>
          </p:cNvPr>
          <p:cNvSpPr txBox="1"/>
          <p:nvPr/>
        </p:nvSpPr>
        <p:spPr>
          <a:xfrm>
            <a:off x="1602451" y="3122882"/>
            <a:ext cx="550152" cy="523220"/>
          </a:xfrm>
          <a:prstGeom prst="rect">
            <a:avLst/>
          </a:prstGeom>
          <a:noFill/>
        </p:spPr>
        <p:txBody>
          <a:bodyPr wrap="none" rtlCol="1">
            <a:spAutoFit/>
          </a:bodyPr>
          <a:lstStyle/>
          <a:p>
            <a:r>
              <a:rPr lang="he-IL" sz="2800" dirty="0">
                <a:solidFill>
                  <a:schemeClr val="bg1"/>
                </a:solidFill>
              </a:rPr>
              <a:t>10</a:t>
            </a:r>
          </a:p>
        </p:txBody>
      </p:sp>
    </p:spTree>
    <p:extLst>
      <p:ext uri="{BB962C8B-B14F-4D97-AF65-F5344CB8AC3E}">
        <p14:creationId xmlns:p14="http://schemas.microsoft.com/office/powerpoint/2010/main" val="18000342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5"/>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hidden"/>
                                      </p:to>
                                    </p:set>
                                  </p:childTnLst>
                                </p:cTn>
                              </p:par>
                              <p:par>
                                <p:cTn id="7" presetID="9" presetClass="emph" presetSubtype="0" grpId="0" nodeType="withEffect">
                                  <p:stCondLst>
                                    <p:cond delay="0"/>
                                  </p:stCondLst>
                                  <p:childTnLst>
                                    <p:set>
                                      <p:cBhvr>
                                        <p:cTn id="8" dur="indefinite"/>
                                        <p:tgtEl>
                                          <p:spTgt spid="24"/>
                                        </p:tgtEl>
                                        <p:attrNameLst>
                                          <p:attrName>style.opacity</p:attrName>
                                        </p:attrNameLst>
                                      </p:cBhvr>
                                      <p:to>
                                        <p:strVal val="0.25"/>
                                      </p:to>
                                    </p:set>
                                    <p:animEffect filter="image" prLst="opacity: 0.25">
                                      <p:cBhvr rctx="IE">
                                        <p:cTn id="9" dur="indefinite"/>
                                        <p:tgtEl>
                                          <p:spTgt spid="24"/>
                                        </p:tgtEl>
                                      </p:cBhvr>
                                    </p:animEffect>
                                  </p:childTnLst>
                                </p:cTn>
                              </p:par>
                              <p:par>
                                <p:cTn id="10" presetID="3" presetClass="emph" presetSubtype="2" fill="hold" grpId="0" nodeType="withEffect">
                                  <p:stCondLst>
                                    <p:cond delay="0"/>
                                  </p:stCondLst>
                                  <p:childTnLst>
                                    <p:animClr clrSpc="rgb" dir="cw">
                                      <p:cBhvr override="childStyle">
                                        <p:cTn id="11" dur="2000" fill="hold"/>
                                        <p:tgtEl>
                                          <p:spTgt spid="35"/>
                                        </p:tgtEl>
                                        <p:attrNameLst>
                                          <p:attrName>style.color</p:attrName>
                                        </p:attrNameLst>
                                      </p:cBhvr>
                                      <p:to>
                                        <a:schemeClr val="accent2"/>
                                      </p:to>
                                    </p:animClr>
                                  </p:childTnLst>
                                </p:cTn>
                              </p:par>
                            </p:childTnLst>
                          </p:cTn>
                        </p:par>
                        <p:par>
                          <p:cTn id="12" fill="hold">
                            <p:stCondLst>
                              <p:cond delay="2000"/>
                            </p:stCondLst>
                            <p:childTnLst>
                              <p:par>
                                <p:cTn id="13" presetID="1" presetClass="entr" presetSubtype="0" fill="hold" grpId="1" nodeType="after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childTnLst>
                          </p:cTn>
                        </p:par>
                      </p:childTnLst>
                    </p:cTn>
                  </p:par>
                </p:childTnLst>
              </p:cTn>
              <p:nextCondLst>
                <p:cond evt="onClick" delay="0">
                  <p:tgtEl>
                    <p:spTgt spid="25"/>
                  </p:tgtEl>
                </p:cond>
              </p:nextCondLst>
            </p:seq>
            <p:seq concurrent="1" nextAc="seek">
              <p:cTn id="15" restart="whenNotActive" fill="hold" evtFilter="cancelBubble" nodeType="interactiveSeq">
                <p:stCondLst>
                  <p:cond evt="onClick" delay="0">
                    <p:tgtEl>
                      <p:spTgt spid="36"/>
                    </p:tgtEl>
                  </p:cond>
                </p:stCondLst>
                <p:endSync evt="end" delay="0">
                  <p:rtn val="all"/>
                </p:endSync>
                <p:childTnLst>
                  <p:par>
                    <p:cTn id="16" fill="hold">
                      <p:stCondLst>
                        <p:cond delay="0"/>
                      </p:stCondLst>
                      <p:childTnLst>
                        <p:par>
                          <p:cTn id="17" fill="hold">
                            <p:stCondLst>
                              <p:cond delay="0"/>
                            </p:stCondLst>
                            <p:childTnLst>
                              <p:par>
                                <p:cTn id="18" presetID="1" presetClass="exit"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hidden"/>
                                      </p:to>
                                    </p:set>
                                  </p:childTnLst>
                                </p:cTn>
                              </p:par>
                              <p:par>
                                <p:cTn id="20" presetID="3" presetClass="emph" presetSubtype="2" fill="hold" grpId="0" nodeType="withEffect">
                                  <p:stCondLst>
                                    <p:cond delay="0"/>
                                  </p:stCondLst>
                                  <p:childTnLst>
                                    <p:animClr clrSpc="rgb" dir="cw">
                                      <p:cBhvr override="childStyle">
                                        <p:cTn id="21" dur="2000" fill="hold"/>
                                        <p:tgtEl>
                                          <p:spTgt spid="28"/>
                                        </p:tgtEl>
                                        <p:attrNameLst>
                                          <p:attrName>style.color</p:attrName>
                                        </p:attrNameLst>
                                      </p:cBhvr>
                                      <p:to>
                                        <a:schemeClr val="accent2"/>
                                      </p:to>
                                    </p:animClr>
                                  </p:childTnLst>
                                </p:cTn>
                              </p:par>
                              <p:par>
                                <p:cTn id="22" presetID="3" presetClass="emph" presetSubtype="2" fill="hold" grpId="0" nodeType="withEffect">
                                  <p:stCondLst>
                                    <p:cond delay="0"/>
                                  </p:stCondLst>
                                  <p:childTnLst>
                                    <p:animClr clrSpc="rgb" dir="cw">
                                      <p:cBhvr override="childStyle">
                                        <p:cTn id="23" dur="2000" fill="hold"/>
                                        <p:tgtEl>
                                          <p:spTgt spid="29"/>
                                        </p:tgtEl>
                                        <p:attrNameLst>
                                          <p:attrName>style.color</p:attrName>
                                        </p:attrNameLst>
                                      </p:cBhvr>
                                      <p:to>
                                        <a:schemeClr val="accent2"/>
                                      </p:to>
                                    </p:animClr>
                                  </p:childTnLst>
                                </p:cTn>
                              </p:par>
                              <p:par>
                                <p:cTn id="24" presetID="3" presetClass="emph" presetSubtype="2" fill="hold" grpId="0" nodeType="withEffect">
                                  <p:stCondLst>
                                    <p:cond delay="0"/>
                                  </p:stCondLst>
                                  <p:childTnLst>
                                    <p:animClr clrSpc="rgb" dir="cw">
                                      <p:cBhvr override="childStyle">
                                        <p:cTn id="25" dur="2000" fill="hold"/>
                                        <p:tgtEl>
                                          <p:spTgt spid="30"/>
                                        </p:tgtEl>
                                        <p:attrNameLst>
                                          <p:attrName>style.color</p:attrName>
                                        </p:attrNameLst>
                                      </p:cBhvr>
                                      <p:to>
                                        <a:schemeClr val="accent2"/>
                                      </p:to>
                                    </p:animClr>
                                  </p:childTnLst>
                                </p:cTn>
                              </p:par>
                              <p:par>
                                <p:cTn id="26" presetID="3" presetClass="emph" presetSubtype="2" fill="hold" grpId="0" nodeType="withEffect">
                                  <p:stCondLst>
                                    <p:cond delay="0"/>
                                  </p:stCondLst>
                                  <p:childTnLst>
                                    <p:animClr clrSpc="rgb" dir="cw">
                                      <p:cBhvr override="childStyle">
                                        <p:cTn id="27" dur="2000" fill="hold"/>
                                        <p:tgtEl>
                                          <p:spTgt spid="33"/>
                                        </p:tgtEl>
                                        <p:attrNameLst>
                                          <p:attrName>style.color</p:attrName>
                                        </p:attrNameLst>
                                      </p:cBhvr>
                                      <p:to>
                                        <a:schemeClr val="accent2"/>
                                      </p:to>
                                    </p:animClr>
                                  </p:childTnLst>
                                </p:cTn>
                              </p:par>
                              <p:par>
                                <p:cTn id="28" presetID="3" presetClass="emph" presetSubtype="2" fill="hold" grpId="0" nodeType="withEffect">
                                  <p:stCondLst>
                                    <p:cond delay="0"/>
                                  </p:stCondLst>
                                  <p:childTnLst>
                                    <p:animClr clrSpc="rgb" dir="cw">
                                      <p:cBhvr override="childStyle">
                                        <p:cTn id="29" dur="2000" fill="hold"/>
                                        <p:tgtEl>
                                          <p:spTgt spid="15"/>
                                        </p:tgtEl>
                                        <p:attrNameLst>
                                          <p:attrName>style.color</p:attrName>
                                        </p:attrNameLst>
                                      </p:cBhvr>
                                      <p:to>
                                        <a:schemeClr val="accent2"/>
                                      </p:to>
                                    </p:animClr>
                                  </p:childTnLst>
                                </p:cTn>
                              </p:par>
                              <p:par>
                                <p:cTn id="30" presetID="3" presetClass="emph" presetSubtype="2" fill="hold" grpId="0" nodeType="withEffect">
                                  <p:stCondLst>
                                    <p:cond delay="0"/>
                                  </p:stCondLst>
                                  <p:childTnLst>
                                    <p:animClr clrSpc="rgb" dir="cw">
                                      <p:cBhvr override="childStyle">
                                        <p:cTn id="31" dur="2000" fill="hold"/>
                                        <p:tgtEl>
                                          <p:spTgt spid="16"/>
                                        </p:tgtEl>
                                        <p:attrNameLst>
                                          <p:attrName>style.color</p:attrName>
                                        </p:attrNameLst>
                                      </p:cBhvr>
                                      <p:to>
                                        <a:schemeClr val="accent2"/>
                                      </p:to>
                                    </p:animClr>
                                  </p:childTnLst>
                                </p:cTn>
                              </p:par>
                              <p:par>
                                <p:cTn id="32" presetID="3" presetClass="emph" presetSubtype="2" fill="hold" grpId="0" nodeType="withEffect">
                                  <p:stCondLst>
                                    <p:cond delay="0"/>
                                  </p:stCondLst>
                                  <p:childTnLst>
                                    <p:animClr clrSpc="rgb" dir="cw">
                                      <p:cBhvr override="childStyle">
                                        <p:cTn id="33" dur="2000" fill="hold"/>
                                        <p:tgtEl>
                                          <p:spTgt spid="17"/>
                                        </p:tgtEl>
                                        <p:attrNameLst>
                                          <p:attrName>style.color</p:attrName>
                                        </p:attrNameLst>
                                      </p:cBhvr>
                                      <p:to>
                                        <a:schemeClr val="accent2"/>
                                      </p:to>
                                    </p:animClr>
                                  </p:childTnLst>
                                </p:cTn>
                              </p:par>
                            </p:childTnLst>
                          </p:cTn>
                        </p:par>
                      </p:childTnLst>
                    </p:cTn>
                  </p:par>
                </p:childTnLst>
              </p:cTn>
              <p:nextCondLst>
                <p:cond evt="onClick" delay="0">
                  <p:tgtEl>
                    <p:spTgt spid="36"/>
                  </p:tgtEl>
                </p:cond>
              </p:nextCondLst>
            </p:seq>
          </p:childTnLst>
        </p:cTn>
      </p:par>
    </p:tnLst>
    <p:bldLst>
      <p:bldP spid="24" grpId="0" animBg="1"/>
      <p:bldP spid="25" grpId="0" animBg="1"/>
      <p:bldP spid="28" grpId="0"/>
      <p:bldP spid="29" grpId="0"/>
      <p:bldP spid="30" grpId="0"/>
      <p:bldP spid="33" grpId="0"/>
      <p:bldP spid="35" grpId="0"/>
      <p:bldP spid="36" grpId="0" animBg="1"/>
      <p:bldP spid="36" grpId="1" animBg="1"/>
      <p:bldP spid="15" grpId="0"/>
      <p:bldP spid="16"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D305EAC0-CC0E-49BF-B374-9E6F55CCCF64}"/>
              </a:ext>
            </a:extLst>
          </p:cNvPr>
          <p:cNvSpPr txBox="1"/>
          <p:nvPr/>
        </p:nvSpPr>
        <p:spPr>
          <a:xfrm>
            <a:off x="9484527" y="168428"/>
            <a:ext cx="2467374" cy="3108543"/>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אֵילוּ מִסְפָּרִים מֻסְתָרִים?</a:t>
            </a:r>
          </a:p>
          <a:p>
            <a:endParaRPr lang="he-IL" sz="2800" dirty="0">
              <a:latin typeface="Calibri" panose="020F0502020204030204" pitchFamily="34" charset="0"/>
              <a:cs typeface="Calibri" panose="020F0502020204030204" pitchFamily="34" charset="0"/>
            </a:endParaRPr>
          </a:p>
          <a:p>
            <a:r>
              <a:rPr lang="he-IL" sz="2800" dirty="0">
                <a:latin typeface="Calibri" panose="020F0502020204030204" pitchFamily="34" charset="0"/>
                <a:cs typeface="Calibri" panose="020F0502020204030204" pitchFamily="34" charset="0"/>
              </a:rPr>
              <a:t>גַלוּ אוֹתָם לְפִי הַסֵדֶר, מִלְמַעְלָה לְמַטָה. לַחֲצוּ עֲלֵיהֶם כְּדֵי לִבְדֹק.</a:t>
            </a:r>
          </a:p>
        </p:txBody>
      </p:sp>
      <p:graphicFrame>
        <p:nvGraphicFramePr>
          <p:cNvPr id="3" name="טבלה 2">
            <a:extLst>
              <a:ext uri="{FF2B5EF4-FFF2-40B4-BE49-F238E27FC236}">
                <a16:creationId xmlns:a16="http://schemas.microsoft.com/office/drawing/2014/main" id="{CDF16897-0E70-4940-B3F7-2CF03FE5D85E}"/>
              </a:ext>
            </a:extLst>
          </p:cNvPr>
          <p:cNvGraphicFramePr>
            <a:graphicFrameLocks noGrp="1"/>
          </p:cNvGraphicFramePr>
          <p:nvPr>
            <p:extLst>
              <p:ext uri="{D42A27DB-BD31-4B8C-83A1-F6EECF244321}">
                <p14:modId xmlns:p14="http://schemas.microsoft.com/office/powerpoint/2010/main" val="539668879"/>
              </p:ext>
            </p:extLst>
          </p:nvPr>
        </p:nvGraphicFramePr>
        <p:xfrm>
          <a:off x="422327" y="268599"/>
          <a:ext cx="8766890" cy="6323120"/>
        </p:xfrm>
        <a:graphic>
          <a:graphicData uri="http://schemas.openxmlformats.org/drawingml/2006/table">
            <a:tbl>
              <a:tblPr rtl="1" firstRow="1" bandRow="1">
                <a:tableStyleId>{5C22544A-7EE6-4342-B048-85BDC9FD1C3A}</a:tableStyleId>
              </a:tblPr>
              <a:tblGrid>
                <a:gridCol w="876689">
                  <a:extLst>
                    <a:ext uri="{9D8B030D-6E8A-4147-A177-3AD203B41FA5}">
                      <a16:colId xmlns:a16="http://schemas.microsoft.com/office/drawing/2014/main" val="746335834"/>
                    </a:ext>
                  </a:extLst>
                </a:gridCol>
                <a:gridCol w="876689">
                  <a:extLst>
                    <a:ext uri="{9D8B030D-6E8A-4147-A177-3AD203B41FA5}">
                      <a16:colId xmlns:a16="http://schemas.microsoft.com/office/drawing/2014/main" val="806308182"/>
                    </a:ext>
                  </a:extLst>
                </a:gridCol>
                <a:gridCol w="876689">
                  <a:extLst>
                    <a:ext uri="{9D8B030D-6E8A-4147-A177-3AD203B41FA5}">
                      <a16:colId xmlns:a16="http://schemas.microsoft.com/office/drawing/2014/main" val="3461787275"/>
                    </a:ext>
                  </a:extLst>
                </a:gridCol>
                <a:gridCol w="876689">
                  <a:extLst>
                    <a:ext uri="{9D8B030D-6E8A-4147-A177-3AD203B41FA5}">
                      <a16:colId xmlns:a16="http://schemas.microsoft.com/office/drawing/2014/main" val="1105989232"/>
                    </a:ext>
                  </a:extLst>
                </a:gridCol>
                <a:gridCol w="876689">
                  <a:extLst>
                    <a:ext uri="{9D8B030D-6E8A-4147-A177-3AD203B41FA5}">
                      <a16:colId xmlns:a16="http://schemas.microsoft.com/office/drawing/2014/main" val="1545224626"/>
                    </a:ext>
                  </a:extLst>
                </a:gridCol>
                <a:gridCol w="876689">
                  <a:extLst>
                    <a:ext uri="{9D8B030D-6E8A-4147-A177-3AD203B41FA5}">
                      <a16:colId xmlns:a16="http://schemas.microsoft.com/office/drawing/2014/main" val="2277712641"/>
                    </a:ext>
                  </a:extLst>
                </a:gridCol>
                <a:gridCol w="876689">
                  <a:extLst>
                    <a:ext uri="{9D8B030D-6E8A-4147-A177-3AD203B41FA5}">
                      <a16:colId xmlns:a16="http://schemas.microsoft.com/office/drawing/2014/main" val="3590116243"/>
                    </a:ext>
                  </a:extLst>
                </a:gridCol>
                <a:gridCol w="876689">
                  <a:extLst>
                    <a:ext uri="{9D8B030D-6E8A-4147-A177-3AD203B41FA5}">
                      <a16:colId xmlns:a16="http://schemas.microsoft.com/office/drawing/2014/main" val="1702031955"/>
                    </a:ext>
                  </a:extLst>
                </a:gridCol>
                <a:gridCol w="876689">
                  <a:extLst>
                    <a:ext uri="{9D8B030D-6E8A-4147-A177-3AD203B41FA5}">
                      <a16:colId xmlns:a16="http://schemas.microsoft.com/office/drawing/2014/main" val="2026036976"/>
                    </a:ext>
                  </a:extLst>
                </a:gridCol>
                <a:gridCol w="876689">
                  <a:extLst>
                    <a:ext uri="{9D8B030D-6E8A-4147-A177-3AD203B41FA5}">
                      <a16:colId xmlns:a16="http://schemas.microsoft.com/office/drawing/2014/main" val="2990344210"/>
                    </a:ext>
                  </a:extLst>
                </a:gridCol>
              </a:tblGrid>
              <a:tr h="628553">
                <a:tc>
                  <a:txBody>
                    <a:bodyPr/>
                    <a:lstStyle/>
                    <a:p>
                      <a:pPr algn="ctr" rtl="1"/>
                      <a:r>
                        <a:rPr lang="he-IL" sz="2400" b="0" dirty="0">
                          <a:solidFill>
                            <a:schemeClr val="tx1"/>
                          </a:solidFill>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39480024"/>
                  </a:ext>
                </a:extLst>
              </a:tr>
              <a:tr h="628553">
                <a:tc>
                  <a:txBody>
                    <a:bodyPr/>
                    <a:lstStyle/>
                    <a:p>
                      <a:pPr algn="ctr" rtl="1"/>
                      <a:r>
                        <a:rPr lang="he-IL" sz="2400" dirty="0">
                          <a:solidFill>
                            <a:schemeClr val="tx1"/>
                          </a:solidFill>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9572205"/>
                  </a:ext>
                </a:extLst>
              </a:tr>
              <a:tr h="628553">
                <a:tc>
                  <a:txBody>
                    <a:bodyPr/>
                    <a:lstStyle/>
                    <a:p>
                      <a:pPr algn="ctr" rtl="1"/>
                      <a:r>
                        <a:rPr lang="he-IL" sz="2400" dirty="0">
                          <a:solidFill>
                            <a:schemeClr val="tx1"/>
                          </a:solidFill>
                        </a:rPr>
                        <a:t>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83536418"/>
                  </a:ext>
                </a:extLst>
              </a:tr>
              <a:tr h="633923">
                <a:tc>
                  <a:txBody>
                    <a:bodyPr/>
                    <a:lstStyle/>
                    <a:p>
                      <a:pPr algn="ctr" rtl="1"/>
                      <a:r>
                        <a:rPr lang="he-IL" sz="2400" dirty="0">
                          <a:solidFill>
                            <a:schemeClr val="tx1"/>
                          </a:solidFill>
                        </a:rPr>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20596675"/>
                  </a:ext>
                </a:extLst>
              </a:tr>
              <a:tr h="633923">
                <a:tc>
                  <a:txBody>
                    <a:bodyPr/>
                    <a:lstStyle/>
                    <a:p>
                      <a:pPr algn="ctr" rtl="1"/>
                      <a:r>
                        <a:rPr lang="he-IL" sz="2400" dirty="0">
                          <a:solidFill>
                            <a:schemeClr val="tx1"/>
                          </a:solidFill>
                        </a:rPr>
                        <a:t>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67444988"/>
                  </a:ext>
                </a:extLst>
              </a:tr>
              <a:tr h="633923">
                <a:tc>
                  <a:txBody>
                    <a:bodyPr/>
                    <a:lstStyle/>
                    <a:p>
                      <a:pPr algn="ctr" rtl="1"/>
                      <a:r>
                        <a:rPr lang="he-IL" sz="2400" dirty="0">
                          <a:solidFill>
                            <a:schemeClr val="tx1"/>
                          </a:solidFill>
                        </a:rPr>
                        <a:t>60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5766148"/>
                  </a:ext>
                </a:extLst>
              </a:tr>
              <a:tr h="633923">
                <a:tc>
                  <a:txBody>
                    <a:bodyPr/>
                    <a:lstStyle/>
                    <a:p>
                      <a:pPr algn="ctr" rtl="1"/>
                      <a:r>
                        <a:rPr lang="he-IL" sz="2400" dirty="0">
                          <a:solidFill>
                            <a:schemeClr val="tx1"/>
                          </a:solidFill>
                        </a:rPr>
                        <a:t>70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51014225"/>
                  </a:ext>
                </a:extLst>
              </a:tr>
              <a:tr h="633923">
                <a:tc>
                  <a:txBody>
                    <a:bodyPr/>
                    <a:lstStyle/>
                    <a:p>
                      <a:pPr algn="ctr" rtl="1"/>
                      <a:r>
                        <a:rPr lang="he-IL" sz="2400" dirty="0">
                          <a:solidFill>
                            <a:schemeClr val="tx1"/>
                          </a:solidFill>
                        </a:rPr>
                        <a:t>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68922062"/>
                  </a:ext>
                </a:extLst>
              </a:tr>
              <a:tr h="633923">
                <a:tc>
                  <a:txBody>
                    <a:bodyPr/>
                    <a:lstStyle/>
                    <a:p>
                      <a:pPr algn="ctr" rtl="1"/>
                      <a:r>
                        <a:rPr lang="he-IL" sz="2400" dirty="0">
                          <a:solidFill>
                            <a:schemeClr val="tx1"/>
                          </a:solidFill>
                        </a:rPr>
                        <a:t>90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a:r>
                        <a:rPr lang="he-IL" sz="2400" dirty="0">
                          <a:solidFill>
                            <a:schemeClr val="tx1"/>
                          </a:solidFill>
                        </a:rPr>
                        <a:t>89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16181302"/>
                  </a:ext>
                </a:extLst>
              </a:tr>
              <a:tr h="633923">
                <a:tc>
                  <a:txBody>
                    <a:bodyPr/>
                    <a:lstStyle/>
                    <a:p>
                      <a:pPr algn="ctr" rtl="1"/>
                      <a:r>
                        <a:rPr lang="he-IL" sz="2400" dirty="0">
                          <a:solidFill>
                            <a:schemeClr val="tx1"/>
                          </a:solidFill>
                        </a:rPr>
                        <a:t>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0798824"/>
                  </a:ext>
                </a:extLst>
              </a:tr>
            </a:tbl>
          </a:graphicData>
        </a:graphic>
      </p:graphicFrame>
      <p:sp>
        <p:nvSpPr>
          <p:cNvPr id="9" name="כפתור הוספת חייכנים א">
            <a:extLst>
              <a:ext uri="{FF2B5EF4-FFF2-40B4-BE49-F238E27FC236}">
                <a16:creationId xmlns:a16="http://schemas.microsoft.com/office/drawing/2014/main" id="{1D3C302F-5758-411D-1007-971D5A6879B7}"/>
              </a:ext>
            </a:extLst>
          </p:cNvPr>
          <p:cNvSpPr/>
          <p:nvPr/>
        </p:nvSpPr>
        <p:spPr>
          <a:xfrm>
            <a:off x="9364232" y="5352943"/>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6">
              <a:lumMod val="75000"/>
            </a:schemeClr>
          </a:solidFill>
          <a:ln w="57150" cap="rnd">
            <a:solidFill>
              <a:schemeClr val="accent6">
                <a:lumMod val="50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לְכִסוּי שֶל הַטוּר.</a:t>
            </a:r>
            <a:endParaRPr lang="en-IL" sz="2800" dirty="0"/>
          </a:p>
        </p:txBody>
      </p:sp>
      <p:grpSp>
        <p:nvGrpSpPr>
          <p:cNvPr id="6" name="קבוצה 5">
            <a:extLst>
              <a:ext uri="{FF2B5EF4-FFF2-40B4-BE49-F238E27FC236}">
                <a16:creationId xmlns:a16="http://schemas.microsoft.com/office/drawing/2014/main" id="{49ED765F-A8ED-81FF-1136-075129685B4C}"/>
              </a:ext>
            </a:extLst>
          </p:cNvPr>
          <p:cNvGrpSpPr/>
          <p:nvPr/>
        </p:nvGrpSpPr>
        <p:grpSpPr>
          <a:xfrm>
            <a:off x="8400004" y="326571"/>
            <a:ext cx="708409" cy="512466"/>
            <a:chOff x="8400004" y="326571"/>
            <a:chExt cx="708409" cy="512466"/>
          </a:xfrm>
        </p:grpSpPr>
        <p:sp>
          <p:nvSpPr>
            <p:cNvPr id="17" name="מלבן 16">
              <a:extLst>
                <a:ext uri="{FF2B5EF4-FFF2-40B4-BE49-F238E27FC236}">
                  <a16:creationId xmlns:a16="http://schemas.microsoft.com/office/drawing/2014/main" id="{EC33425A-104D-6BD5-80B2-E8DD0F0A894B}"/>
                </a:ext>
              </a:extLst>
            </p:cNvPr>
            <p:cNvSpPr/>
            <p:nvPr/>
          </p:nvSpPr>
          <p:spPr>
            <a:xfrm>
              <a:off x="8400004" y="326571"/>
              <a:ext cx="708409" cy="512466"/>
            </a:xfrm>
            <a:custGeom>
              <a:avLst/>
              <a:gdLst>
                <a:gd name="connsiteX0" fmla="*/ 0 w 708409"/>
                <a:gd name="connsiteY0" fmla="*/ 0 h 512466"/>
                <a:gd name="connsiteX1" fmla="*/ 368373 w 708409"/>
                <a:gd name="connsiteY1" fmla="*/ 0 h 512466"/>
                <a:gd name="connsiteX2" fmla="*/ 708409 w 708409"/>
                <a:gd name="connsiteY2" fmla="*/ 0 h 512466"/>
                <a:gd name="connsiteX3" fmla="*/ 708409 w 708409"/>
                <a:gd name="connsiteY3" fmla="*/ 512466 h 512466"/>
                <a:gd name="connsiteX4" fmla="*/ 361289 w 708409"/>
                <a:gd name="connsiteY4" fmla="*/ 512466 h 512466"/>
                <a:gd name="connsiteX5" fmla="*/ 0 w 708409"/>
                <a:gd name="connsiteY5" fmla="*/ 512466 h 512466"/>
                <a:gd name="connsiteX6" fmla="*/ 0 w 708409"/>
                <a:gd name="connsiteY6" fmla="*/ 0 h 51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409" h="512466" fill="none" extrusionOk="0">
                  <a:moveTo>
                    <a:pt x="0" y="0"/>
                  </a:moveTo>
                  <a:cubicBezTo>
                    <a:pt x="184171" y="-39647"/>
                    <a:pt x="208377" y="37384"/>
                    <a:pt x="368373" y="0"/>
                  </a:cubicBezTo>
                  <a:cubicBezTo>
                    <a:pt x="528369" y="-37384"/>
                    <a:pt x="542535" y="21489"/>
                    <a:pt x="708409" y="0"/>
                  </a:cubicBezTo>
                  <a:cubicBezTo>
                    <a:pt x="747521" y="171154"/>
                    <a:pt x="674463" y="323414"/>
                    <a:pt x="708409" y="512466"/>
                  </a:cubicBezTo>
                  <a:cubicBezTo>
                    <a:pt x="593927" y="521979"/>
                    <a:pt x="459084" y="481886"/>
                    <a:pt x="361289" y="512466"/>
                  </a:cubicBezTo>
                  <a:cubicBezTo>
                    <a:pt x="263494" y="543046"/>
                    <a:pt x="140474" y="479314"/>
                    <a:pt x="0" y="512466"/>
                  </a:cubicBezTo>
                  <a:cubicBezTo>
                    <a:pt x="-59438" y="396387"/>
                    <a:pt x="22679" y="158742"/>
                    <a:pt x="0" y="0"/>
                  </a:cubicBezTo>
                  <a:close/>
                </a:path>
                <a:path w="708409" h="512466" stroke="0" extrusionOk="0">
                  <a:moveTo>
                    <a:pt x="0" y="0"/>
                  </a:moveTo>
                  <a:cubicBezTo>
                    <a:pt x="152672" y="-28631"/>
                    <a:pt x="230592" y="33856"/>
                    <a:pt x="347120" y="0"/>
                  </a:cubicBezTo>
                  <a:cubicBezTo>
                    <a:pt x="463648" y="-33856"/>
                    <a:pt x="594139" y="849"/>
                    <a:pt x="708409" y="0"/>
                  </a:cubicBezTo>
                  <a:cubicBezTo>
                    <a:pt x="753243" y="174488"/>
                    <a:pt x="647660" y="330232"/>
                    <a:pt x="708409" y="512466"/>
                  </a:cubicBezTo>
                  <a:cubicBezTo>
                    <a:pt x="611615" y="517600"/>
                    <a:pt x="493582" y="507583"/>
                    <a:pt x="354205" y="512466"/>
                  </a:cubicBezTo>
                  <a:cubicBezTo>
                    <a:pt x="214828" y="517349"/>
                    <a:pt x="153787" y="495510"/>
                    <a:pt x="0" y="512466"/>
                  </a:cubicBezTo>
                  <a:cubicBezTo>
                    <a:pt x="-10846" y="379715"/>
                    <a:pt x="11703" y="246053"/>
                    <a:pt x="0" y="0"/>
                  </a:cubicBezTo>
                  <a:close/>
                </a:path>
              </a:pathLst>
            </a:custGeom>
            <a:solidFill>
              <a:schemeClr val="accent4"/>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5" name="גרפיקה 4" descr="חץ למטה עם מילוי מלא">
              <a:extLst>
                <a:ext uri="{FF2B5EF4-FFF2-40B4-BE49-F238E27FC236}">
                  <a16:creationId xmlns:a16="http://schemas.microsoft.com/office/drawing/2014/main" id="{60EEAA8B-F11A-7BDF-CB3C-A1C08934C6C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84270" y="412866"/>
              <a:ext cx="339875" cy="339875"/>
            </a:xfrm>
            <a:prstGeom prst="rect">
              <a:avLst/>
            </a:prstGeom>
          </p:spPr>
        </p:pic>
      </p:grpSp>
      <p:grpSp>
        <p:nvGrpSpPr>
          <p:cNvPr id="7" name="קבוצה 6">
            <a:extLst>
              <a:ext uri="{FF2B5EF4-FFF2-40B4-BE49-F238E27FC236}">
                <a16:creationId xmlns:a16="http://schemas.microsoft.com/office/drawing/2014/main" id="{71DFABEA-17BF-A197-6597-0D658F59E190}"/>
              </a:ext>
            </a:extLst>
          </p:cNvPr>
          <p:cNvGrpSpPr/>
          <p:nvPr/>
        </p:nvGrpSpPr>
        <p:grpSpPr>
          <a:xfrm>
            <a:off x="8381396" y="977295"/>
            <a:ext cx="708409" cy="512466"/>
            <a:chOff x="8400004" y="326571"/>
            <a:chExt cx="708409" cy="512466"/>
          </a:xfrm>
        </p:grpSpPr>
        <p:sp>
          <p:nvSpPr>
            <p:cNvPr id="8" name="מלבן 7">
              <a:extLst>
                <a:ext uri="{FF2B5EF4-FFF2-40B4-BE49-F238E27FC236}">
                  <a16:creationId xmlns:a16="http://schemas.microsoft.com/office/drawing/2014/main" id="{7718239B-2BD9-2982-5B5A-D33534F29FC7}"/>
                </a:ext>
              </a:extLst>
            </p:cNvPr>
            <p:cNvSpPr/>
            <p:nvPr/>
          </p:nvSpPr>
          <p:spPr>
            <a:xfrm>
              <a:off x="8400004" y="326571"/>
              <a:ext cx="708409" cy="512466"/>
            </a:xfrm>
            <a:custGeom>
              <a:avLst/>
              <a:gdLst>
                <a:gd name="connsiteX0" fmla="*/ 0 w 708409"/>
                <a:gd name="connsiteY0" fmla="*/ 0 h 512466"/>
                <a:gd name="connsiteX1" fmla="*/ 368373 w 708409"/>
                <a:gd name="connsiteY1" fmla="*/ 0 h 512466"/>
                <a:gd name="connsiteX2" fmla="*/ 708409 w 708409"/>
                <a:gd name="connsiteY2" fmla="*/ 0 h 512466"/>
                <a:gd name="connsiteX3" fmla="*/ 708409 w 708409"/>
                <a:gd name="connsiteY3" fmla="*/ 512466 h 512466"/>
                <a:gd name="connsiteX4" fmla="*/ 361289 w 708409"/>
                <a:gd name="connsiteY4" fmla="*/ 512466 h 512466"/>
                <a:gd name="connsiteX5" fmla="*/ 0 w 708409"/>
                <a:gd name="connsiteY5" fmla="*/ 512466 h 512466"/>
                <a:gd name="connsiteX6" fmla="*/ 0 w 708409"/>
                <a:gd name="connsiteY6" fmla="*/ 0 h 51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409" h="512466" fill="none" extrusionOk="0">
                  <a:moveTo>
                    <a:pt x="0" y="0"/>
                  </a:moveTo>
                  <a:cubicBezTo>
                    <a:pt x="184171" y="-39647"/>
                    <a:pt x="208377" y="37384"/>
                    <a:pt x="368373" y="0"/>
                  </a:cubicBezTo>
                  <a:cubicBezTo>
                    <a:pt x="528369" y="-37384"/>
                    <a:pt x="542535" y="21489"/>
                    <a:pt x="708409" y="0"/>
                  </a:cubicBezTo>
                  <a:cubicBezTo>
                    <a:pt x="747521" y="171154"/>
                    <a:pt x="674463" y="323414"/>
                    <a:pt x="708409" y="512466"/>
                  </a:cubicBezTo>
                  <a:cubicBezTo>
                    <a:pt x="593927" y="521979"/>
                    <a:pt x="459084" y="481886"/>
                    <a:pt x="361289" y="512466"/>
                  </a:cubicBezTo>
                  <a:cubicBezTo>
                    <a:pt x="263494" y="543046"/>
                    <a:pt x="140474" y="479314"/>
                    <a:pt x="0" y="512466"/>
                  </a:cubicBezTo>
                  <a:cubicBezTo>
                    <a:pt x="-59438" y="396387"/>
                    <a:pt x="22679" y="158742"/>
                    <a:pt x="0" y="0"/>
                  </a:cubicBezTo>
                  <a:close/>
                </a:path>
                <a:path w="708409" h="512466" stroke="0" extrusionOk="0">
                  <a:moveTo>
                    <a:pt x="0" y="0"/>
                  </a:moveTo>
                  <a:cubicBezTo>
                    <a:pt x="152672" y="-28631"/>
                    <a:pt x="230592" y="33856"/>
                    <a:pt x="347120" y="0"/>
                  </a:cubicBezTo>
                  <a:cubicBezTo>
                    <a:pt x="463648" y="-33856"/>
                    <a:pt x="594139" y="849"/>
                    <a:pt x="708409" y="0"/>
                  </a:cubicBezTo>
                  <a:cubicBezTo>
                    <a:pt x="753243" y="174488"/>
                    <a:pt x="647660" y="330232"/>
                    <a:pt x="708409" y="512466"/>
                  </a:cubicBezTo>
                  <a:cubicBezTo>
                    <a:pt x="611615" y="517600"/>
                    <a:pt x="493582" y="507583"/>
                    <a:pt x="354205" y="512466"/>
                  </a:cubicBezTo>
                  <a:cubicBezTo>
                    <a:pt x="214828" y="517349"/>
                    <a:pt x="153787" y="495510"/>
                    <a:pt x="0" y="512466"/>
                  </a:cubicBezTo>
                  <a:cubicBezTo>
                    <a:pt x="-10846" y="379715"/>
                    <a:pt x="11703" y="246053"/>
                    <a:pt x="0" y="0"/>
                  </a:cubicBezTo>
                  <a:close/>
                </a:path>
              </a:pathLst>
            </a:custGeom>
            <a:solidFill>
              <a:schemeClr val="accent4"/>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10" name="גרפיקה 9" descr="חץ למטה עם מילוי מלא">
              <a:extLst>
                <a:ext uri="{FF2B5EF4-FFF2-40B4-BE49-F238E27FC236}">
                  <a16:creationId xmlns:a16="http://schemas.microsoft.com/office/drawing/2014/main" id="{779923C3-2C3A-D2B2-A112-BE3FB9352BD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84270" y="412866"/>
              <a:ext cx="339875" cy="339875"/>
            </a:xfrm>
            <a:prstGeom prst="rect">
              <a:avLst/>
            </a:prstGeom>
          </p:spPr>
        </p:pic>
      </p:grpSp>
      <p:grpSp>
        <p:nvGrpSpPr>
          <p:cNvPr id="11" name="קבוצה 10">
            <a:extLst>
              <a:ext uri="{FF2B5EF4-FFF2-40B4-BE49-F238E27FC236}">
                <a16:creationId xmlns:a16="http://schemas.microsoft.com/office/drawing/2014/main" id="{ACBB6678-6333-98E5-337B-22D845748053}"/>
              </a:ext>
            </a:extLst>
          </p:cNvPr>
          <p:cNvGrpSpPr/>
          <p:nvPr/>
        </p:nvGrpSpPr>
        <p:grpSpPr>
          <a:xfrm>
            <a:off x="8381394" y="1607130"/>
            <a:ext cx="708409" cy="512466"/>
            <a:chOff x="8400004" y="326571"/>
            <a:chExt cx="708409" cy="512466"/>
          </a:xfrm>
        </p:grpSpPr>
        <p:sp>
          <p:nvSpPr>
            <p:cNvPr id="12" name="מלבן 11">
              <a:extLst>
                <a:ext uri="{FF2B5EF4-FFF2-40B4-BE49-F238E27FC236}">
                  <a16:creationId xmlns:a16="http://schemas.microsoft.com/office/drawing/2014/main" id="{2079B357-288A-FFF7-0C85-DA0DA06BB8A1}"/>
                </a:ext>
              </a:extLst>
            </p:cNvPr>
            <p:cNvSpPr/>
            <p:nvPr/>
          </p:nvSpPr>
          <p:spPr>
            <a:xfrm>
              <a:off x="8400004" y="326571"/>
              <a:ext cx="708409" cy="512466"/>
            </a:xfrm>
            <a:custGeom>
              <a:avLst/>
              <a:gdLst>
                <a:gd name="connsiteX0" fmla="*/ 0 w 708409"/>
                <a:gd name="connsiteY0" fmla="*/ 0 h 512466"/>
                <a:gd name="connsiteX1" fmla="*/ 368373 w 708409"/>
                <a:gd name="connsiteY1" fmla="*/ 0 h 512466"/>
                <a:gd name="connsiteX2" fmla="*/ 708409 w 708409"/>
                <a:gd name="connsiteY2" fmla="*/ 0 h 512466"/>
                <a:gd name="connsiteX3" fmla="*/ 708409 w 708409"/>
                <a:gd name="connsiteY3" fmla="*/ 512466 h 512466"/>
                <a:gd name="connsiteX4" fmla="*/ 361289 w 708409"/>
                <a:gd name="connsiteY4" fmla="*/ 512466 h 512466"/>
                <a:gd name="connsiteX5" fmla="*/ 0 w 708409"/>
                <a:gd name="connsiteY5" fmla="*/ 512466 h 512466"/>
                <a:gd name="connsiteX6" fmla="*/ 0 w 708409"/>
                <a:gd name="connsiteY6" fmla="*/ 0 h 51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409" h="512466" fill="none" extrusionOk="0">
                  <a:moveTo>
                    <a:pt x="0" y="0"/>
                  </a:moveTo>
                  <a:cubicBezTo>
                    <a:pt x="184171" y="-39647"/>
                    <a:pt x="208377" y="37384"/>
                    <a:pt x="368373" y="0"/>
                  </a:cubicBezTo>
                  <a:cubicBezTo>
                    <a:pt x="528369" y="-37384"/>
                    <a:pt x="542535" y="21489"/>
                    <a:pt x="708409" y="0"/>
                  </a:cubicBezTo>
                  <a:cubicBezTo>
                    <a:pt x="747521" y="171154"/>
                    <a:pt x="674463" y="323414"/>
                    <a:pt x="708409" y="512466"/>
                  </a:cubicBezTo>
                  <a:cubicBezTo>
                    <a:pt x="593927" y="521979"/>
                    <a:pt x="459084" y="481886"/>
                    <a:pt x="361289" y="512466"/>
                  </a:cubicBezTo>
                  <a:cubicBezTo>
                    <a:pt x="263494" y="543046"/>
                    <a:pt x="140474" y="479314"/>
                    <a:pt x="0" y="512466"/>
                  </a:cubicBezTo>
                  <a:cubicBezTo>
                    <a:pt x="-59438" y="396387"/>
                    <a:pt x="22679" y="158742"/>
                    <a:pt x="0" y="0"/>
                  </a:cubicBezTo>
                  <a:close/>
                </a:path>
                <a:path w="708409" h="512466" stroke="0" extrusionOk="0">
                  <a:moveTo>
                    <a:pt x="0" y="0"/>
                  </a:moveTo>
                  <a:cubicBezTo>
                    <a:pt x="152672" y="-28631"/>
                    <a:pt x="230592" y="33856"/>
                    <a:pt x="347120" y="0"/>
                  </a:cubicBezTo>
                  <a:cubicBezTo>
                    <a:pt x="463648" y="-33856"/>
                    <a:pt x="594139" y="849"/>
                    <a:pt x="708409" y="0"/>
                  </a:cubicBezTo>
                  <a:cubicBezTo>
                    <a:pt x="753243" y="174488"/>
                    <a:pt x="647660" y="330232"/>
                    <a:pt x="708409" y="512466"/>
                  </a:cubicBezTo>
                  <a:cubicBezTo>
                    <a:pt x="611615" y="517600"/>
                    <a:pt x="493582" y="507583"/>
                    <a:pt x="354205" y="512466"/>
                  </a:cubicBezTo>
                  <a:cubicBezTo>
                    <a:pt x="214828" y="517349"/>
                    <a:pt x="153787" y="495510"/>
                    <a:pt x="0" y="512466"/>
                  </a:cubicBezTo>
                  <a:cubicBezTo>
                    <a:pt x="-10846" y="379715"/>
                    <a:pt x="11703" y="246053"/>
                    <a:pt x="0" y="0"/>
                  </a:cubicBezTo>
                  <a:close/>
                </a:path>
              </a:pathLst>
            </a:custGeom>
            <a:solidFill>
              <a:schemeClr val="accent4"/>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13" name="גרפיקה 12" descr="חץ למטה עם מילוי מלא">
              <a:extLst>
                <a:ext uri="{FF2B5EF4-FFF2-40B4-BE49-F238E27FC236}">
                  <a16:creationId xmlns:a16="http://schemas.microsoft.com/office/drawing/2014/main" id="{6EEED0BE-3E71-8F9C-1C68-CA5ED2BA014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84270" y="412866"/>
              <a:ext cx="339875" cy="339875"/>
            </a:xfrm>
            <a:prstGeom prst="rect">
              <a:avLst/>
            </a:prstGeom>
          </p:spPr>
        </p:pic>
      </p:grpSp>
      <p:grpSp>
        <p:nvGrpSpPr>
          <p:cNvPr id="14" name="קבוצה 13">
            <a:extLst>
              <a:ext uri="{FF2B5EF4-FFF2-40B4-BE49-F238E27FC236}">
                <a16:creationId xmlns:a16="http://schemas.microsoft.com/office/drawing/2014/main" id="{5B3F389D-C4A0-EB14-C19F-568BC0CBB08A}"/>
              </a:ext>
            </a:extLst>
          </p:cNvPr>
          <p:cNvGrpSpPr/>
          <p:nvPr/>
        </p:nvGrpSpPr>
        <p:grpSpPr>
          <a:xfrm>
            <a:off x="8391443" y="2237270"/>
            <a:ext cx="708409" cy="512466"/>
            <a:chOff x="8400004" y="326571"/>
            <a:chExt cx="708409" cy="512466"/>
          </a:xfrm>
        </p:grpSpPr>
        <p:sp>
          <p:nvSpPr>
            <p:cNvPr id="15" name="מלבן 14">
              <a:extLst>
                <a:ext uri="{FF2B5EF4-FFF2-40B4-BE49-F238E27FC236}">
                  <a16:creationId xmlns:a16="http://schemas.microsoft.com/office/drawing/2014/main" id="{8CE193D4-C39E-52FD-710C-72428055FB21}"/>
                </a:ext>
              </a:extLst>
            </p:cNvPr>
            <p:cNvSpPr/>
            <p:nvPr/>
          </p:nvSpPr>
          <p:spPr>
            <a:xfrm>
              <a:off x="8400004" y="326571"/>
              <a:ext cx="708409" cy="512466"/>
            </a:xfrm>
            <a:custGeom>
              <a:avLst/>
              <a:gdLst>
                <a:gd name="connsiteX0" fmla="*/ 0 w 708409"/>
                <a:gd name="connsiteY0" fmla="*/ 0 h 512466"/>
                <a:gd name="connsiteX1" fmla="*/ 368373 w 708409"/>
                <a:gd name="connsiteY1" fmla="*/ 0 h 512466"/>
                <a:gd name="connsiteX2" fmla="*/ 708409 w 708409"/>
                <a:gd name="connsiteY2" fmla="*/ 0 h 512466"/>
                <a:gd name="connsiteX3" fmla="*/ 708409 w 708409"/>
                <a:gd name="connsiteY3" fmla="*/ 512466 h 512466"/>
                <a:gd name="connsiteX4" fmla="*/ 361289 w 708409"/>
                <a:gd name="connsiteY4" fmla="*/ 512466 h 512466"/>
                <a:gd name="connsiteX5" fmla="*/ 0 w 708409"/>
                <a:gd name="connsiteY5" fmla="*/ 512466 h 512466"/>
                <a:gd name="connsiteX6" fmla="*/ 0 w 708409"/>
                <a:gd name="connsiteY6" fmla="*/ 0 h 51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409" h="512466" fill="none" extrusionOk="0">
                  <a:moveTo>
                    <a:pt x="0" y="0"/>
                  </a:moveTo>
                  <a:cubicBezTo>
                    <a:pt x="184171" y="-39647"/>
                    <a:pt x="208377" y="37384"/>
                    <a:pt x="368373" y="0"/>
                  </a:cubicBezTo>
                  <a:cubicBezTo>
                    <a:pt x="528369" y="-37384"/>
                    <a:pt x="542535" y="21489"/>
                    <a:pt x="708409" y="0"/>
                  </a:cubicBezTo>
                  <a:cubicBezTo>
                    <a:pt x="747521" y="171154"/>
                    <a:pt x="674463" y="323414"/>
                    <a:pt x="708409" y="512466"/>
                  </a:cubicBezTo>
                  <a:cubicBezTo>
                    <a:pt x="593927" y="521979"/>
                    <a:pt x="459084" y="481886"/>
                    <a:pt x="361289" y="512466"/>
                  </a:cubicBezTo>
                  <a:cubicBezTo>
                    <a:pt x="263494" y="543046"/>
                    <a:pt x="140474" y="479314"/>
                    <a:pt x="0" y="512466"/>
                  </a:cubicBezTo>
                  <a:cubicBezTo>
                    <a:pt x="-59438" y="396387"/>
                    <a:pt x="22679" y="158742"/>
                    <a:pt x="0" y="0"/>
                  </a:cubicBezTo>
                  <a:close/>
                </a:path>
                <a:path w="708409" h="512466" stroke="0" extrusionOk="0">
                  <a:moveTo>
                    <a:pt x="0" y="0"/>
                  </a:moveTo>
                  <a:cubicBezTo>
                    <a:pt x="152672" y="-28631"/>
                    <a:pt x="230592" y="33856"/>
                    <a:pt x="347120" y="0"/>
                  </a:cubicBezTo>
                  <a:cubicBezTo>
                    <a:pt x="463648" y="-33856"/>
                    <a:pt x="594139" y="849"/>
                    <a:pt x="708409" y="0"/>
                  </a:cubicBezTo>
                  <a:cubicBezTo>
                    <a:pt x="753243" y="174488"/>
                    <a:pt x="647660" y="330232"/>
                    <a:pt x="708409" y="512466"/>
                  </a:cubicBezTo>
                  <a:cubicBezTo>
                    <a:pt x="611615" y="517600"/>
                    <a:pt x="493582" y="507583"/>
                    <a:pt x="354205" y="512466"/>
                  </a:cubicBezTo>
                  <a:cubicBezTo>
                    <a:pt x="214828" y="517349"/>
                    <a:pt x="153787" y="495510"/>
                    <a:pt x="0" y="512466"/>
                  </a:cubicBezTo>
                  <a:cubicBezTo>
                    <a:pt x="-10846" y="379715"/>
                    <a:pt x="11703" y="246053"/>
                    <a:pt x="0" y="0"/>
                  </a:cubicBezTo>
                  <a:close/>
                </a:path>
              </a:pathLst>
            </a:custGeom>
            <a:solidFill>
              <a:schemeClr val="accent4"/>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16" name="גרפיקה 15" descr="חץ למטה עם מילוי מלא">
              <a:extLst>
                <a:ext uri="{FF2B5EF4-FFF2-40B4-BE49-F238E27FC236}">
                  <a16:creationId xmlns:a16="http://schemas.microsoft.com/office/drawing/2014/main" id="{FC875F39-1908-EED5-94C3-9A144171899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84270" y="412866"/>
              <a:ext cx="339875" cy="339875"/>
            </a:xfrm>
            <a:prstGeom prst="rect">
              <a:avLst/>
            </a:prstGeom>
          </p:spPr>
        </p:pic>
      </p:grpSp>
      <p:grpSp>
        <p:nvGrpSpPr>
          <p:cNvPr id="18" name="קבוצה 17">
            <a:extLst>
              <a:ext uri="{FF2B5EF4-FFF2-40B4-BE49-F238E27FC236}">
                <a16:creationId xmlns:a16="http://schemas.microsoft.com/office/drawing/2014/main" id="{5AE64A73-ACCE-D8C4-A8CA-7D6416AB44B6}"/>
              </a:ext>
            </a:extLst>
          </p:cNvPr>
          <p:cNvGrpSpPr/>
          <p:nvPr/>
        </p:nvGrpSpPr>
        <p:grpSpPr>
          <a:xfrm>
            <a:off x="8372835" y="2887994"/>
            <a:ext cx="708409" cy="512466"/>
            <a:chOff x="8400004" y="326571"/>
            <a:chExt cx="708409" cy="512466"/>
          </a:xfrm>
        </p:grpSpPr>
        <p:sp>
          <p:nvSpPr>
            <p:cNvPr id="19" name="מלבן 18">
              <a:extLst>
                <a:ext uri="{FF2B5EF4-FFF2-40B4-BE49-F238E27FC236}">
                  <a16:creationId xmlns:a16="http://schemas.microsoft.com/office/drawing/2014/main" id="{58D34ED5-8D22-FDFE-917D-9FCCC476EB24}"/>
                </a:ext>
              </a:extLst>
            </p:cNvPr>
            <p:cNvSpPr/>
            <p:nvPr/>
          </p:nvSpPr>
          <p:spPr>
            <a:xfrm>
              <a:off x="8400004" y="326571"/>
              <a:ext cx="708409" cy="512466"/>
            </a:xfrm>
            <a:custGeom>
              <a:avLst/>
              <a:gdLst>
                <a:gd name="connsiteX0" fmla="*/ 0 w 708409"/>
                <a:gd name="connsiteY0" fmla="*/ 0 h 512466"/>
                <a:gd name="connsiteX1" fmla="*/ 368373 w 708409"/>
                <a:gd name="connsiteY1" fmla="*/ 0 h 512466"/>
                <a:gd name="connsiteX2" fmla="*/ 708409 w 708409"/>
                <a:gd name="connsiteY2" fmla="*/ 0 h 512466"/>
                <a:gd name="connsiteX3" fmla="*/ 708409 w 708409"/>
                <a:gd name="connsiteY3" fmla="*/ 512466 h 512466"/>
                <a:gd name="connsiteX4" fmla="*/ 361289 w 708409"/>
                <a:gd name="connsiteY4" fmla="*/ 512466 h 512466"/>
                <a:gd name="connsiteX5" fmla="*/ 0 w 708409"/>
                <a:gd name="connsiteY5" fmla="*/ 512466 h 512466"/>
                <a:gd name="connsiteX6" fmla="*/ 0 w 708409"/>
                <a:gd name="connsiteY6" fmla="*/ 0 h 51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409" h="512466" fill="none" extrusionOk="0">
                  <a:moveTo>
                    <a:pt x="0" y="0"/>
                  </a:moveTo>
                  <a:cubicBezTo>
                    <a:pt x="184171" y="-39647"/>
                    <a:pt x="208377" y="37384"/>
                    <a:pt x="368373" y="0"/>
                  </a:cubicBezTo>
                  <a:cubicBezTo>
                    <a:pt x="528369" y="-37384"/>
                    <a:pt x="542535" y="21489"/>
                    <a:pt x="708409" y="0"/>
                  </a:cubicBezTo>
                  <a:cubicBezTo>
                    <a:pt x="747521" y="171154"/>
                    <a:pt x="674463" y="323414"/>
                    <a:pt x="708409" y="512466"/>
                  </a:cubicBezTo>
                  <a:cubicBezTo>
                    <a:pt x="593927" y="521979"/>
                    <a:pt x="459084" y="481886"/>
                    <a:pt x="361289" y="512466"/>
                  </a:cubicBezTo>
                  <a:cubicBezTo>
                    <a:pt x="263494" y="543046"/>
                    <a:pt x="140474" y="479314"/>
                    <a:pt x="0" y="512466"/>
                  </a:cubicBezTo>
                  <a:cubicBezTo>
                    <a:pt x="-59438" y="396387"/>
                    <a:pt x="22679" y="158742"/>
                    <a:pt x="0" y="0"/>
                  </a:cubicBezTo>
                  <a:close/>
                </a:path>
                <a:path w="708409" h="512466" stroke="0" extrusionOk="0">
                  <a:moveTo>
                    <a:pt x="0" y="0"/>
                  </a:moveTo>
                  <a:cubicBezTo>
                    <a:pt x="152672" y="-28631"/>
                    <a:pt x="230592" y="33856"/>
                    <a:pt x="347120" y="0"/>
                  </a:cubicBezTo>
                  <a:cubicBezTo>
                    <a:pt x="463648" y="-33856"/>
                    <a:pt x="594139" y="849"/>
                    <a:pt x="708409" y="0"/>
                  </a:cubicBezTo>
                  <a:cubicBezTo>
                    <a:pt x="753243" y="174488"/>
                    <a:pt x="647660" y="330232"/>
                    <a:pt x="708409" y="512466"/>
                  </a:cubicBezTo>
                  <a:cubicBezTo>
                    <a:pt x="611615" y="517600"/>
                    <a:pt x="493582" y="507583"/>
                    <a:pt x="354205" y="512466"/>
                  </a:cubicBezTo>
                  <a:cubicBezTo>
                    <a:pt x="214828" y="517349"/>
                    <a:pt x="153787" y="495510"/>
                    <a:pt x="0" y="512466"/>
                  </a:cubicBezTo>
                  <a:cubicBezTo>
                    <a:pt x="-10846" y="379715"/>
                    <a:pt x="11703" y="246053"/>
                    <a:pt x="0" y="0"/>
                  </a:cubicBezTo>
                  <a:close/>
                </a:path>
              </a:pathLst>
            </a:custGeom>
            <a:solidFill>
              <a:schemeClr val="accent4"/>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20" name="גרפיקה 19" descr="חץ למטה עם מילוי מלא">
              <a:extLst>
                <a:ext uri="{FF2B5EF4-FFF2-40B4-BE49-F238E27FC236}">
                  <a16:creationId xmlns:a16="http://schemas.microsoft.com/office/drawing/2014/main" id="{79730776-F3A5-21EE-663C-F98F8B94FEB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84270" y="412866"/>
              <a:ext cx="339875" cy="339875"/>
            </a:xfrm>
            <a:prstGeom prst="rect">
              <a:avLst/>
            </a:prstGeom>
          </p:spPr>
        </p:pic>
      </p:grpSp>
      <p:grpSp>
        <p:nvGrpSpPr>
          <p:cNvPr id="21" name="קבוצה 20">
            <a:extLst>
              <a:ext uri="{FF2B5EF4-FFF2-40B4-BE49-F238E27FC236}">
                <a16:creationId xmlns:a16="http://schemas.microsoft.com/office/drawing/2014/main" id="{70E3F67A-EE35-7F73-1F38-9A4A7B071A65}"/>
              </a:ext>
            </a:extLst>
          </p:cNvPr>
          <p:cNvGrpSpPr/>
          <p:nvPr/>
        </p:nvGrpSpPr>
        <p:grpSpPr>
          <a:xfrm>
            <a:off x="8372833" y="3517829"/>
            <a:ext cx="708409" cy="512466"/>
            <a:chOff x="8400004" y="326571"/>
            <a:chExt cx="708409" cy="512466"/>
          </a:xfrm>
        </p:grpSpPr>
        <p:sp>
          <p:nvSpPr>
            <p:cNvPr id="22" name="מלבן 21">
              <a:extLst>
                <a:ext uri="{FF2B5EF4-FFF2-40B4-BE49-F238E27FC236}">
                  <a16:creationId xmlns:a16="http://schemas.microsoft.com/office/drawing/2014/main" id="{9F4122AB-53E8-91F8-9B90-A18BCDB2E901}"/>
                </a:ext>
              </a:extLst>
            </p:cNvPr>
            <p:cNvSpPr/>
            <p:nvPr/>
          </p:nvSpPr>
          <p:spPr>
            <a:xfrm>
              <a:off x="8400004" y="326571"/>
              <a:ext cx="708409" cy="512466"/>
            </a:xfrm>
            <a:custGeom>
              <a:avLst/>
              <a:gdLst>
                <a:gd name="connsiteX0" fmla="*/ 0 w 708409"/>
                <a:gd name="connsiteY0" fmla="*/ 0 h 512466"/>
                <a:gd name="connsiteX1" fmla="*/ 368373 w 708409"/>
                <a:gd name="connsiteY1" fmla="*/ 0 h 512466"/>
                <a:gd name="connsiteX2" fmla="*/ 708409 w 708409"/>
                <a:gd name="connsiteY2" fmla="*/ 0 h 512466"/>
                <a:gd name="connsiteX3" fmla="*/ 708409 w 708409"/>
                <a:gd name="connsiteY3" fmla="*/ 512466 h 512466"/>
                <a:gd name="connsiteX4" fmla="*/ 361289 w 708409"/>
                <a:gd name="connsiteY4" fmla="*/ 512466 h 512466"/>
                <a:gd name="connsiteX5" fmla="*/ 0 w 708409"/>
                <a:gd name="connsiteY5" fmla="*/ 512466 h 512466"/>
                <a:gd name="connsiteX6" fmla="*/ 0 w 708409"/>
                <a:gd name="connsiteY6" fmla="*/ 0 h 51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409" h="512466" fill="none" extrusionOk="0">
                  <a:moveTo>
                    <a:pt x="0" y="0"/>
                  </a:moveTo>
                  <a:cubicBezTo>
                    <a:pt x="184171" y="-39647"/>
                    <a:pt x="208377" y="37384"/>
                    <a:pt x="368373" y="0"/>
                  </a:cubicBezTo>
                  <a:cubicBezTo>
                    <a:pt x="528369" y="-37384"/>
                    <a:pt x="542535" y="21489"/>
                    <a:pt x="708409" y="0"/>
                  </a:cubicBezTo>
                  <a:cubicBezTo>
                    <a:pt x="747521" y="171154"/>
                    <a:pt x="674463" y="323414"/>
                    <a:pt x="708409" y="512466"/>
                  </a:cubicBezTo>
                  <a:cubicBezTo>
                    <a:pt x="593927" y="521979"/>
                    <a:pt x="459084" y="481886"/>
                    <a:pt x="361289" y="512466"/>
                  </a:cubicBezTo>
                  <a:cubicBezTo>
                    <a:pt x="263494" y="543046"/>
                    <a:pt x="140474" y="479314"/>
                    <a:pt x="0" y="512466"/>
                  </a:cubicBezTo>
                  <a:cubicBezTo>
                    <a:pt x="-59438" y="396387"/>
                    <a:pt x="22679" y="158742"/>
                    <a:pt x="0" y="0"/>
                  </a:cubicBezTo>
                  <a:close/>
                </a:path>
                <a:path w="708409" h="512466" stroke="0" extrusionOk="0">
                  <a:moveTo>
                    <a:pt x="0" y="0"/>
                  </a:moveTo>
                  <a:cubicBezTo>
                    <a:pt x="152672" y="-28631"/>
                    <a:pt x="230592" y="33856"/>
                    <a:pt x="347120" y="0"/>
                  </a:cubicBezTo>
                  <a:cubicBezTo>
                    <a:pt x="463648" y="-33856"/>
                    <a:pt x="594139" y="849"/>
                    <a:pt x="708409" y="0"/>
                  </a:cubicBezTo>
                  <a:cubicBezTo>
                    <a:pt x="753243" y="174488"/>
                    <a:pt x="647660" y="330232"/>
                    <a:pt x="708409" y="512466"/>
                  </a:cubicBezTo>
                  <a:cubicBezTo>
                    <a:pt x="611615" y="517600"/>
                    <a:pt x="493582" y="507583"/>
                    <a:pt x="354205" y="512466"/>
                  </a:cubicBezTo>
                  <a:cubicBezTo>
                    <a:pt x="214828" y="517349"/>
                    <a:pt x="153787" y="495510"/>
                    <a:pt x="0" y="512466"/>
                  </a:cubicBezTo>
                  <a:cubicBezTo>
                    <a:pt x="-10846" y="379715"/>
                    <a:pt x="11703" y="246053"/>
                    <a:pt x="0" y="0"/>
                  </a:cubicBezTo>
                  <a:close/>
                </a:path>
              </a:pathLst>
            </a:custGeom>
            <a:solidFill>
              <a:schemeClr val="accent4"/>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23" name="גרפיקה 22" descr="חץ למטה עם מילוי מלא">
              <a:extLst>
                <a:ext uri="{FF2B5EF4-FFF2-40B4-BE49-F238E27FC236}">
                  <a16:creationId xmlns:a16="http://schemas.microsoft.com/office/drawing/2014/main" id="{3D23F985-C3E7-0B61-95EC-E46EBF17289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84270" y="412866"/>
              <a:ext cx="339875" cy="339875"/>
            </a:xfrm>
            <a:prstGeom prst="rect">
              <a:avLst/>
            </a:prstGeom>
          </p:spPr>
        </p:pic>
      </p:grpSp>
      <p:grpSp>
        <p:nvGrpSpPr>
          <p:cNvPr id="24" name="קבוצה 23">
            <a:extLst>
              <a:ext uri="{FF2B5EF4-FFF2-40B4-BE49-F238E27FC236}">
                <a16:creationId xmlns:a16="http://schemas.microsoft.com/office/drawing/2014/main" id="{5C00D62A-6A10-A335-1901-97883DD0A5FD}"/>
              </a:ext>
            </a:extLst>
          </p:cNvPr>
          <p:cNvGrpSpPr/>
          <p:nvPr/>
        </p:nvGrpSpPr>
        <p:grpSpPr>
          <a:xfrm>
            <a:off x="8390465" y="4116590"/>
            <a:ext cx="708409" cy="512466"/>
            <a:chOff x="8400004" y="326571"/>
            <a:chExt cx="708409" cy="512466"/>
          </a:xfrm>
        </p:grpSpPr>
        <p:sp>
          <p:nvSpPr>
            <p:cNvPr id="25" name="מלבן 24">
              <a:extLst>
                <a:ext uri="{FF2B5EF4-FFF2-40B4-BE49-F238E27FC236}">
                  <a16:creationId xmlns:a16="http://schemas.microsoft.com/office/drawing/2014/main" id="{C1FA7260-7B59-3D75-BC19-C58259CEFB31}"/>
                </a:ext>
              </a:extLst>
            </p:cNvPr>
            <p:cNvSpPr/>
            <p:nvPr/>
          </p:nvSpPr>
          <p:spPr>
            <a:xfrm>
              <a:off x="8400004" y="326571"/>
              <a:ext cx="708409" cy="512466"/>
            </a:xfrm>
            <a:custGeom>
              <a:avLst/>
              <a:gdLst>
                <a:gd name="connsiteX0" fmla="*/ 0 w 708409"/>
                <a:gd name="connsiteY0" fmla="*/ 0 h 512466"/>
                <a:gd name="connsiteX1" fmla="*/ 368373 w 708409"/>
                <a:gd name="connsiteY1" fmla="*/ 0 h 512466"/>
                <a:gd name="connsiteX2" fmla="*/ 708409 w 708409"/>
                <a:gd name="connsiteY2" fmla="*/ 0 h 512466"/>
                <a:gd name="connsiteX3" fmla="*/ 708409 w 708409"/>
                <a:gd name="connsiteY3" fmla="*/ 512466 h 512466"/>
                <a:gd name="connsiteX4" fmla="*/ 361289 w 708409"/>
                <a:gd name="connsiteY4" fmla="*/ 512466 h 512466"/>
                <a:gd name="connsiteX5" fmla="*/ 0 w 708409"/>
                <a:gd name="connsiteY5" fmla="*/ 512466 h 512466"/>
                <a:gd name="connsiteX6" fmla="*/ 0 w 708409"/>
                <a:gd name="connsiteY6" fmla="*/ 0 h 51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409" h="512466" fill="none" extrusionOk="0">
                  <a:moveTo>
                    <a:pt x="0" y="0"/>
                  </a:moveTo>
                  <a:cubicBezTo>
                    <a:pt x="184171" y="-39647"/>
                    <a:pt x="208377" y="37384"/>
                    <a:pt x="368373" y="0"/>
                  </a:cubicBezTo>
                  <a:cubicBezTo>
                    <a:pt x="528369" y="-37384"/>
                    <a:pt x="542535" y="21489"/>
                    <a:pt x="708409" y="0"/>
                  </a:cubicBezTo>
                  <a:cubicBezTo>
                    <a:pt x="747521" y="171154"/>
                    <a:pt x="674463" y="323414"/>
                    <a:pt x="708409" y="512466"/>
                  </a:cubicBezTo>
                  <a:cubicBezTo>
                    <a:pt x="593927" y="521979"/>
                    <a:pt x="459084" y="481886"/>
                    <a:pt x="361289" y="512466"/>
                  </a:cubicBezTo>
                  <a:cubicBezTo>
                    <a:pt x="263494" y="543046"/>
                    <a:pt x="140474" y="479314"/>
                    <a:pt x="0" y="512466"/>
                  </a:cubicBezTo>
                  <a:cubicBezTo>
                    <a:pt x="-59438" y="396387"/>
                    <a:pt x="22679" y="158742"/>
                    <a:pt x="0" y="0"/>
                  </a:cubicBezTo>
                  <a:close/>
                </a:path>
                <a:path w="708409" h="512466" stroke="0" extrusionOk="0">
                  <a:moveTo>
                    <a:pt x="0" y="0"/>
                  </a:moveTo>
                  <a:cubicBezTo>
                    <a:pt x="152672" y="-28631"/>
                    <a:pt x="230592" y="33856"/>
                    <a:pt x="347120" y="0"/>
                  </a:cubicBezTo>
                  <a:cubicBezTo>
                    <a:pt x="463648" y="-33856"/>
                    <a:pt x="594139" y="849"/>
                    <a:pt x="708409" y="0"/>
                  </a:cubicBezTo>
                  <a:cubicBezTo>
                    <a:pt x="753243" y="174488"/>
                    <a:pt x="647660" y="330232"/>
                    <a:pt x="708409" y="512466"/>
                  </a:cubicBezTo>
                  <a:cubicBezTo>
                    <a:pt x="611615" y="517600"/>
                    <a:pt x="493582" y="507583"/>
                    <a:pt x="354205" y="512466"/>
                  </a:cubicBezTo>
                  <a:cubicBezTo>
                    <a:pt x="214828" y="517349"/>
                    <a:pt x="153787" y="495510"/>
                    <a:pt x="0" y="512466"/>
                  </a:cubicBezTo>
                  <a:cubicBezTo>
                    <a:pt x="-10846" y="379715"/>
                    <a:pt x="11703" y="246053"/>
                    <a:pt x="0" y="0"/>
                  </a:cubicBezTo>
                  <a:close/>
                </a:path>
              </a:pathLst>
            </a:custGeom>
            <a:solidFill>
              <a:schemeClr val="accent4"/>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26" name="גרפיקה 25" descr="חץ למטה עם מילוי מלא">
              <a:extLst>
                <a:ext uri="{FF2B5EF4-FFF2-40B4-BE49-F238E27FC236}">
                  <a16:creationId xmlns:a16="http://schemas.microsoft.com/office/drawing/2014/main" id="{0DDFC0B6-8B37-A325-7CED-EAFA31F13A9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84270" y="412866"/>
              <a:ext cx="339875" cy="339875"/>
            </a:xfrm>
            <a:prstGeom prst="rect">
              <a:avLst/>
            </a:prstGeom>
          </p:spPr>
        </p:pic>
      </p:grpSp>
      <p:grpSp>
        <p:nvGrpSpPr>
          <p:cNvPr id="27" name="קבוצה 26">
            <a:extLst>
              <a:ext uri="{FF2B5EF4-FFF2-40B4-BE49-F238E27FC236}">
                <a16:creationId xmlns:a16="http://schemas.microsoft.com/office/drawing/2014/main" id="{6ECDB24E-25D6-3F85-0400-0B9BA5FF7D6C}"/>
              </a:ext>
            </a:extLst>
          </p:cNvPr>
          <p:cNvGrpSpPr/>
          <p:nvPr/>
        </p:nvGrpSpPr>
        <p:grpSpPr>
          <a:xfrm>
            <a:off x="8371857" y="4767314"/>
            <a:ext cx="708409" cy="512466"/>
            <a:chOff x="8400004" y="326571"/>
            <a:chExt cx="708409" cy="512466"/>
          </a:xfrm>
        </p:grpSpPr>
        <p:sp>
          <p:nvSpPr>
            <p:cNvPr id="28" name="מלבן 27">
              <a:extLst>
                <a:ext uri="{FF2B5EF4-FFF2-40B4-BE49-F238E27FC236}">
                  <a16:creationId xmlns:a16="http://schemas.microsoft.com/office/drawing/2014/main" id="{865C7452-578B-CAF9-CD98-078B5E9EBAA3}"/>
                </a:ext>
              </a:extLst>
            </p:cNvPr>
            <p:cNvSpPr/>
            <p:nvPr/>
          </p:nvSpPr>
          <p:spPr>
            <a:xfrm>
              <a:off x="8400004" y="326571"/>
              <a:ext cx="708409" cy="512466"/>
            </a:xfrm>
            <a:custGeom>
              <a:avLst/>
              <a:gdLst>
                <a:gd name="connsiteX0" fmla="*/ 0 w 708409"/>
                <a:gd name="connsiteY0" fmla="*/ 0 h 512466"/>
                <a:gd name="connsiteX1" fmla="*/ 368373 w 708409"/>
                <a:gd name="connsiteY1" fmla="*/ 0 h 512466"/>
                <a:gd name="connsiteX2" fmla="*/ 708409 w 708409"/>
                <a:gd name="connsiteY2" fmla="*/ 0 h 512466"/>
                <a:gd name="connsiteX3" fmla="*/ 708409 w 708409"/>
                <a:gd name="connsiteY3" fmla="*/ 512466 h 512466"/>
                <a:gd name="connsiteX4" fmla="*/ 361289 w 708409"/>
                <a:gd name="connsiteY4" fmla="*/ 512466 h 512466"/>
                <a:gd name="connsiteX5" fmla="*/ 0 w 708409"/>
                <a:gd name="connsiteY5" fmla="*/ 512466 h 512466"/>
                <a:gd name="connsiteX6" fmla="*/ 0 w 708409"/>
                <a:gd name="connsiteY6" fmla="*/ 0 h 51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409" h="512466" fill="none" extrusionOk="0">
                  <a:moveTo>
                    <a:pt x="0" y="0"/>
                  </a:moveTo>
                  <a:cubicBezTo>
                    <a:pt x="184171" y="-39647"/>
                    <a:pt x="208377" y="37384"/>
                    <a:pt x="368373" y="0"/>
                  </a:cubicBezTo>
                  <a:cubicBezTo>
                    <a:pt x="528369" y="-37384"/>
                    <a:pt x="542535" y="21489"/>
                    <a:pt x="708409" y="0"/>
                  </a:cubicBezTo>
                  <a:cubicBezTo>
                    <a:pt x="747521" y="171154"/>
                    <a:pt x="674463" y="323414"/>
                    <a:pt x="708409" y="512466"/>
                  </a:cubicBezTo>
                  <a:cubicBezTo>
                    <a:pt x="593927" y="521979"/>
                    <a:pt x="459084" y="481886"/>
                    <a:pt x="361289" y="512466"/>
                  </a:cubicBezTo>
                  <a:cubicBezTo>
                    <a:pt x="263494" y="543046"/>
                    <a:pt x="140474" y="479314"/>
                    <a:pt x="0" y="512466"/>
                  </a:cubicBezTo>
                  <a:cubicBezTo>
                    <a:pt x="-59438" y="396387"/>
                    <a:pt x="22679" y="158742"/>
                    <a:pt x="0" y="0"/>
                  </a:cubicBezTo>
                  <a:close/>
                </a:path>
                <a:path w="708409" h="512466" stroke="0" extrusionOk="0">
                  <a:moveTo>
                    <a:pt x="0" y="0"/>
                  </a:moveTo>
                  <a:cubicBezTo>
                    <a:pt x="152672" y="-28631"/>
                    <a:pt x="230592" y="33856"/>
                    <a:pt x="347120" y="0"/>
                  </a:cubicBezTo>
                  <a:cubicBezTo>
                    <a:pt x="463648" y="-33856"/>
                    <a:pt x="594139" y="849"/>
                    <a:pt x="708409" y="0"/>
                  </a:cubicBezTo>
                  <a:cubicBezTo>
                    <a:pt x="753243" y="174488"/>
                    <a:pt x="647660" y="330232"/>
                    <a:pt x="708409" y="512466"/>
                  </a:cubicBezTo>
                  <a:cubicBezTo>
                    <a:pt x="611615" y="517600"/>
                    <a:pt x="493582" y="507583"/>
                    <a:pt x="354205" y="512466"/>
                  </a:cubicBezTo>
                  <a:cubicBezTo>
                    <a:pt x="214828" y="517349"/>
                    <a:pt x="153787" y="495510"/>
                    <a:pt x="0" y="512466"/>
                  </a:cubicBezTo>
                  <a:cubicBezTo>
                    <a:pt x="-10846" y="379715"/>
                    <a:pt x="11703" y="246053"/>
                    <a:pt x="0" y="0"/>
                  </a:cubicBezTo>
                  <a:close/>
                </a:path>
              </a:pathLst>
            </a:custGeom>
            <a:solidFill>
              <a:schemeClr val="accent4"/>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29" name="גרפיקה 28" descr="חץ למטה עם מילוי מלא">
              <a:extLst>
                <a:ext uri="{FF2B5EF4-FFF2-40B4-BE49-F238E27FC236}">
                  <a16:creationId xmlns:a16="http://schemas.microsoft.com/office/drawing/2014/main" id="{DC6B459F-E274-6F51-17DE-7A8415C69B2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84270" y="412866"/>
              <a:ext cx="339875" cy="339875"/>
            </a:xfrm>
            <a:prstGeom prst="rect">
              <a:avLst/>
            </a:prstGeom>
          </p:spPr>
        </p:pic>
      </p:grpSp>
      <p:grpSp>
        <p:nvGrpSpPr>
          <p:cNvPr id="30" name="קבוצה 29">
            <a:extLst>
              <a:ext uri="{FF2B5EF4-FFF2-40B4-BE49-F238E27FC236}">
                <a16:creationId xmlns:a16="http://schemas.microsoft.com/office/drawing/2014/main" id="{6A872084-181D-1FA4-5B7B-D80E8A3ADF61}"/>
              </a:ext>
            </a:extLst>
          </p:cNvPr>
          <p:cNvGrpSpPr/>
          <p:nvPr/>
        </p:nvGrpSpPr>
        <p:grpSpPr>
          <a:xfrm>
            <a:off x="8371855" y="5397149"/>
            <a:ext cx="708409" cy="512466"/>
            <a:chOff x="8400004" y="326571"/>
            <a:chExt cx="708409" cy="512466"/>
          </a:xfrm>
        </p:grpSpPr>
        <p:sp>
          <p:nvSpPr>
            <p:cNvPr id="31" name="מלבן 30">
              <a:extLst>
                <a:ext uri="{FF2B5EF4-FFF2-40B4-BE49-F238E27FC236}">
                  <a16:creationId xmlns:a16="http://schemas.microsoft.com/office/drawing/2014/main" id="{D4D16DEC-033D-E5CE-8071-45DF9E3D7AC6}"/>
                </a:ext>
              </a:extLst>
            </p:cNvPr>
            <p:cNvSpPr/>
            <p:nvPr/>
          </p:nvSpPr>
          <p:spPr>
            <a:xfrm>
              <a:off x="8400004" y="326571"/>
              <a:ext cx="708409" cy="512466"/>
            </a:xfrm>
            <a:custGeom>
              <a:avLst/>
              <a:gdLst>
                <a:gd name="connsiteX0" fmla="*/ 0 w 708409"/>
                <a:gd name="connsiteY0" fmla="*/ 0 h 512466"/>
                <a:gd name="connsiteX1" fmla="*/ 368373 w 708409"/>
                <a:gd name="connsiteY1" fmla="*/ 0 h 512466"/>
                <a:gd name="connsiteX2" fmla="*/ 708409 w 708409"/>
                <a:gd name="connsiteY2" fmla="*/ 0 h 512466"/>
                <a:gd name="connsiteX3" fmla="*/ 708409 w 708409"/>
                <a:gd name="connsiteY3" fmla="*/ 512466 h 512466"/>
                <a:gd name="connsiteX4" fmla="*/ 361289 w 708409"/>
                <a:gd name="connsiteY4" fmla="*/ 512466 h 512466"/>
                <a:gd name="connsiteX5" fmla="*/ 0 w 708409"/>
                <a:gd name="connsiteY5" fmla="*/ 512466 h 512466"/>
                <a:gd name="connsiteX6" fmla="*/ 0 w 708409"/>
                <a:gd name="connsiteY6" fmla="*/ 0 h 51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409" h="512466" fill="none" extrusionOk="0">
                  <a:moveTo>
                    <a:pt x="0" y="0"/>
                  </a:moveTo>
                  <a:cubicBezTo>
                    <a:pt x="184171" y="-39647"/>
                    <a:pt x="208377" y="37384"/>
                    <a:pt x="368373" y="0"/>
                  </a:cubicBezTo>
                  <a:cubicBezTo>
                    <a:pt x="528369" y="-37384"/>
                    <a:pt x="542535" y="21489"/>
                    <a:pt x="708409" y="0"/>
                  </a:cubicBezTo>
                  <a:cubicBezTo>
                    <a:pt x="747521" y="171154"/>
                    <a:pt x="674463" y="323414"/>
                    <a:pt x="708409" y="512466"/>
                  </a:cubicBezTo>
                  <a:cubicBezTo>
                    <a:pt x="593927" y="521979"/>
                    <a:pt x="459084" y="481886"/>
                    <a:pt x="361289" y="512466"/>
                  </a:cubicBezTo>
                  <a:cubicBezTo>
                    <a:pt x="263494" y="543046"/>
                    <a:pt x="140474" y="479314"/>
                    <a:pt x="0" y="512466"/>
                  </a:cubicBezTo>
                  <a:cubicBezTo>
                    <a:pt x="-59438" y="396387"/>
                    <a:pt x="22679" y="158742"/>
                    <a:pt x="0" y="0"/>
                  </a:cubicBezTo>
                  <a:close/>
                </a:path>
                <a:path w="708409" h="512466" stroke="0" extrusionOk="0">
                  <a:moveTo>
                    <a:pt x="0" y="0"/>
                  </a:moveTo>
                  <a:cubicBezTo>
                    <a:pt x="152672" y="-28631"/>
                    <a:pt x="230592" y="33856"/>
                    <a:pt x="347120" y="0"/>
                  </a:cubicBezTo>
                  <a:cubicBezTo>
                    <a:pt x="463648" y="-33856"/>
                    <a:pt x="594139" y="849"/>
                    <a:pt x="708409" y="0"/>
                  </a:cubicBezTo>
                  <a:cubicBezTo>
                    <a:pt x="753243" y="174488"/>
                    <a:pt x="647660" y="330232"/>
                    <a:pt x="708409" y="512466"/>
                  </a:cubicBezTo>
                  <a:cubicBezTo>
                    <a:pt x="611615" y="517600"/>
                    <a:pt x="493582" y="507583"/>
                    <a:pt x="354205" y="512466"/>
                  </a:cubicBezTo>
                  <a:cubicBezTo>
                    <a:pt x="214828" y="517349"/>
                    <a:pt x="153787" y="495510"/>
                    <a:pt x="0" y="512466"/>
                  </a:cubicBezTo>
                  <a:cubicBezTo>
                    <a:pt x="-10846" y="379715"/>
                    <a:pt x="11703" y="246053"/>
                    <a:pt x="0" y="0"/>
                  </a:cubicBezTo>
                  <a:close/>
                </a:path>
              </a:pathLst>
            </a:custGeom>
            <a:solidFill>
              <a:schemeClr val="accent4"/>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32" name="גרפיקה 31" descr="חץ למטה עם מילוי מלא">
              <a:extLst>
                <a:ext uri="{FF2B5EF4-FFF2-40B4-BE49-F238E27FC236}">
                  <a16:creationId xmlns:a16="http://schemas.microsoft.com/office/drawing/2014/main" id="{BB1A5D0E-5EED-8033-03B4-2614135FA09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84270" y="412866"/>
              <a:ext cx="339875" cy="339875"/>
            </a:xfrm>
            <a:prstGeom prst="rect">
              <a:avLst/>
            </a:prstGeom>
          </p:spPr>
        </p:pic>
      </p:grpSp>
      <p:grpSp>
        <p:nvGrpSpPr>
          <p:cNvPr id="33" name="קבוצה 32">
            <a:extLst>
              <a:ext uri="{FF2B5EF4-FFF2-40B4-BE49-F238E27FC236}">
                <a16:creationId xmlns:a16="http://schemas.microsoft.com/office/drawing/2014/main" id="{EEB28E55-DD9D-F716-7696-06C52CC51B59}"/>
              </a:ext>
            </a:extLst>
          </p:cNvPr>
          <p:cNvGrpSpPr/>
          <p:nvPr/>
        </p:nvGrpSpPr>
        <p:grpSpPr>
          <a:xfrm>
            <a:off x="8381392" y="6033759"/>
            <a:ext cx="708409" cy="512466"/>
            <a:chOff x="8400004" y="326571"/>
            <a:chExt cx="708409" cy="512466"/>
          </a:xfrm>
        </p:grpSpPr>
        <p:sp>
          <p:nvSpPr>
            <p:cNvPr id="34" name="מלבן 33">
              <a:extLst>
                <a:ext uri="{FF2B5EF4-FFF2-40B4-BE49-F238E27FC236}">
                  <a16:creationId xmlns:a16="http://schemas.microsoft.com/office/drawing/2014/main" id="{D943972A-D9C3-4B5C-C009-309DEC0B3619}"/>
                </a:ext>
              </a:extLst>
            </p:cNvPr>
            <p:cNvSpPr/>
            <p:nvPr/>
          </p:nvSpPr>
          <p:spPr>
            <a:xfrm>
              <a:off x="8400004" y="326571"/>
              <a:ext cx="708409" cy="512466"/>
            </a:xfrm>
            <a:custGeom>
              <a:avLst/>
              <a:gdLst>
                <a:gd name="connsiteX0" fmla="*/ 0 w 708409"/>
                <a:gd name="connsiteY0" fmla="*/ 0 h 512466"/>
                <a:gd name="connsiteX1" fmla="*/ 368373 w 708409"/>
                <a:gd name="connsiteY1" fmla="*/ 0 h 512466"/>
                <a:gd name="connsiteX2" fmla="*/ 708409 w 708409"/>
                <a:gd name="connsiteY2" fmla="*/ 0 h 512466"/>
                <a:gd name="connsiteX3" fmla="*/ 708409 w 708409"/>
                <a:gd name="connsiteY3" fmla="*/ 512466 h 512466"/>
                <a:gd name="connsiteX4" fmla="*/ 361289 w 708409"/>
                <a:gd name="connsiteY4" fmla="*/ 512466 h 512466"/>
                <a:gd name="connsiteX5" fmla="*/ 0 w 708409"/>
                <a:gd name="connsiteY5" fmla="*/ 512466 h 512466"/>
                <a:gd name="connsiteX6" fmla="*/ 0 w 708409"/>
                <a:gd name="connsiteY6" fmla="*/ 0 h 51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409" h="512466" fill="none" extrusionOk="0">
                  <a:moveTo>
                    <a:pt x="0" y="0"/>
                  </a:moveTo>
                  <a:cubicBezTo>
                    <a:pt x="184171" y="-39647"/>
                    <a:pt x="208377" y="37384"/>
                    <a:pt x="368373" y="0"/>
                  </a:cubicBezTo>
                  <a:cubicBezTo>
                    <a:pt x="528369" y="-37384"/>
                    <a:pt x="542535" y="21489"/>
                    <a:pt x="708409" y="0"/>
                  </a:cubicBezTo>
                  <a:cubicBezTo>
                    <a:pt x="747521" y="171154"/>
                    <a:pt x="674463" y="323414"/>
                    <a:pt x="708409" y="512466"/>
                  </a:cubicBezTo>
                  <a:cubicBezTo>
                    <a:pt x="593927" y="521979"/>
                    <a:pt x="459084" y="481886"/>
                    <a:pt x="361289" y="512466"/>
                  </a:cubicBezTo>
                  <a:cubicBezTo>
                    <a:pt x="263494" y="543046"/>
                    <a:pt x="140474" y="479314"/>
                    <a:pt x="0" y="512466"/>
                  </a:cubicBezTo>
                  <a:cubicBezTo>
                    <a:pt x="-59438" y="396387"/>
                    <a:pt x="22679" y="158742"/>
                    <a:pt x="0" y="0"/>
                  </a:cubicBezTo>
                  <a:close/>
                </a:path>
                <a:path w="708409" h="512466" stroke="0" extrusionOk="0">
                  <a:moveTo>
                    <a:pt x="0" y="0"/>
                  </a:moveTo>
                  <a:cubicBezTo>
                    <a:pt x="152672" y="-28631"/>
                    <a:pt x="230592" y="33856"/>
                    <a:pt x="347120" y="0"/>
                  </a:cubicBezTo>
                  <a:cubicBezTo>
                    <a:pt x="463648" y="-33856"/>
                    <a:pt x="594139" y="849"/>
                    <a:pt x="708409" y="0"/>
                  </a:cubicBezTo>
                  <a:cubicBezTo>
                    <a:pt x="753243" y="174488"/>
                    <a:pt x="647660" y="330232"/>
                    <a:pt x="708409" y="512466"/>
                  </a:cubicBezTo>
                  <a:cubicBezTo>
                    <a:pt x="611615" y="517600"/>
                    <a:pt x="493582" y="507583"/>
                    <a:pt x="354205" y="512466"/>
                  </a:cubicBezTo>
                  <a:cubicBezTo>
                    <a:pt x="214828" y="517349"/>
                    <a:pt x="153787" y="495510"/>
                    <a:pt x="0" y="512466"/>
                  </a:cubicBezTo>
                  <a:cubicBezTo>
                    <a:pt x="-10846" y="379715"/>
                    <a:pt x="11703" y="246053"/>
                    <a:pt x="0" y="0"/>
                  </a:cubicBezTo>
                  <a:close/>
                </a:path>
              </a:pathLst>
            </a:custGeom>
            <a:solidFill>
              <a:schemeClr val="accent4"/>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35" name="גרפיקה 34" descr="חץ למטה עם מילוי מלא">
              <a:extLst>
                <a:ext uri="{FF2B5EF4-FFF2-40B4-BE49-F238E27FC236}">
                  <a16:creationId xmlns:a16="http://schemas.microsoft.com/office/drawing/2014/main" id="{C5EE8231-C612-DCA8-4DCC-F2DAA65EDCC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84270" y="412866"/>
              <a:ext cx="339875" cy="339875"/>
            </a:xfrm>
            <a:prstGeom prst="rect">
              <a:avLst/>
            </a:prstGeom>
          </p:spPr>
        </p:pic>
      </p:grpSp>
      <p:sp>
        <p:nvSpPr>
          <p:cNvPr id="36" name="תיבת טקסט 35">
            <a:extLst>
              <a:ext uri="{FF2B5EF4-FFF2-40B4-BE49-F238E27FC236}">
                <a16:creationId xmlns:a16="http://schemas.microsoft.com/office/drawing/2014/main" id="{E25B745B-E2D8-ADC9-DFB0-E3C8438A5D83}"/>
              </a:ext>
            </a:extLst>
          </p:cNvPr>
          <p:cNvSpPr txBox="1"/>
          <p:nvPr/>
        </p:nvSpPr>
        <p:spPr>
          <a:xfrm>
            <a:off x="9484527" y="-262987"/>
            <a:ext cx="2467374" cy="2677656"/>
          </a:xfrm>
          <a:prstGeom prst="rect">
            <a:avLst/>
          </a:prstGeom>
          <a:noFill/>
        </p:spPr>
        <p:txBody>
          <a:bodyPr wrap="square" rtlCol="1">
            <a:spAutoFit/>
          </a:bodyPr>
          <a:lstStyle/>
          <a:p>
            <a:endParaRPr lang="he-IL" sz="2800" dirty="0">
              <a:latin typeface="Calibri" panose="020F0502020204030204" pitchFamily="34" charset="0"/>
              <a:cs typeface="Calibri" panose="020F0502020204030204" pitchFamily="34" charset="0"/>
            </a:endParaRPr>
          </a:p>
          <a:p>
            <a:r>
              <a:rPr lang="he-IL" sz="2800" dirty="0">
                <a:latin typeface="Calibri" panose="020F0502020204030204" pitchFamily="34" charset="0"/>
                <a:cs typeface="Calibri" panose="020F0502020204030204" pitchFamily="34" charset="0"/>
              </a:rPr>
              <a:t>סִפְרוּ כָּעֵת לְפִי הַסֵדֶר, וְהַפַּעַם – מִלְמַטָה לְמַעְלָה. לִבְדִיקָה, לַחֲצוּ עַל הַמַלְבְּנִים.</a:t>
            </a:r>
          </a:p>
        </p:txBody>
      </p:sp>
      <p:grpSp>
        <p:nvGrpSpPr>
          <p:cNvPr id="70" name="קבוצה 69">
            <a:extLst>
              <a:ext uri="{FF2B5EF4-FFF2-40B4-BE49-F238E27FC236}">
                <a16:creationId xmlns:a16="http://schemas.microsoft.com/office/drawing/2014/main" id="{BE6830CA-91DE-CF3A-208F-CB7DD5A83F70}"/>
              </a:ext>
            </a:extLst>
          </p:cNvPr>
          <p:cNvGrpSpPr/>
          <p:nvPr/>
        </p:nvGrpSpPr>
        <p:grpSpPr>
          <a:xfrm>
            <a:off x="8390465" y="357058"/>
            <a:ext cx="708409" cy="512466"/>
            <a:chOff x="8400004" y="326571"/>
            <a:chExt cx="708409" cy="512466"/>
          </a:xfrm>
        </p:grpSpPr>
        <p:sp>
          <p:nvSpPr>
            <p:cNvPr id="71" name="מלבן 70">
              <a:extLst>
                <a:ext uri="{FF2B5EF4-FFF2-40B4-BE49-F238E27FC236}">
                  <a16:creationId xmlns:a16="http://schemas.microsoft.com/office/drawing/2014/main" id="{E8BD47BF-4274-9BE7-9F6A-3538C5F44A5D}"/>
                </a:ext>
              </a:extLst>
            </p:cNvPr>
            <p:cNvSpPr/>
            <p:nvPr/>
          </p:nvSpPr>
          <p:spPr>
            <a:xfrm>
              <a:off x="8400004" y="326571"/>
              <a:ext cx="708409" cy="512466"/>
            </a:xfrm>
            <a:custGeom>
              <a:avLst/>
              <a:gdLst>
                <a:gd name="connsiteX0" fmla="*/ 0 w 708409"/>
                <a:gd name="connsiteY0" fmla="*/ 0 h 512466"/>
                <a:gd name="connsiteX1" fmla="*/ 368373 w 708409"/>
                <a:gd name="connsiteY1" fmla="*/ 0 h 512466"/>
                <a:gd name="connsiteX2" fmla="*/ 708409 w 708409"/>
                <a:gd name="connsiteY2" fmla="*/ 0 h 512466"/>
                <a:gd name="connsiteX3" fmla="*/ 708409 w 708409"/>
                <a:gd name="connsiteY3" fmla="*/ 512466 h 512466"/>
                <a:gd name="connsiteX4" fmla="*/ 361289 w 708409"/>
                <a:gd name="connsiteY4" fmla="*/ 512466 h 512466"/>
                <a:gd name="connsiteX5" fmla="*/ 0 w 708409"/>
                <a:gd name="connsiteY5" fmla="*/ 512466 h 512466"/>
                <a:gd name="connsiteX6" fmla="*/ 0 w 708409"/>
                <a:gd name="connsiteY6" fmla="*/ 0 h 51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409" h="512466" fill="none" extrusionOk="0">
                  <a:moveTo>
                    <a:pt x="0" y="0"/>
                  </a:moveTo>
                  <a:cubicBezTo>
                    <a:pt x="184171" y="-39647"/>
                    <a:pt x="208377" y="37384"/>
                    <a:pt x="368373" y="0"/>
                  </a:cubicBezTo>
                  <a:cubicBezTo>
                    <a:pt x="528369" y="-37384"/>
                    <a:pt x="542535" y="21489"/>
                    <a:pt x="708409" y="0"/>
                  </a:cubicBezTo>
                  <a:cubicBezTo>
                    <a:pt x="747521" y="171154"/>
                    <a:pt x="674463" y="323414"/>
                    <a:pt x="708409" y="512466"/>
                  </a:cubicBezTo>
                  <a:cubicBezTo>
                    <a:pt x="593927" y="521979"/>
                    <a:pt x="459084" y="481886"/>
                    <a:pt x="361289" y="512466"/>
                  </a:cubicBezTo>
                  <a:cubicBezTo>
                    <a:pt x="263494" y="543046"/>
                    <a:pt x="140474" y="479314"/>
                    <a:pt x="0" y="512466"/>
                  </a:cubicBezTo>
                  <a:cubicBezTo>
                    <a:pt x="-59438" y="396387"/>
                    <a:pt x="22679" y="158742"/>
                    <a:pt x="0" y="0"/>
                  </a:cubicBezTo>
                  <a:close/>
                </a:path>
                <a:path w="708409" h="512466" stroke="0" extrusionOk="0">
                  <a:moveTo>
                    <a:pt x="0" y="0"/>
                  </a:moveTo>
                  <a:cubicBezTo>
                    <a:pt x="152672" y="-28631"/>
                    <a:pt x="230592" y="33856"/>
                    <a:pt x="347120" y="0"/>
                  </a:cubicBezTo>
                  <a:cubicBezTo>
                    <a:pt x="463648" y="-33856"/>
                    <a:pt x="594139" y="849"/>
                    <a:pt x="708409" y="0"/>
                  </a:cubicBezTo>
                  <a:cubicBezTo>
                    <a:pt x="753243" y="174488"/>
                    <a:pt x="647660" y="330232"/>
                    <a:pt x="708409" y="512466"/>
                  </a:cubicBezTo>
                  <a:cubicBezTo>
                    <a:pt x="611615" y="517600"/>
                    <a:pt x="493582" y="507583"/>
                    <a:pt x="354205" y="512466"/>
                  </a:cubicBezTo>
                  <a:cubicBezTo>
                    <a:pt x="214828" y="517349"/>
                    <a:pt x="153787" y="495510"/>
                    <a:pt x="0" y="512466"/>
                  </a:cubicBezTo>
                  <a:cubicBezTo>
                    <a:pt x="-10846" y="379715"/>
                    <a:pt x="11703" y="246053"/>
                    <a:pt x="0" y="0"/>
                  </a:cubicBezTo>
                  <a:close/>
                </a:path>
              </a:pathLst>
            </a:custGeom>
            <a:solidFill>
              <a:schemeClr val="accent6">
                <a:lumMod val="40000"/>
                <a:lumOff val="60000"/>
              </a:schemeClr>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73" name="גרפיקה 72" descr="חץ למטה עם מילוי מלא">
              <a:extLst>
                <a:ext uri="{FF2B5EF4-FFF2-40B4-BE49-F238E27FC236}">
                  <a16:creationId xmlns:a16="http://schemas.microsoft.com/office/drawing/2014/main" id="{25715BB1-E04D-4C5E-13C0-5E4403CB67F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V="1">
              <a:off x="8584270" y="412866"/>
              <a:ext cx="339875" cy="339875"/>
            </a:xfrm>
            <a:prstGeom prst="rect">
              <a:avLst/>
            </a:prstGeom>
          </p:spPr>
        </p:pic>
      </p:grpSp>
      <p:grpSp>
        <p:nvGrpSpPr>
          <p:cNvPr id="75" name="קבוצה 74">
            <a:extLst>
              <a:ext uri="{FF2B5EF4-FFF2-40B4-BE49-F238E27FC236}">
                <a16:creationId xmlns:a16="http://schemas.microsoft.com/office/drawing/2014/main" id="{AE35ABEB-0F33-F29E-4780-F59EB586AE13}"/>
              </a:ext>
            </a:extLst>
          </p:cNvPr>
          <p:cNvGrpSpPr/>
          <p:nvPr/>
        </p:nvGrpSpPr>
        <p:grpSpPr>
          <a:xfrm>
            <a:off x="8390465" y="989546"/>
            <a:ext cx="708409" cy="512466"/>
            <a:chOff x="8400004" y="326571"/>
            <a:chExt cx="708409" cy="512466"/>
          </a:xfrm>
        </p:grpSpPr>
        <p:sp>
          <p:nvSpPr>
            <p:cNvPr id="76" name="מלבן 75">
              <a:extLst>
                <a:ext uri="{FF2B5EF4-FFF2-40B4-BE49-F238E27FC236}">
                  <a16:creationId xmlns:a16="http://schemas.microsoft.com/office/drawing/2014/main" id="{1D767B55-4587-DD37-6973-3FB7E74C0A69}"/>
                </a:ext>
              </a:extLst>
            </p:cNvPr>
            <p:cNvSpPr/>
            <p:nvPr/>
          </p:nvSpPr>
          <p:spPr>
            <a:xfrm>
              <a:off x="8400004" y="326571"/>
              <a:ext cx="708409" cy="512466"/>
            </a:xfrm>
            <a:custGeom>
              <a:avLst/>
              <a:gdLst>
                <a:gd name="connsiteX0" fmla="*/ 0 w 708409"/>
                <a:gd name="connsiteY0" fmla="*/ 0 h 512466"/>
                <a:gd name="connsiteX1" fmla="*/ 368373 w 708409"/>
                <a:gd name="connsiteY1" fmla="*/ 0 h 512466"/>
                <a:gd name="connsiteX2" fmla="*/ 708409 w 708409"/>
                <a:gd name="connsiteY2" fmla="*/ 0 h 512466"/>
                <a:gd name="connsiteX3" fmla="*/ 708409 w 708409"/>
                <a:gd name="connsiteY3" fmla="*/ 512466 h 512466"/>
                <a:gd name="connsiteX4" fmla="*/ 361289 w 708409"/>
                <a:gd name="connsiteY4" fmla="*/ 512466 h 512466"/>
                <a:gd name="connsiteX5" fmla="*/ 0 w 708409"/>
                <a:gd name="connsiteY5" fmla="*/ 512466 h 512466"/>
                <a:gd name="connsiteX6" fmla="*/ 0 w 708409"/>
                <a:gd name="connsiteY6" fmla="*/ 0 h 51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409" h="512466" fill="none" extrusionOk="0">
                  <a:moveTo>
                    <a:pt x="0" y="0"/>
                  </a:moveTo>
                  <a:cubicBezTo>
                    <a:pt x="184171" y="-39647"/>
                    <a:pt x="208377" y="37384"/>
                    <a:pt x="368373" y="0"/>
                  </a:cubicBezTo>
                  <a:cubicBezTo>
                    <a:pt x="528369" y="-37384"/>
                    <a:pt x="542535" y="21489"/>
                    <a:pt x="708409" y="0"/>
                  </a:cubicBezTo>
                  <a:cubicBezTo>
                    <a:pt x="747521" y="171154"/>
                    <a:pt x="674463" y="323414"/>
                    <a:pt x="708409" y="512466"/>
                  </a:cubicBezTo>
                  <a:cubicBezTo>
                    <a:pt x="593927" y="521979"/>
                    <a:pt x="459084" y="481886"/>
                    <a:pt x="361289" y="512466"/>
                  </a:cubicBezTo>
                  <a:cubicBezTo>
                    <a:pt x="263494" y="543046"/>
                    <a:pt x="140474" y="479314"/>
                    <a:pt x="0" y="512466"/>
                  </a:cubicBezTo>
                  <a:cubicBezTo>
                    <a:pt x="-59438" y="396387"/>
                    <a:pt x="22679" y="158742"/>
                    <a:pt x="0" y="0"/>
                  </a:cubicBezTo>
                  <a:close/>
                </a:path>
                <a:path w="708409" h="512466" stroke="0" extrusionOk="0">
                  <a:moveTo>
                    <a:pt x="0" y="0"/>
                  </a:moveTo>
                  <a:cubicBezTo>
                    <a:pt x="152672" y="-28631"/>
                    <a:pt x="230592" y="33856"/>
                    <a:pt x="347120" y="0"/>
                  </a:cubicBezTo>
                  <a:cubicBezTo>
                    <a:pt x="463648" y="-33856"/>
                    <a:pt x="594139" y="849"/>
                    <a:pt x="708409" y="0"/>
                  </a:cubicBezTo>
                  <a:cubicBezTo>
                    <a:pt x="753243" y="174488"/>
                    <a:pt x="647660" y="330232"/>
                    <a:pt x="708409" y="512466"/>
                  </a:cubicBezTo>
                  <a:cubicBezTo>
                    <a:pt x="611615" y="517600"/>
                    <a:pt x="493582" y="507583"/>
                    <a:pt x="354205" y="512466"/>
                  </a:cubicBezTo>
                  <a:cubicBezTo>
                    <a:pt x="214828" y="517349"/>
                    <a:pt x="153787" y="495510"/>
                    <a:pt x="0" y="512466"/>
                  </a:cubicBezTo>
                  <a:cubicBezTo>
                    <a:pt x="-10846" y="379715"/>
                    <a:pt x="11703" y="246053"/>
                    <a:pt x="0" y="0"/>
                  </a:cubicBezTo>
                  <a:close/>
                </a:path>
              </a:pathLst>
            </a:custGeom>
            <a:solidFill>
              <a:schemeClr val="accent6">
                <a:lumMod val="40000"/>
                <a:lumOff val="60000"/>
              </a:schemeClr>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77" name="גרפיקה 76" descr="חץ למטה עם מילוי מלא">
              <a:extLst>
                <a:ext uri="{FF2B5EF4-FFF2-40B4-BE49-F238E27FC236}">
                  <a16:creationId xmlns:a16="http://schemas.microsoft.com/office/drawing/2014/main" id="{DF231E80-4C5D-D3F9-6449-CBA11CE6D8F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V="1">
              <a:off x="8584270" y="412866"/>
              <a:ext cx="339875" cy="339875"/>
            </a:xfrm>
            <a:prstGeom prst="rect">
              <a:avLst/>
            </a:prstGeom>
          </p:spPr>
        </p:pic>
      </p:grpSp>
      <p:grpSp>
        <p:nvGrpSpPr>
          <p:cNvPr id="78" name="קבוצה 77">
            <a:extLst>
              <a:ext uri="{FF2B5EF4-FFF2-40B4-BE49-F238E27FC236}">
                <a16:creationId xmlns:a16="http://schemas.microsoft.com/office/drawing/2014/main" id="{5D5AF2CE-6B79-0818-551A-B202FB1E2987}"/>
              </a:ext>
            </a:extLst>
          </p:cNvPr>
          <p:cNvGrpSpPr/>
          <p:nvPr/>
        </p:nvGrpSpPr>
        <p:grpSpPr>
          <a:xfrm>
            <a:off x="8390465" y="1622034"/>
            <a:ext cx="708409" cy="512466"/>
            <a:chOff x="8400004" y="326571"/>
            <a:chExt cx="708409" cy="512466"/>
          </a:xfrm>
        </p:grpSpPr>
        <p:sp>
          <p:nvSpPr>
            <p:cNvPr id="79" name="מלבן 78">
              <a:extLst>
                <a:ext uri="{FF2B5EF4-FFF2-40B4-BE49-F238E27FC236}">
                  <a16:creationId xmlns:a16="http://schemas.microsoft.com/office/drawing/2014/main" id="{22AD4BD9-D1B3-C825-EA6B-1911A3BB6177}"/>
                </a:ext>
              </a:extLst>
            </p:cNvPr>
            <p:cNvSpPr/>
            <p:nvPr/>
          </p:nvSpPr>
          <p:spPr>
            <a:xfrm>
              <a:off x="8400004" y="326571"/>
              <a:ext cx="708409" cy="512466"/>
            </a:xfrm>
            <a:custGeom>
              <a:avLst/>
              <a:gdLst>
                <a:gd name="connsiteX0" fmla="*/ 0 w 708409"/>
                <a:gd name="connsiteY0" fmla="*/ 0 h 512466"/>
                <a:gd name="connsiteX1" fmla="*/ 368373 w 708409"/>
                <a:gd name="connsiteY1" fmla="*/ 0 h 512466"/>
                <a:gd name="connsiteX2" fmla="*/ 708409 w 708409"/>
                <a:gd name="connsiteY2" fmla="*/ 0 h 512466"/>
                <a:gd name="connsiteX3" fmla="*/ 708409 w 708409"/>
                <a:gd name="connsiteY3" fmla="*/ 512466 h 512466"/>
                <a:gd name="connsiteX4" fmla="*/ 361289 w 708409"/>
                <a:gd name="connsiteY4" fmla="*/ 512466 h 512466"/>
                <a:gd name="connsiteX5" fmla="*/ 0 w 708409"/>
                <a:gd name="connsiteY5" fmla="*/ 512466 h 512466"/>
                <a:gd name="connsiteX6" fmla="*/ 0 w 708409"/>
                <a:gd name="connsiteY6" fmla="*/ 0 h 51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409" h="512466" fill="none" extrusionOk="0">
                  <a:moveTo>
                    <a:pt x="0" y="0"/>
                  </a:moveTo>
                  <a:cubicBezTo>
                    <a:pt x="184171" y="-39647"/>
                    <a:pt x="208377" y="37384"/>
                    <a:pt x="368373" y="0"/>
                  </a:cubicBezTo>
                  <a:cubicBezTo>
                    <a:pt x="528369" y="-37384"/>
                    <a:pt x="542535" y="21489"/>
                    <a:pt x="708409" y="0"/>
                  </a:cubicBezTo>
                  <a:cubicBezTo>
                    <a:pt x="747521" y="171154"/>
                    <a:pt x="674463" y="323414"/>
                    <a:pt x="708409" y="512466"/>
                  </a:cubicBezTo>
                  <a:cubicBezTo>
                    <a:pt x="593927" y="521979"/>
                    <a:pt x="459084" y="481886"/>
                    <a:pt x="361289" y="512466"/>
                  </a:cubicBezTo>
                  <a:cubicBezTo>
                    <a:pt x="263494" y="543046"/>
                    <a:pt x="140474" y="479314"/>
                    <a:pt x="0" y="512466"/>
                  </a:cubicBezTo>
                  <a:cubicBezTo>
                    <a:pt x="-59438" y="396387"/>
                    <a:pt x="22679" y="158742"/>
                    <a:pt x="0" y="0"/>
                  </a:cubicBezTo>
                  <a:close/>
                </a:path>
                <a:path w="708409" h="512466" stroke="0" extrusionOk="0">
                  <a:moveTo>
                    <a:pt x="0" y="0"/>
                  </a:moveTo>
                  <a:cubicBezTo>
                    <a:pt x="152672" y="-28631"/>
                    <a:pt x="230592" y="33856"/>
                    <a:pt x="347120" y="0"/>
                  </a:cubicBezTo>
                  <a:cubicBezTo>
                    <a:pt x="463648" y="-33856"/>
                    <a:pt x="594139" y="849"/>
                    <a:pt x="708409" y="0"/>
                  </a:cubicBezTo>
                  <a:cubicBezTo>
                    <a:pt x="753243" y="174488"/>
                    <a:pt x="647660" y="330232"/>
                    <a:pt x="708409" y="512466"/>
                  </a:cubicBezTo>
                  <a:cubicBezTo>
                    <a:pt x="611615" y="517600"/>
                    <a:pt x="493582" y="507583"/>
                    <a:pt x="354205" y="512466"/>
                  </a:cubicBezTo>
                  <a:cubicBezTo>
                    <a:pt x="214828" y="517349"/>
                    <a:pt x="153787" y="495510"/>
                    <a:pt x="0" y="512466"/>
                  </a:cubicBezTo>
                  <a:cubicBezTo>
                    <a:pt x="-10846" y="379715"/>
                    <a:pt x="11703" y="246053"/>
                    <a:pt x="0" y="0"/>
                  </a:cubicBezTo>
                  <a:close/>
                </a:path>
              </a:pathLst>
            </a:custGeom>
            <a:solidFill>
              <a:schemeClr val="accent6">
                <a:lumMod val="40000"/>
                <a:lumOff val="60000"/>
              </a:schemeClr>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80" name="גרפיקה 79" descr="חץ למטה עם מילוי מלא">
              <a:extLst>
                <a:ext uri="{FF2B5EF4-FFF2-40B4-BE49-F238E27FC236}">
                  <a16:creationId xmlns:a16="http://schemas.microsoft.com/office/drawing/2014/main" id="{156B56C3-2114-0AE3-4444-06FF4D213B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V="1">
              <a:off x="8584270" y="412866"/>
              <a:ext cx="339875" cy="339875"/>
            </a:xfrm>
            <a:prstGeom prst="rect">
              <a:avLst/>
            </a:prstGeom>
          </p:spPr>
        </p:pic>
      </p:grpSp>
      <p:grpSp>
        <p:nvGrpSpPr>
          <p:cNvPr id="81" name="קבוצה 80">
            <a:extLst>
              <a:ext uri="{FF2B5EF4-FFF2-40B4-BE49-F238E27FC236}">
                <a16:creationId xmlns:a16="http://schemas.microsoft.com/office/drawing/2014/main" id="{FF120010-01F8-59B6-C711-3A79A581CCC7}"/>
              </a:ext>
            </a:extLst>
          </p:cNvPr>
          <p:cNvGrpSpPr/>
          <p:nvPr/>
        </p:nvGrpSpPr>
        <p:grpSpPr>
          <a:xfrm>
            <a:off x="8390465" y="2254522"/>
            <a:ext cx="708409" cy="512466"/>
            <a:chOff x="8400004" y="326571"/>
            <a:chExt cx="708409" cy="512466"/>
          </a:xfrm>
        </p:grpSpPr>
        <p:sp>
          <p:nvSpPr>
            <p:cNvPr id="83" name="מלבן 82">
              <a:extLst>
                <a:ext uri="{FF2B5EF4-FFF2-40B4-BE49-F238E27FC236}">
                  <a16:creationId xmlns:a16="http://schemas.microsoft.com/office/drawing/2014/main" id="{E2952441-BAA8-3DCD-DBAC-E5F559061849}"/>
                </a:ext>
              </a:extLst>
            </p:cNvPr>
            <p:cNvSpPr/>
            <p:nvPr/>
          </p:nvSpPr>
          <p:spPr>
            <a:xfrm>
              <a:off x="8400004" y="326571"/>
              <a:ext cx="708409" cy="512466"/>
            </a:xfrm>
            <a:custGeom>
              <a:avLst/>
              <a:gdLst>
                <a:gd name="connsiteX0" fmla="*/ 0 w 708409"/>
                <a:gd name="connsiteY0" fmla="*/ 0 h 512466"/>
                <a:gd name="connsiteX1" fmla="*/ 368373 w 708409"/>
                <a:gd name="connsiteY1" fmla="*/ 0 h 512466"/>
                <a:gd name="connsiteX2" fmla="*/ 708409 w 708409"/>
                <a:gd name="connsiteY2" fmla="*/ 0 h 512466"/>
                <a:gd name="connsiteX3" fmla="*/ 708409 w 708409"/>
                <a:gd name="connsiteY3" fmla="*/ 512466 h 512466"/>
                <a:gd name="connsiteX4" fmla="*/ 361289 w 708409"/>
                <a:gd name="connsiteY4" fmla="*/ 512466 h 512466"/>
                <a:gd name="connsiteX5" fmla="*/ 0 w 708409"/>
                <a:gd name="connsiteY5" fmla="*/ 512466 h 512466"/>
                <a:gd name="connsiteX6" fmla="*/ 0 w 708409"/>
                <a:gd name="connsiteY6" fmla="*/ 0 h 51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409" h="512466" fill="none" extrusionOk="0">
                  <a:moveTo>
                    <a:pt x="0" y="0"/>
                  </a:moveTo>
                  <a:cubicBezTo>
                    <a:pt x="184171" y="-39647"/>
                    <a:pt x="208377" y="37384"/>
                    <a:pt x="368373" y="0"/>
                  </a:cubicBezTo>
                  <a:cubicBezTo>
                    <a:pt x="528369" y="-37384"/>
                    <a:pt x="542535" y="21489"/>
                    <a:pt x="708409" y="0"/>
                  </a:cubicBezTo>
                  <a:cubicBezTo>
                    <a:pt x="747521" y="171154"/>
                    <a:pt x="674463" y="323414"/>
                    <a:pt x="708409" y="512466"/>
                  </a:cubicBezTo>
                  <a:cubicBezTo>
                    <a:pt x="593927" y="521979"/>
                    <a:pt x="459084" y="481886"/>
                    <a:pt x="361289" y="512466"/>
                  </a:cubicBezTo>
                  <a:cubicBezTo>
                    <a:pt x="263494" y="543046"/>
                    <a:pt x="140474" y="479314"/>
                    <a:pt x="0" y="512466"/>
                  </a:cubicBezTo>
                  <a:cubicBezTo>
                    <a:pt x="-59438" y="396387"/>
                    <a:pt x="22679" y="158742"/>
                    <a:pt x="0" y="0"/>
                  </a:cubicBezTo>
                  <a:close/>
                </a:path>
                <a:path w="708409" h="512466" stroke="0" extrusionOk="0">
                  <a:moveTo>
                    <a:pt x="0" y="0"/>
                  </a:moveTo>
                  <a:cubicBezTo>
                    <a:pt x="152672" y="-28631"/>
                    <a:pt x="230592" y="33856"/>
                    <a:pt x="347120" y="0"/>
                  </a:cubicBezTo>
                  <a:cubicBezTo>
                    <a:pt x="463648" y="-33856"/>
                    <a:pt x="594139" y="849"/>
                    <a:pt x="708409" y="0"/>
                  </a:cubicBezTo>
                  <a:cubicBezTo>
                    <a:pt x="753243" y="174488"/>
                    <a:pt x="647660" y="330232"/>
                    <a:pt x="708409" y="512466"/>
                  </a:cubicBezTo>
                  <a:cubicBezTo>
                    <a:pt x="611615" y="517600"/>
                    <a:pt x="493582" y="507583"/>
                    <a:pt x="354205" y="512466"/>
                  </a:cubicBezTo>
                  <a:cubicBezTo>
                    <a:pt x="214828" y="517349"/>
                    <a:pt x="153787" y="495510"/>
                    <a:pt x="0" y="512466"/>
                  </a:cubicBezTo>
                  <a:cubicBezTo>
                    <a:pt x="-10846" y="379715"/>
                    <a:pt x="11703" y="246053"/>
                    <a:pt x="0" y="0"/>
                  </a:cubicBezTo>
                  <a:close/>
                </a:path>
              </a:pathLst>
            </a:custGeom>
            <a:solidFill>
              <a:schemeClr val="accent6">
                <a:lumMod val="40000"/>
                <a:lumOff val="60000"/>
              </a:schemeClr>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84" name="גרפיקה 83" descr="חץ למטה עם מילוי מלא">
              <a:extLst>
                <a:ext uri="{FF2B5EF4-FFF2-40B4-BE49-F238E27FC236}">
                  <a16:creationId xmlns:a16="http://schemas.microsoft.com/office/drawing/2014/main" id="{E08693A8-A19F-E7EC-8CA4-6C1126897C1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V="1">
              <a:off x="8584270" y="412866"/>
              <a:ext cx="339875" cy="339875"/>
            </a:xfrm>
            <a:prstGeom prst="rect">
              <a:avLst/>
            </a:prstGeom>
          </p:spPr>
        </p:pic>
      </p:grpSp>
      <p:grpSp>
        <p:nvGrpSpPr>
          <p:cNvPr id="85" name="קבוצה 84">
            <a:extLst>
              <a:ext uri="{FF2B5EF4-FFF2-40B4-BE49-F238E27FC236}">
                <a16:creationId xmlns:a16="http://schemas.microsoft.com/office/drawing/2014/main" id="{C0C0A7B8-BCC6-90DE-A4D7-9191FBF55FB7}"/>
              </a:ext>
            </a:extLst>
          </p:cNvPr>
          <p:cNvGrpSpPr/>
          <p:nvPr/>
        </p:nvGrpSpPr>
        <p:grpSpPr>
          <a:xfrm>
            <a:off x="8390465" y="2887010"/>
            <a:ext cx="708409" cy="512466"/>
            <a:chOff x="8400004" y="326571"/>
            <a:chExt cx="708409" cy="512466"/>
          </a:xfrm>
        </p:grpSpPr>
        <p:sp>
          <p:nvSpPr>
            <p:cNvPr id="86" name="מלבן 85">
              <a:extLst>
                <a:ext uri="{FF2B5EF4-FFF2-40B4-BE49-F238E27FC236}">
                  <a16:creationId xmlns:a16="http://schemas.microsoft.com/office/drawing/2014/main" id="{9B45D2F6-3D43-21E7-8A9A-FC5C097E9632}"/>
                </a:ext>
              </a:extLst>
            </p:cNvPr>
            <p:cNvSpPr/>
            <p:nvPr/>
          </p:nvSpPr>
          <p:spPr>
            <a:xfrm>
              <a:off x="8400004" y="326571"/>
              <a:ext cx="708409" cy="512466"/>
            </a:xfrm>
            <a:custGeom>
              <a:avLst/>
              <a:gdLst>
                <a:gd name="connsiteX0" fmla="*/ 0 w 708409"/>
                <a:gd name="connsiteY0" fmla="*/ 0 h 512466"/>
                <a:gd name="connsiteX1" fmla="*/ 368373 w 708409"/>
                <a:gd name="connsiteY1" fmla="*/ 0 h 512466"/>
                <a:gd name="connsiteX2" fmla="*/ 708409 w 708409"/>
                <a:gd name="connsiteY2" fmla="*/ 0 h 512466"/>
                <a:gd name="connsiteX3" fmla="*/ 708409 w 708409"/>
                <a:gd name="connsiteY3" fmla="*/ 512466 h 512466"/>
                <a:gd name="connsiteX4" fmla="*/ 361289 w 708409"/>
                <a:gd name="connsiteY4" fmla="*/ 512466 h 512466"/>
                <a:gd name="connsiteX5" fmla="*/ 0 w 708409"/>
                <a:gd name="connsiteY5" fmla="*/ 512466 h 512466"/>
                <a:gd name="connsiteX6" fmla="*/ 0 w 708409"/>
                <a:gd name="connsiteY6" fmla="*/ 0 h 51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409" h="512466" fill="none" extrusionOk="0">
                  <a:moveTo>
                    <a:pt x="0" y="0"/>
                  </a:moveTo>
                  <a:cubicBezTo>
                    <a:pt x="184171" y="-39647"/>
                    <a:pt x="208377" y="37384"/>
                    <a:pt x="368373" y="0"/>
                  </a:cubicBezTo>
                  <a:cubicBezTo>
                    <a:pt x="528369" y="-37384"/>
                    <a:pt x="542535" y="21489"/>
                    <a:pt x="708409" y="0"/>
                  </a:cubicBezTo>
                  <a:cubicBezTo>
                    <a:pt x="747521" y="171154"/>
                    <a:pt x="674463" y="323414"/>
                    <a:pt x="708409" y="512466"/>
                  </a:cubicBezTo>
                  <a:cubicBezTo>
                    <a:pt x="593927" y="521979"/>
                    <a:pt x="459084" y="481886"/>
                    <a:pt x="361289" y="512466"/>
                  </a:cubicBezTo>
                  <a:cubicBezTo>
                    <a:pt x="263494" y="543046"/>
                    <a:pt x="140474" y="479314"/>
                    <a:pt x="0" y="512466"/>
                  </a:cubicBezTo>
                  <a:cubicBezTo>
                    <a:pt x="-59438" y="396387"/>
                    <a:pt x="22679" y="158742"/>
                    <a:pt x="0" y="0"/>
                  </a:cubicBezTo>
                  <a:close/>
                </a:path>
                <a:path w="708409" h="512466" stroke="0" extrusionOk="0">
                  <a:moveTo>
                    <a:pt x="0" y="0"/>
                  </a:moveTo>
                  <a:cubicBezTo>
                    <a:pt x="152672" y="-28631"/>
                    <a:pt x="230592" y="33856"/>
                    <a:pt x="347120" y="0"/>
                  </a:cubicBezTo>
                  <a:cubicBezTo>
                    <a:pt x="463648" y="-33856"/>
                    <a:pt x="594139" y="849"/>
                    <a:pt x="708409" y="0"/>
                  </a:cubicBezTo>
                  <a:cubicBezTo>
                    <a:pt x="753243" y="174488"/>
                    <a:pt x="647660" y="330232"/>
                    <a:pt x="708409" y="512466"/>
                  </a:cubicBezTo>
                  <a:cubicBezTo>
                    <a:pt x="611615" y="517600"/>
                    <a:pt x="493582" y="507583"/>
                    <a:pt x="354205" y="512466"/>
                  </a:cubicBezTo>
                  <a:cubicBezTo>
                    <a:pt x="214828" y="517349"/>
                    <a:pt x="153787" y="495510"/>
                    <a:pt x="0" y="512466"/>
                  </a:cubicBezTo>
                  <a:cubicBezTo>
                    <a:pt x="-10846" y="379715"/>
                    <a:pt x="11703" y="246053"/>
                    <a:pt x="0" y="0"/>
                  </a:cubicBezTo>
                  <a:close/>
                </a:path>
              </a:pathLst>
            </a:custGeom>
            <a:solidFill>
              <a:schemeClr val="accent6">
                <a:lumMod val="40000"/>
                <a:lumOff val="60000"/>
              </a:schemeClr>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87" name="גרפיקה 86" descr="חץ למטה עם מילוי מלא">
              <a:extLst>
                <a:ext uri="{FF2B5EF4-FFF2-40B4-BE49-F238E27FC236}">
                  <a16:creationId xmlns:a16="http://schemas.microsoft.com/office/drawing/2014/main" id="{26630779-ACDB-E8DB-7238-975E909AF4E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V="1">
              <a:off x="8584270" y="412866"/>
              <a:ext cx="339875" cy="339875"/>
            </a:xfrm>
            <a:prstGeom prst="rect">
              <a:avLst/>
            </a:prstGeom>
          </p:spPr>
        </p:pic>
      </p:grpSp>
      <p:grpSp>
        <p:nvGrpSpPr>
          <p:cNvPr id="88" name="קבוצה 87">
            <a:extLst>
              <a:ext uri="{FF2B5EF4-FFF2-40B4-BE49-F238E27FC236}">
                <a16:creationId xmlns:a16="http://schemas.microsoft.com/office/drawing/2014/main" id="{CC030A82-ED36-03A9-16F9-E16921638BD0}"/>
              </a:ext>
            </a:extLst>
          </p:cNvPr>
          <p:cNvGrpSpPr/>
          <p:nvPr/>
        </p:nvGrpSpPr>
        <p:grpSpPr>
          <a:xfrm>
            <a:off x="8390465" y="3519498"/>
            <a:ext cx="708409" cy="512466"/>
            <a:chOff x="8400004" y="326571"/>
            <a:chExt cx="708409" cy="512466"/>
          </a:xfrm>
        </p:grpSpPr>
        <p:sp>
          <p:nvSpPr>
            <p:cNvPr id="89" name="מלבן 88">
              <a:extLst>
                <a:ext uri="{FF2B5EF4-FFF2-40B4-BE49-F238E27FC236}">
                  <a16:creationId xmlns:a16="http://schemas.microsoft.com/office/drawing/2014/main" id="{E618DE0E-9B74-D1EF-4DD1-C1AB89984ED7}"/>
                </a:ext>
              </a:extLst>
            </p:cNvPr>
            <p:cNvSpPr/>
            <p:nvPr/>
          </p:nvSpPr>
          <p:spPr>
            <a:xfrm>
              <a:off x="8400004" y="326571"/>
              <a:ext cx="708409" cy="512466"/>
            </a:xfrm>
            <a:custGeom>
              <a:avLst/>
              <a:gdLst>
                <a:gd name="connsiteX0" fmla="*/ 0 w 708409"/>
                <a:gd name="connsiteY0" fmla="*/ 0 h 512466"/>
                <a:gd name="connsiteX1" fmla="*/ 368373 w 708409"/>
                <a:gd name="connsiteY1" fmla="*/ 0 h 512466"/>
                <a:gd name="connsiteX2" fmla="*/ 708409 w 708409"/>
                <a:gd name="connsiteY2" fmla="*/ 0 h 512466"/>
                <a:gd name="connsiteX3" fmla="*/ 708409 w 708409"/>
                <a:gd name="connsiteY3" fmla="*/ 512466 h 512466"/>
                <a:gd name="connsiteX4" fmla="*/ 361289 w 708409"/>
                <a:gd name="connsiteY4" fmla="*/ 512466 h 512466"/>
                <a:gd name="connsiteX5" fmla="*/ 0 w 708409"/>
                <a:gd name="connsiteY5" fmla="*/ 512466 h 512466"/>
                <a:gd name="connsiteX6" fmla="*/ 0 w 708409"/>
                <a:gd name="connsiteY6" fmla="*/ 0 h 51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409" h="512466" fill="none" extrusionOk="0">
                  <a:moveTo>
                    <a:pt x="0" y="0"/>
                  </a:moveTo>
                  <a:cubicBezTo>
                    <a:pt x="184171" y="-39647"/>
                    <a:pt x="208377" y="37384"/>
                    <a:pt x="368373" y="0"/>
                  </a:cubicBezTo>
                  <a:cubicBezTo>
                    <a:pt x="528369" y="-37384"/>
                    <a:pt x="542535" y="21489"/>
                    <a:pt x="708409" y="0"/>
                  </a:cubicBezTo>
                  <a:cubicBezTo>
                    <a:pt x="747521" y="171154"/>
                    <a:pt x="674463" y="323414"/>
                    <a:pt x="708409" y="512466"/>
                  </a:cubicBezTo>
                  <a:cubicBezTo>
                    <a:pt x="593927" y="521979"/>
                    <a:pt x="459084" y="481886"/>
                    <a:pt x="361289" y="512466"/>
                  </a:cubicBezTo>
                  <a:cubicBezTo>
                    <a:pt x="263494" y="543046"/>
                    <a:pt x="140474" y="479314"/>
                    <a:pt x="0" y="512466"/>
                  </a:cubicBezTo>
                  <a:cubicBezTo>
                    <a:pt x="-59438" y="396387"/>
                    <a:pt x="22679" y="158742"/>
                    <a:pt x="0" y="0"/>
                  </a:cubicBezTo>
                  <a:close/>
                </a:path>
                <a:path w="708409" h="512466" stroke="0" extrusionOk="0">
                  <a:moveTo>
                    <a:pt x="0" y="0"/>
                  </a:moveTo>
                  <a:cubicBezTo>
                    <a:pt x="152672" y="-28631"/>
                    <a:pt x="230592" y="33856"/>
                    <a:pt x="347120" y="0"/>
                  </a:cubicBezTo>
                  <a:cubicBezTo>
                    <a:pt x="463648" y="-33856"/>
                    <a:pt x="594139" y="849"/>
                    <a:pt x="708409" y="0"/>
                  </a:cubicBezTo>
                  <a:cubicBezTo>
                    <a:pt x="753243" y="174488"/>
                    <a:pt x="647660" y="330232"/>
                    <a:pt x="708409" y="512466"/>
                  </a:cubicBezTo>
                  <a:cubicBezTo>
                    <a:pt x="611615" y="517600"/>
                    <a:pt x="493582" y="507583"/>
                    <a:pt x="354205" y="512466"/>
                  </a:cubicBezTo>
                  <a:cubicBezTo>
                    <a:pt x="214828" y="517349"/>
                    <a:pt x="153787" y="495510"/>
                    <a:pt x="0" y="512466"/>
                  </a:cubicBezTo>
                  <a:cubicBezTo>
                    <a:pt x="-10846" y="379715"/>
                    <a:pt x="11703" y="246053"/>
                    <a:pt x="0" y="0"/>
                  </a:cubicBezTo>
                  <a:close/>
                </a:path>
              </a:pathLst>
            </a:custGeom>
            <a:solidFill>
              <a:schemeClr val="accent6">
                <a:lumMod val="40000"/>
                <a:lumOff val="60000"/>
              </a:schemeClr>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90" name="גרפיקה 89" descr="חץ למטה עם מילוי מלא">
              <a:extLst>
                <a:ext uri="{FF2B5EF4-FFF2-40B4-BE49-F238E27FC236}">
                  <a16:creationId xmlns:a16="http://schemas.microsoft.com/office/drawing/2014/main" id="{692A680D-BD41-D120-4120-D0C213EF978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V="1">
              <a:off x="8584270" y="412866"/>
              <a:ext cx="339875" cy="339875"/>
            </a:xfrm>
            <a:prstGeom prst="rect">
              <a:avLst/>
            </a:prstGeom>
          </p:spPr>
        </p:pic>
      </p:grpSp>
      <p:grpSp>
        <p:nvGrpSpPr>
          <p:cNvPr id="91" name="קבוצה 90">
            <a:extLst>
              <a:ext uri="{FF2B5EF4-FFF2-40B4-BE49-F238E27FC236}">
                <a16:creationId xmlns:a16="http://schemas.microsoft.com/office/drawing/2014/main" id="{29C14435-9063-74AF-FD66-A13AF64F126A}"/>
              </a:ext>
            </a:extLst>
          </p:cNvPr>
          <p:cNvGrpSpPr/>
          <p:nvPr/>
        </p:nvGrpSpPr>
        <p:grpSpPr>
          <a:xfrm>
            <a:off x="8390465" y="4151986"/>
            <a:ext cx="708409" cy="512466"/>
            <a:chOff x="8400004" y="326571"/>
            <a:chExt cx="708409" cy="512466"/>
          </a:xfrm>
        </p:grpSpPr>
        <p:sp>
          <p:nvSpPr>
            <p:cNvPr id="93" name="מלבן 92">
              <a:extLst>
                <a:ext uri="{FF2B5EF4-FFF2-40B4-BE49-F238E27FC236}">
                  <a16:creationId xmlns:a16="http://schemas.microsoft.com/office/drawing/2014/main" id="{E2943EDC-F1D3-A194-E71D-98E8FD2BC8C2}"/>
                </a:ext>
              </a:extLst>
            </p:cNvPr>
            <p:cNvSpPr/>
            <p:nvPr/>
          </p:nvSpPr>
          <p:spPr>
            <a:xfrm>
              <a:off x="8400004" y="326571"/>
              <a:ext cx="708409" cy="512466"/>
            </a:xfrm>
            <a:custGeom>
              <a:avLst/>
              <a:gdLst>
                <a:gd name="connsiteX0" fmla="*/ 0 w 708409"/>
                <a:gd name="connsiteY0" fmla="*/ 0 h 512466"/>
                <a:gd name="connsiteX1" fmla="*/ 368373 w 708409"/>
                <a:gd name="connsiteY1" fmla="*/ 0 h 512466"/>
                <a:gd name="connsiteX2" fmla="*/ 708409 w 708409"/>
                <a:gd name="connsiteY2" fmla="*/ 0 h 512466"/>
                <a:gd name="connsiteX3" fmla="*/ 708409 w 708409"/>
                <a:gd name="connsiteY3" fmla="*/ 512466 h 512466"/>
                <a:gd name="connsiteX4" fmla="*/ 361289 w 708409"/>
                <a:gd name="connsiteY4" fmla="*/ 512466 h 512466"/>
                <a:gd name="connsiteX5" fmla="*/ 0 w 708409"/>
                <a:gd name="connsiteY5" fmla="*/ 512466 h 512466"/>
                <a:gd name="connsiteX6" fmla="*/ 0 w 708409"/>
                <a:gd name="connsiteY6" fmla="*/ 0 h 51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409" h="512466" fill="none" extrusionOk="0">
                  <a:moveTo>
                    <a:pt x="0" y="0"/>
                  </a:moveTo>
                  <a:cubicBezTo>
                    <a:pt x="184171" y="-39647"/>
                    <a:pt x="208377" y="37384"/>
                    <a:pt x="368373" y="0"/>
                  </a:cubicBezTo>
                  <a:cubicBezTo>
                    <a:pt x="528369" y="-37384"/>
                    <a:pt x="542535" y="21489"/>
                    <a:pt x="708409" y="0"/>
                  </a:cubicBezTo>
                  <a:cubicBezTo>
                    <a:pt x="747521" y="171154"/>
                    <a:pt x="674463" y="323414"/>
                    <a:pt x="708409" y="512466"/>
                  </a:cubicBezTo>
                  <a:cubicBezTo>
                    <a:pt x="593927" y="521979"/>
                    <a:pt x="459084" y="481886"/>
                    <a:pt x="361289" y="512466"/>
                  </a:cubicBezTo>
                  <a:cubicBezTo>
                    <a:pt x="263494" y="543046"/>
                    <a:pt x="140474" y="479314"/>
                    <a:pt x="0" y="512466"/>
                  </a:cubicBezTo>
                  <a:cubicBezTo>
                    <a:pt x="-59438" y="396387"/>
                    <a:pt x="22679" y="158742"/>
                    <a:pt x="0" y="0"/>
                  </a:cubicBezTo>
                  <a:close/>
                </a:path>
                <a:path w="708409" h="512466" stroke="0" extrusionOk="0">
                  <a:moveTo>
                    <a:pt x="0" y="0"/>
                  </a:moveTo>
                  <a:cubicBezTo>
                    <a:pt x="152672" y="-28631"/>
                    <a:pt x="230592" y="33856"/>
                    <a:pt x="347120" y="0"/>
                  </a:cubicBezTo>
                  <a:cubicBezTo>
                    <a:pt x="463648" y="-33856"/>
                    <a:pt x="594139" y="849"/>
                    <a:pt x="708409" y="0"/>
                  </a:cubicBezTo>
                  <a:cubicBezTo>
                    <a:pt x="753243" y="174488"/>
                    <a:pt x="647660" y="330232"/>
                    <a:pt x="708409" y="512466"/>
                  </a:cubicBezTo>
                  <a:cubicBezTo>
                    <a:pt x="611615" y="517600"/>
                    <a:pt x="493582" y="507583"/>
                    <a:pt x="354205" y="512466"/>
                  </a:cubicBezTo>
                  <a:cubicBezTo>
                    <a:pt x="214828" y="517349"/>
                    <a:pt x="153787" y="495510"/>
                    <a:pt x="0" y="512466"/>
                  </a:cubicBezTo>
                  <a:cubicBezTo>
                    <a:pt x="-10846" y="379715"/>
                    <a:pt x="11703" y="246053"/>
                    <a:pt x="0" y="0"/>
                  </a:cubicBezTo>
                  <a:close/>
                </a:path>
              </a:pathLst>
            </a:custGeom>
            <a:solidFill>
              <a:schemeClr val="accent6">
                <a:lumMod val="40000"/>
                <a:lumOff val="60000"/>
              </a:schemeClr>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94" name="גרפיקה 93" descr="חץ למטה עם מילוי מלא">
              <a:extLst>
                <a:ext uri="{FF2B5EF4-FFF2-40B4-BE49-F238E27FC236}">
                  <a16:creationId xmlns:a16="http://schemas.microsoft.com/office/drawing/2014/main" id="{38CC8EE3-95CD-3DB2-F467-23C356F28B9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V="1">
              <a:off x="8584270" y="412866"/>
              <a:ext cx="339875" cy="339875"/>
            </a:xfrm>
            <a:prstGeom prst="rect">
              <a:avLst/>
            </a:prstGeom>
          </p:spPr>
        </p:pic>
      </p:grpSp>
      <p:grpSp>
        <p:nvGrpSpPr>
          <p:cNvPr id="95" name="קבוצה 94">
            <a:extLst>
              <a:ext uri="{FF2B5EF4-FFF2-40B4-BE49-F238E27FC236}">
                <a16:creationId xmlns:a16="http://schemas.microsoft.com/office/drawing/2014/main" id="{25A5242F-EA19-71C2-1E2A-30BA6DEC8BB0}"/>
              </a:ext>
            </a:extLst>
          </p:cNvPr>
          <p:cNvGrpSpPr/>
          <p:nvPr/>
        </p:nvGrpSpPr>
        <p:grpSpPr>
          <a:xfrm>
            <a:off x="8390465" y="4784474"/>
            <a:ext cx="708409" cy="512466"/>
            <a:chOff x="8400004" y="326571"/>
            <a:chExt cx="708409" cy="512466"/>
          </a:xfrm>
        </p:grpSpPr>
        <p:sp>
          <p:nvSpPr>
            <p:cNvPr id="96" name="מלבן 95">
              <a:extLst>
                <a:ext uri="{FF2B5EF4-FFF2-40B4-BE49-F238E27FC236}">
                  <a16:creationId xmlns:a16="http://schemas.microsoft.com/office/drawing/2014/main" id="{A8C44C5C-4AD1-BDFB-AADE-690465580295}"/>
                </a:ext>
              </a:extLst>
            </p:cNvPr>
            <p:cNvSpPr/>
            <p:nvPr/>
          </p:nvSpPr>
          <p:spPr>
            <a:xfrm>
              <a:off x="8400004" y="326571"/>
              <a:ext cx="708409" cy="512466"/>
            </a:xfrm>
            <a:custGeom>
              <a:avLst/>
              <a:gdLst>
                <a:gd name="connsiteX0" fmla="*/ 0 w 708409"/>
                <a:gd name="connsiteY0" fmla="*/ 0 h 512466"/>
                <a:gd name="connsiteX1" fmla="*/ 368373 w 708409"/>
                <a:gd name="connsiteY1" fmla="*/ 0 h 512466"/>
                <a:gd name="connsiteX2" fmla="*/ 708409 w 708409"/>
                <a:gd name="connsiteY2" fmla="*/ 0 h 512466"/>
                <a:gd name="connsiteX3" fmla="*/ 708409 w 708409"/>
                <a:gd name="connsiteY3" fmla="*/ 512466 h 512466"/>
                <a:gd name="connsiteX4" fmla="*/ 361289 w 708409"/>
                <a:gd name="connsiteY4" fmla="*/ 512466 h 512466"/>
                <a:gd name="connsiteX5" fmla="*/ 0 w 708409"/>
                <a:gd name="connsiteY5" fmla="*/ 512466 h 512466"/>
                <a:gd name="connsiteX6" fmla="*/ 0 w 708409"/>
                <a:gd name="connsiteY6" fmla="*/ 0 h 51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409" h="512466" fill="none" extrusionOk="0">
                  <a:moveTo>
                    <a:pt x="0" y="0"/>
                  </a:moveTo>
                  <a:cubicBezTo>
                    <a:pt x="184171" y="-39647"/>
                    <a:pt x="208377" y="37384"/>
                    <a:pt x="368373" y="0"/>
                  </a:cubicBezTo>
                  <a:cubicBezTo>
                    <a:pt x="528369" y="-37384"/>
                    <a:pt x="542535" y="21489"/>
                    <a:pt x="708409" y="0"/>
                  </a:cubicBezTo>
                  <a:cubicBezTo>
                    <a:pt x="747521" y="171154"/>
                    <a:pt x="674463" y="323414"/>
                    <a:pt x="708409" y="512466"/>
                  </a:cubicBezTo>
                  <a:cubicBezTo>
                    <a:pt x="593927" y="521979"/>
                    <a:pt x="459084" y="481886"/>
                    <a:pt x="361289" y="512466"/>
                  </a:cubicBezTo>
                  <a:cubicBezTo>
                    <a:pt x="263494" y="543046"/>
                    <a:pt x="140474" y="479314"/>
                    <a:pt x="0" y="512466"/>
                  </a:cubicBezTo>
                  <a:cubicBezTo>
                    <a:pt x="-59438" y="396387"/>
                    <a:pt x="22679" y="158742"/>
                    <a:pt x="0" y="0"/>
                  </a:cubicBezTo>
                  <a:close/>
                </a:path>
                <a:path w="708409" h="512466" stroke="0" extrusionOk="0">
                  <a:moveTo>
                    <a:pt x="0" y="0"/>
                  </a:moveTo>
                  <a:cubicBezTo>
                    <a:pt x="152672" y="-28631"/>
                    <a:pt x="230592" y="33856"/>
                    <a:pt x="347120" y="0"/>
                  </a:cubicBezTo>
                  <a:cubicBezTo>
                    <a:pt x="463648" y="-33856"/>
                    <a:pt x="594139" y="849"/>
                    <a:pt x="708409" y="0"/>
                  </a:cubicBezTo>
                  <a:cubicBezTo>
                    <a:pt x="753243" y="174488"/>
                    <a:pt x="647660" y="330232"/>
                    <a:pt x="708409" y="512466"/>
                  </a:cubicBezTo>
                  <a:cubicBezTo>
                    <a:pt x="611615" y="517600"/>
                    <a:pt x="493582" y="507583"/>
                    <a:pt x="354205" y="512466"/>
                  </a:cubicBezTo>
                  <a:cubicBezTo>
                    <a:pt x="214828" y="517349"/>
                    <a:pt x="153787" y="495510"/>
                    <a:pt x="0" y="512466"/>
                  </a:cubicBezTo>
                  <a:cubicBezTo>
                    <a:pt x="-10846" y="379715"/>
                    <a:pt x="11703" y="246053"/>
                    <a:pt x="0" y="0"/>
                  </a:cubicBezTo>
                  <a:close/>
                </a:path>
              </a:pathLst>
            </a:custGeom>
            <a:solidFill>
              <a:schemeClr val="accent6">
                <a:lumMod val="40000"/>
                <a:lumOff val="60000"/>
              </a:schemeClr>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97" name="גרפיקה 96" descr="חץ למטה עם מילוי מלא">
              <a:extLst>
                <a:ext uri="{FF2B5EF4-FFF2-40B4-BE49-F238E27FC236}">
                  <a16:creationId xmlns:a16="http://schemas.microsoft.com/office/drawing/2014/main" id="{1052D777-FF61-161C-020A-43DA8EB18F3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V="1">
              <a:off x="8584270" y="412866"/>
              <a:ext cx="339875" cy="339875"/>
            </a:xfrm>
            <a:prstGeom prst="rect">
              <a:avLst/>
            </a:prstGeom>
          </p:spPr>
        </p:pic>
      </p:grpSp>
      <p:grpSp>
        <p:nvGrpSpPr>
          <p:cNvPr id="98" name="קבוצה 97">
            <a:extLst>
              <a:ext uri="{FF2B5EF4-FFF2-40B4-BE49-F238E27FC236}">
                <a16:creationId xmlns:a16="http://schemas.microsoft.com/office/drawing/2014/main" id="{AB61FE08-1DE7-5E00-E1AB-E166B63DA72C}"/>
              </a:ext>
            </a:extLst>
          </p:cNvPr>
          <p:cNvGrpSpPr/>
          <p:nvPr/>
        </p:nvGrpSpPr>
        <p:grpSpPr>
          <a:xfrm>
            <a:off x="8390465" y="5416962"/>
            <a:ext cx="708409" cy="512466"/>
            <a:chOff x="8400004" y="326571"/>
            <a:chExt cx="708409" cy="512466"/>
          </a:xfrm>
        </p:grpSpPr>
        <p:sp>
          <p:nvSpPr>
            <p:cNvPr id="99" name="מלבן 98">
              <a:extLst>
                <a:ext uri="{FF2B5EF4-FFF2-40B4-BE49-F238E27FC236}">
                  <a16:creationId xmlns:a16="http://schemas.microsoft.com/office/drawing/2014/main" id="{0EE4AF17-CD68-2214-F4F3-70EED9A70D12}"/>
                </a:ext>
              </a:extLst>
            </p:cNvPr>
            <p:cNvSpPr/>
            <p:nvPr/>
          </p:nvSpPr>
          <p:spPr>
            <a:xfrm>
              <a:off x="8400004" y="326571"/>
              <a:ext cx="708409" cy="512466"/>
            </a:xfrm>
            <a:custGeom>
              <a:avLst/>
              <a:gdLst>
                <a:gd name="connsiteX0" fmla="*/ 0 w 708409"/>
                <a:gd name="connsiteY0" fmla="*/ 0 h 512466"/>
                <a:gd name="connsiteX1" fmla="*/ 368373 w 708409"/>
                <a:gd name="connsiteY1" fmla="*/ 0 h 512466"/>
                <a:gd name="connsiteX2" fmla="*/ 708409 w 708409"/>
                <a:gd name="connsiteY2" fmla="*/ 0 h 512466"/>
                <a:gd name="connsiteX3" fmla="*/ 708409 w 708409"/>
                <a:gd name="connsiteY3" fmla="*/ 512466 h 512466"/>
                <a:gd name="connsiteX4" fmla="*/ 361289 w 708409"/>
                <a:gd name="connsiteY4" fmla="*/ 512466 h 512466"/>
                <a:gd name="connsiteX5" fmla="*/ 0 w 708409"/>
                <a:gd name="connsiteY5" fmla="*/ 512466 h 512466"/>
                <a:gd name="connsiteX6" fmla="*/ 0 w 708409"/>
                <a:gd name="connsiteY6" fmla="*/ 0 h 51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409" h="512466" fill="none" extrusionOk="0">
                  <a:moveTo>
                    <a:pt x="0" y="0"/>
                  </a:moveTo>
                  <a:cubicBezTo>
                    <a:pt x="184171" y="-39647"/>
                    <a:pt x="208377" y="37384"/>
                    <a:pt x="368373" y="0"/>
                  </a:cubicBezTo>
                  <a:cubicBezTo>
                    <a:pt x="528369" y="-37384"/>
                    <a:pt x="542535" y="21489"/>
                    <a:pt x="708409" y="0"/>
                  </a:cubicBezTo>
                  <a:cubicBezTo>
                    <a:pt x="747521" y="171154"/>
                    <a:pt x="674463" y="323414"/>
                    <a:pt x="708409" y="512466"/>
                  </a:cubicBezTo>
                  <a:cubicBezTo>
                    <a:pt x="593927" y="521979"/>
                    <a:pt x="459084" y="481886"/>
                    <a:pt x="361289" y="512466"/>
                  </a:cubicBezTo>
                  <a:cubicBezTo>
                    <a:pt x="263494" y="543046"/>
                    <a:pt x="140474" y="479314"/>
                    <a:pt x="0" y="512466"/>
                  </a:cubicBezTo>
                  <a:cubicBezTo>
                    <a:pt x="-59438" y="396387"/>
                    <a:pt x="22679" y="158742"/>
                    <a:pt x="0" y="0"/>
                  </a:cubicBezTo>
                  <a:close/>
                </a:path>
                <a:path w="708409" h="512466" stroke="0" extrusionOk="0">
                  <a:moveTo>
                    <a:pt x="0" y="0"/>
                  </a:moveTo>
                  <a:cubicBezTo>
                    <a:pt x="152672" y="-28631"/>
                    <a:pt x="230592" y="33856"/>
                    <a:pt x="347120" y="0"/>
                  </a:cubicBezTo>
                  <a:cubicBezTo>
                    <a:pt x="463648" y="-33856"/>
                    <a:pt x="594139" y="849"/>
                    <a:pt x="708409" y="0"/>
                  </a:cubicBezTo>
                  <a:cubicBezTo>
                    <a:pt x="753243" y="174488"/>
                    <a:pt x="647660" y="330232"/>
                    <a:pt x="708409" y="512466"/>
                  </a:cubicBezTo>
                  <a:cubicBezTo>
                    <a:pt x="611615" y="517600"/>
                    <a:pt x="493582" y="507583"/>
                    <a:pt x="354205" y="512466"/>
                  </a:cubicBezTo>
                  <a:cubicBezTo>
                    <a:pt x="214828" y="517349"/>
                    <a:pt x="153787" y="495510"/>
                    <a:pt x="0" y="512466"/>
                  </a:cubicBezTo>
                  <a:cubicBezTo>
                    <a:pt x="-10846" y="379715"/>
                    <a:pt x="11703" y="246053"/>
                    <a:pt x="0" y="0"/>
                  </a:cubicBezTo>
                  <a:close/>
                </a:path>
              </a:pathLst>
            </a:custGeom>
            <a:solidFill>
              <a:schemeClr val="accent6">
                <a:lumMod val="40000"/>
                <a:lumOff val="60000"/>
              </a:schemeClr>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100" name="גרפיקה 99" descr="חץ למטה עם מילוי מלא">
              <a:extLst>
                <a:ext uri="{FF2B5EF4-FFF2-40B4-BE49-F238E27FC236}">
                  <a16:creationId xmlns:a16="http://schemas.microsoft.com/office/drawing/2014/main" id="{5B2C5C27-2B35-6F33-3E8D-343F6A0B3E5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V="1">
              <a:off x="8584270" y="412866"/>
              <a:ext cx="339875" cy="339875"/>
            </a:xfrm>
            <a:prstGeom prst="rect">
              <a:avLst/>
            </a:prstGeom>
          </p:spPr>
        </p:pic>
      </p:grpSp>
      <p:grpSp>
        <p:nvGrpSpPr>
          <p:cNvPr id="101" name="קבוצה 100">
            <a:extLst>
              <a:ext uri="{FF2B5EF4-FFF2-40B4-BE49-F238E27FC236}">
                <a16:creationId xmlns:a16="http://schemas.microsoft.com/office/drawing/2014/main" id="{4A70B4E9-29E1-8B8F-68B1-D7F560B24067}"/>
              </a:ext>
            </a:extLst>
          </p:cNvPr>
          <p:cNvGrpSpPr/>
          <p:nvPr/>
        </p:nvGrpSpPr>
        <p:grpSpPr>
          <a:xfrm>
            <a:off x="8390465" y="6049450"/>
            <a:ext cx="708409" cy="512466"/>
            <a:chOff x="8400004" y="326571"/>
            <a:chExt cx="708409" cy="512466"/>
          </a:xfrm>
        </p:grpSpPr>
        <p:sp>
          <p:nvSpPr>
            <p:cNvPr id="103" name="מלבן 102">
              <a:extLst>
                <a:ext uri="{FF2B5EF4-FFF2-40B4-BE49-F238E27FC236}">
                  <a16:creationId xmlns:a16="http://schemas.microsoft.com/office/drawing/2014/main" id="{88001725-D2BB-FC1C-5435-D9D52209A3CF}"/>
                </a:ext>
              </a:extLst>
            </p:cNvPr>
            <p:cNvSpPr/>
            <p:nvPr/>
          </p:nvSpPr>
          <p:spPr>
            <a:xfrm>
              <a:off x="8400004" y="326571"/>
              <a:ext cx="708409" cy="512466"/>
            </a:xfrm>
            <a:custGeom>
              <a:avLst/>
              <a:gdLst>
                <a:gd name="connsiteX0" fmla="*/ 0 w 708409"/>
                <a:gd name="connsiteY0" fmla="*/ 0 h 512466"/>
                <a:gd name="connsiteX1" fmla="*/ 368373 w 708409"/>
                <a:gd name="connsiteY1" fmla="*/ 0 h 512466"/>
                <a:gd name="connsiteX2" fmla="*/ 708409 w 708409"/>
                <a:gd name="connsiteY2" fmla="*/ 0 h 512466"/>
                <a:gd name="connsiteX3" fmla="*/ 708409 w 708409"/>
                <a:gd name="connsiteY3" fmla="*/ 512466 h 512466"/>
                <a:gd name="connsiteX4" fmla="*/ 361289 w 708409"/>
                <a:gd name="connsiteY4" fmla="*/ 512466 h 512466"/>
                <a:gd name="connsiteX5" fmla="*/ 0 w 708409"/>
                <a:gd name="connsiteY5" fmla="*/ 512466 h 512466"/>
                <a:gd name="connsiteX6" fmla="*/ 0 w 708409"/>
                <a:gd name="connsiteY6" fmla="*/ 0 h 51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409" h="512466" fill="none" extrusionOk="0">
                  <a:moveTo>
                    <a:pt x="0" y="0"/>
                  </a:moveTo>
                  <a:cubicBezTo>
                    <a:pt x="184171" y="-39647"/>
                    <a:pt x="208377" y="37384"/>
                    <a:pt x="368373" y="0"/>
                  </a:cubicBezTo>
                  <a:cubicBezTo>
                    <a:pt x="528369" y="-37384"/>
                    <a:pt x="542535" y="21489"/>
                    <a:pt x="708409" y="0"/>
                  </a:cubicBezTo>
                  <a:cubicBezTo>
                    <a:pt x="747521" y="171154"/>
                    <a:pt x="674463" y="323414"/>
                    <a:pt x="708409" y="512466"/>
                  </a:cubicBezTo>
                  <a:cubicBezTo>
                    <a:pt x="593927" y="521979"/>
                    <a:pt x="459084" y="481886"/>
                    <a:pt x="361289" y="512466"/>
                  </a:cubicBezTo>
                  <a:cubicBezTo>
                    <a:pt x="263494" y="543046"/>
                    <a:pt x="140474" y="479314"/>
                    <a:pt x="0" y="512466"/>
                  </a:cubicBezTo>
                  <a:cubicBezTo>
                    <a:pt x="-59438" y="396387"/>
                    <a:pt x="22679" y="158742"/>
                    <a:pt x="0" y="0"/>
                  </a:cubicBezTo>
                  <a:close/>
                </a:path>
                <a:path w="708409" h="512466" stroke="0" extrusionOk="0">
                  <a:moveTo>
                    <a:pt x="0" y="0"/>
                  </a:moveTo>
                  <a:cubicBezTo>
                    <a:pt x="152672" y="-28631"/>
                    <a:pt x="230592" y="33856"/>
                    <a:pt x="347120" y="0"/>
                  </a:cubicBezTo>
                  <a:cubicBezTo>
                    <a:pt x="463648" y="-33856"/>
                    <a:pt x="594139" y="849"/>
                    <a:pt x="708409" y="0"/>
                  </a:cubicBezTo>
                  <a:cubicBezTo>
                    <a:pt x="753243" y="174488"/>
                    <a:pt x="647660" y="330232"/>
                    <a:pt x="708409" y="512466"/>
                  </a:cubicBezTo>
                  <a:cubicBezTo>
                    <a:pt x="611615" y="517600"/>
                    <a:pt x="493582" y="507583"/>
                    <a:pt x="354205" y="512466"/>
                  </a:cubicBezTo>
                  <a:cubicBezTo>
                    <a:pt x="214828" y="517349"/>
                    <a:pt x="153787" y="495510"/>
                    <a:pt x="0" y="512466"/>
                  </a:cubicBezTo>
                  <a:cubicBezTo>
                    <a:pt x="-10846" y="379715"/>
                    <a:pt x="11703" y="246053"/>
                    <a:pt x="0" y="0"/>
                  </a:cubicBezTo>
                  <a:close/>
                </a:path>
              </a:pathLst>
            </a:custGeom>
            <a:solidFill>
              <a:schemeClr val="accent6">
                <a:lumMod val="40000"/>
                <a:lumOff val="60000"/>
              </a:schemeClr>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104" name="גרפיקה 103" descr="חץ למטה עם מילוי מלא">
              <a:extLst>
                <a:ext uri="{FF2B5EF4-FFF2-40B4-BE49-F238E27FC236}">
                  <a16:creationId xmlns:a16="http://schemas.microsoft.com/office/drawing/2014/main" id="{521E83AB-FDB1-7B9C-7DA5-933E4C4E543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V="1">
              <a:off x="8584270" y="412866"/>
              <a:ext cx="339875" cy="339875"/>
            </a:xfrm>
            <a:prstGeom prst="rect">
              <a:avLst/>
            </a:prstGeom>
          </p:spPr>
        </p:pic>
      </p:grpSp>
    </p:spTree>
    <p:extLst>
      <p:ext uri="{BB962C8B-B14F-4D97-AF65-F5344CB8AC3E}">
        <p14:creationId xmlns:p14="http://schemas.microsoft.com/office/powerpoint/2010/main" val="206294387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31" presetClass="exit" presetSubtype="0" fill="hold" nodeType="withEffect">
                                  <p:stCondLst>
                                    <p:cond delay="0"/>
                                  </p:stCondLst>
                                  <p:childTnLst>
                                    <p:anim calcmode="lin" valueType="num">
                                      <p:cBhvr>
                                        <p:cTn id="6" dur="1000"/>
                                        <p:tgtEl>
                                          <p:spTgt spid="6"/>
                                        </p:tgtEl>
                                        <p:attrNameLst>
                                          <p:attrName>ppt_w</p:attrName>
                                        </p:attrNameLst>
                                      </p:cBhvr>
                                      <p:tavLst>
                                        <p:tav tm="0">
                                          <p:val>
                                            <p:strVal val="ppt_w"/>
                                          </p:val>
                                        </p:tav>
                                        <p:tav tm="100000">
                                          <p:val>
                                            <p:fltVal val="0"/>
                                          </p:val>
                                        </p:tav>
                                      </p:tavLst>
                                    </p:anim>
                                    <p:anim calcmode="lin" valueType="num">
                                      <p:cBhvr>
                                        <p:cTn id="7" dur="1000"/>
                                        <p:tgtEl>
                                          <p:spTgt spid="6"/>
                                        </p:tgtEl>
                                        <p:attrNameLst>
                                          <p:attrName>ppt_h</p:attrName>
                                        </p:attrNameLst>
                                      </p:cBhvr>
                                      <p:tavLst>
                                        <p:tav tm="0">
                                          <p:val>
                                            <p:strVal val="ppt_h"/>
                                          </p:val>
                                        </p:tav>
                                        <p:tav tm="100000">
                                          <p:val>
                                            <p:fltVal val="0"/>
                                          </p:val>
                                        </p:tav>
                                      </p:tavLst>
                                    </p:anim>
                                    <p:anim calcmode="lin" valueType="num">
                                      <p:cBhvr>
                                        <p:cTn id="8" dur="1000"/>
                                        <p:tgtEl>
                                          <p:spTgt spid="6"/>
                                        </p:tgtEl>
                                        <p:attrNameLst>
                                          <p:attrName>style.rotation</p:attrName>
                                        </p:attrNameLst>
                                      </p:cBhvr>
                                      <p:tavLst>
                                        <p:tav tm="0">
                                          <p:val>
                                            <p:fltVal val="0"/>
                                          </p:val>
                                        </p:tav>
                                        <p:tav tm="100000">
                                          <p:val>
                                            <p:fltVal val="90"/>
                                          </p:val>
                                        </p:tav>
                                      </p:tavLst>
                                    </p:anim>
                                    <p:animEffect transition="out" filter="fade">
                                      <p:cBhvr>
                                        <p:cTn id="9" dur="1000"/>
                                        <p:tgtEl>
                                          <p:spTgt spid="6"/>
                                        </p:tgtEl>
                                      </p:cBhvr>
                                    </p:animEffect>
                                    <p:set>
                                      <p:cBhvr>
                                        <p:cTn id="10" dur="1" fill="hold">
                                          <p:stCondLst>
                                            <p:cond delay="999"/>
                                          </p:stCondLst>
                                        </p:cTn>
                                        <p:tgtEl>
                                          <p:spTgt spid="6"/>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6"/>
                  </p:tgtEl>
                </p:cond>
              </p:nextCondLst>
            </p:seq>
            <p:seq concurrent="1" nextAc="seek">
              <p:cTn id="13" restart="whenNotActive" fill="hold" evtFilter="cancelBubble" nodeType="interactiveSeq">
                <p:stCondLst>
                  <p:cond evt="onClick" delay="0">
                    <p:tgtEl>
                      <p:spTgt spid="7"/>
                    </p:tgtEl>
                  </p:cond>
                </p:stCondLst>
                <p:endSync evt="end" delay="0">
                  <p:rtn val="all"/>
                </p:endSync>
                <p:childTnLst>
                  <p:par>
                    <p:cTn id="14" fill="hold">
                      <p:stCondLst>
                        <p:cond delay="0"/>
                      </p:stCondLst>
                      <p:childTnLst>
                        <p:par>
                          <p:cTn id="15" fill="hold">
                            <p:stCondLst>
                              <p:cond delay="0"/>
                            </p:stCondLst>
                            <p:childTnLst>
                              <p:par>
                                <p:cTn id="16" presetID="31" presetClass="exit" presetSubtype="0" fill="hold" nodeType="withEffect">
                                  <p:stCondLst>
                                    <p:cond delay="0"/>
                                  </p:stCondLst>
                                  <p:childTnLst>
                                    <p:anim calcmode="lin" valueType="num">
                                      <p:cBhvr>
                                        <p:cTn id="17" dur="1000"/>
                                        <p:tgtEl>
                                          <p:spTgt spid="7"/>
                                        </p:tgtEl>
                                        <p:attrNameLst>
                                          <p:attrName>ppt_w</p:attrName>
                                        </p:attrNameLst>
                                      </p:cBhvr>
                                      <p:tavLst>
                                        <p:tav tm="0">
                                          <p:val>
                                            <p:strVal val="ppt_w"/>
                                          </p:val>
                                        </p:tav>
                                        <p:tav tm="100000">
                                          <p:val>
                                            <p:fltVal val="0"/>
                                          </p:val>
                                        </p:tav>
                                      </p:tavLst>
                                    </p:anim>
                                    <p:anim calcmode="lin" valueType="num">
                                      <p:cBhvr>
                                        <p:cTn id="18" dur="1000"/>
                                        <p:tgtEl>
                                          <p:spTgt spid="7"/>
                                        </p:tgtEl>
                                        <p:attrNameLst>
                                          <p:attrName>ppt_h</p:attrName>
                                        </p:attrNameLst>
                                      </p:cBhvr>
                                      <p:tavLst>
                                        <p:tav tm="0">
                                          <p:val>
                                            <p:strVal val="ppt_h"/>
                                          </p:val>
                                        </p:tav>
                                        <p:tav tm="100000">
                                          <p:val>
                                            <p:fltVal val="0"/>
                                          </p:val>
                                        </p:tav>
                                      </p:tavLst>
                                    </p:anim>
                                    <p:anim calcmode="lin" valueType="num">
                                      <p:cBhvr>
                                        <p:cTn id="19" dur="1000"/>
                                        <p:tgtEl>
                                          <p:spTgt spid="7"/>
                                        </p:tgtEl>
                                        <p:attrNameLst>
                                          <p:attrName>style.rotation</p:attrName>
                                        </p:attrNameLst>
                                      </p:cBhvr>
                                      <p:tavLst>
                                        <p:tav tm="0">
                                          <p:val>
                                            <p:fltVal val="0"/>
                                          </p:val>
                                        </p:tav>
                                        <p:tav tm="100000">
                                          <p:val>
                                            <p:fltVal val="90"/>
                                          </p:val>
                                        </p:tav>
                                      </p:tavLst>
                                    </p:anim>
                                    <p:animEffect transition="out" filter="fade">
                                      <p:cBhvr>
                                        <p:cTn id="20" dur="1000"/>
                                        <p:tgtEl>
                                          <p:spTgt spid="7"/>
                                        </p:tgtEl>
                                      </p:cBhvr>
                                    </p:animEffect>
                                    <p:set>
                                      <p:cBhvr>
                                        <p:cTn id="21" dur="1" fill="hold">
                                          <p:stCondLst>
                                            <p:cond delay="9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22" restart="whenNotActive" fill="hold" evtFilter="cancelBubble" nodeType="interactiveSeq">
                <p:stCondLst>
                  <p:cond evt="onClick" delay="0">
                    <p:tgtEl>
                      <p:spTgt spid="11"/>
                    </p:tgtEl>
                  </p:cond>
                </p:stCondLst>
                <p:endSync evt="end" delay="0">
                  <p:rtn val="all"/>
                </p:endSync>
                <p:childTnLst>
                  <p:par>
                    <p:cTn id="23" fill="hold">
                      <p:stCondLst>
                        <p:cond delay="0"/>
                      </p:stCondLst>
                      <p:childTnLst>
                        <p:par>
                          <p:cTn id="24" fill="hold">
                            <p:stCondLst>
                              <p:cond delay="0"/>
                            </p:stCondLst>
                            <p:childTnLst>
                              <p:par>
                                <p:cTn id="25" presetID="31" presetClass="exit" presetSubtype="0" fill="hold" nodeType="withEffect">
                                  <p:stCondLst>
                                    <p:cond delay="0"/>
                                  </p:stCondLst>
                                  <p:childTnLst>
                                    <p:anim calcmode="lin" valueType="num">
                                      <p:cBhvr>
                                        <p:cTn id="26" dur="1000"/>
                                        <p:tgtEl>
                                          <p:spTgt spid="11"/>
                                        </p:tgtEl>
                                        <p:attrNameLst>
                                          <p:attrName>ppt_w</p:attrName>
                                        </p:attrNameLst>
                                      </p:cBhvr>
                                      <p:tavLst>
                                        <p:tav tm="0">
                                          <p:val>
                                            <p:strVal val="ppt_w"/>
                                          </p:val>
                                        </p:tav>
                                        <p:tav tm="100000">
                                          <p:val>
                                            <p:fltVal val="0"/>
                                          </p:val>
                                        </p:tav>
                                      </p:tavLst>
                                    </p:anim>
                                    <p:anim calcmode="lin" valueType="num">
                                      <p:cBhvr>
                                        <p:cTn id="27" dur="1000"/>
                                        <p:tgtEl>
                                          <p:spTgt spid="11"/>
                                        </p:tgtEl>
                                        <p:attrNameLst>
                                          <p:attrName>ppt_h</p:attrName>
                                        </p:attrNameLst>
                                      </p:cBhvr>
                                      <p:tavLst>
                                        <p:tav tm="0">
                                          <p:val>
                                            <p:strVal val="ppt_h"/>
                                          </p:val>
                                        </p:tav>
                                        <p:tav tm="100000">
                                          <p:val>
                                            <p:fltVal val="0"/>
                                          </p:val>
                                        </p:tav>
                                      </p:tavLst>
                                    </p:anim>
                                    <p:anim calcmode="lin" valueType="num">
                                      <p:cBhvr>
                                        <p:cTn id="28" dur="1000"/>
                                        <p:tgtEl>
                                          <p:spTgt spid="11"/>
                                        </p:tgtEl>
                                        <p:attrNameLst>
                                          <p:attrName>style.rotation</p:attrName>
                                        </p:attrNameLst>
                                      </p:cBhvr>
                                      <p:tavLst>
                                        <p:tav tm="0">
                                          <p:val>
                                            <p:fltVal val="0"/>
                                          </p:val>
                                        </p:tav>
                                        <p:tav tm="100000">
                                          <p:val>
                                            <p:fltVal val="90"/>
                                          </p:val>
                                        </p:tav>
                                      </p:tavLst>
                                    </p:anim>
                                    <p:animEffect transition="out" filter="fade">
                                      <p:cBhvr>
                                        <p:cTn id="29" dur="1000"/>
                                        <p:tgtEl>
                                          <p:spTgt spid="11"/>
                                        </p:tgtEl>
                                      </p:cBhvr>
                                    </p:animEffect>
                                    <p:set>
                                      <p:cBhvr>
                                        <p:cTn id="30" dur="1" fill="hold">
                                          <p:stCondLst>
                                            <p:cond delay="9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31" restart="whenNotActive" fill="hold" evtFilter="cancelBubble" nodeType="interactiveSeq">
                <p:stCondLst>
                  <p:cond evt="onClick" delay="0">
                    <p:tgtEl>
                      <p:spTgt spid="14"/>
                    </p:tgtEl>
                  </p:cond>
                </p:stCondLst>
                <p:endSync evt="end" delay="0">
                  <p:rtn val="all"/>
                </p:endSync>
                <p:childTnLst>
                  <p:par>
                    <p:cTn id="32" fill="hold">
                      <p:stCondLst>
                        <p:cond delay="0"/>
                      </p:stCondLst>
                      <p:childTnLst>
                        <p:par>
                          <p:cTn id="33" fill="hold">
                            <p:stCondLst>
                              <p:cond delay="0"/>
                            </p:stCondLst>
                            <p:childTnLst>
                              <p:par>
                                <p:cTn id="34" presetID="31" presetClass="exit" presetSubtype="0" fill="hold" nodeType="withEffect">
                                  <p:stCondLst>
                                    <p:cond delay="0"/>
                                  </p:stCondLst>
                                  <p:childTnLst>
                                    <p:anim calcmode="lin" valueType="num">
                                      <p:cBhvr>
                                        <p:cTn id="35" dur="1000"/>
                                        <p:tgtEl>
                                          <p:spTgt spid="14"/>
                                        </p:tgtEl>
                                        <p:attrNameLst>
                                          <p:attrName>ppt_w</p:attrName>
                                        </p:attrNameLst>
                                      </p:cBhvr>
                                      <p:tavLst>
                                        <p:tav tm="0">
                                          <p:val>
                                            <p:strVal val="ppt_w"/>
                                          </p:val>
                                        </p:tav>
                                        <p:tav tm="100000">
                                          <p:val>
                                            <p:fltVal val="0"/>
                                          </p:val>
                                        </p:tav>
                                      </p:tavLst>
                                    </p:anim>
                                    <p:anim calcmode="lin" valueType="num">
                                      <p:cBhvr>
                                        <p:cTn id="36" dur="1000"/>
                                        <p:tgtEl>
                                          <p:spTgt spid="14"/>
                                        </p:tgtEl>
                                        <p:attrNameLst>
                                          <p:attrName>ppt_h</p:attrName>
                                        </p:attrNameLst>
                                      </p:cBhvr>
                                      <p:tavLst>
                                        <p:tav tm="0">
                                          <p:val>
                                            <p:strVal val="ppt_h"/>
                                          </p:val>
                                        </p:tav>
                                        <p:tav tm="100000">
                                          <p:val>
                                            <p:fltVal val="0"/>
                                          </p:val>
                                        </p:tav>
                                      </p:tavLst>
                                    </p:anim>
                                    <p:anim calcmode="lin" valueType="num">
                                      <p:cBhvr>
                                        <p:cTn id="37" dur="1000"/>
                                        <p:tgtEl>
                                          <p:spTgt spid="14"/>
                                        </p:tgtEl>
                                        <p:attrNameLst>
                                          <p:attrName>style.rotation</p:attrName>
                                        </p:attrNameLst>
                                      </p:cBhvr>
                                      <p:tavLst>
                                        <p:tav tm="0">
                                          <p:val>
                                            <p:fltVal val="0"/>
                                          </p:val>
                                        </p:tav>
                                        <p:tav tm="100000">
                                          <p:val>
                                            <p:fltVal val="90"/>
                                          </p:val>
                                        </p:tav>
                                      </p:tavLst>
                                    </p:anim>
                                    <p:animEffect transition="out" filter="fade">
                                      <p:cBhvr>
                                        <p:cTn id="38" dur="1000"/>
                                        <p:tgtEl>
                                          <p:spTgt spid="14"/>
                                        </p:tgtEl>
                                      </p:cBhvr>
                                    </p:animEffect>
                                    <p:set>
                                      <p:cBhvr>
                                        <p:cTn id="39" dur="1" fill="hold">
                                          <p:stCondLst>
                                            <p:cond delay="9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40" restart="whenNotActive" fill="hold" evtFilter="cancelBubble" nodeType="interactiveSeq">
                <p:stCondLst>
                  <p:cond evt="onClick" delay="0">
                    <p:tgtEl>
                      <p:spTgt spid="18"/>
                    </p:tgtEl>
                  </p:cond>
                </p:stCondLst>
                <p:endSync evt="end" delay="0">
                  <p:rtn val="all"/>
                </p:endSync>
                <p:childTnLst>
                  <p:par>
                    <p:cTn id="41" fill="hold">
                      <p:stCondLst>
                        <p:cond delay="0"/>
                      </p:stCondLst>
                      <p:childTnLst>
                        <p:par>
                          <p:cTn id="42" fill="hold">
                            <p:stCondLst>
                              <p:cond delay="0"/>
                            </p:stCondLst>
                            <p:childTnLst>
                              <p:par>
                                <p:cTn id="43" presetID="31" presetClass="exit" presetSubtype="0" fill="hold" nodeType="withEffect">
                                  <p:stCondLst>
                                    <p:cond delay="0"/>
                                  </p:stCondLst>
                                  <p:childTnLst>
                                    <p:anim calcmode="lin" valueType="num">
                                      <p:cBhvr>
                                        <p:cTn id="44" dur="1000"/>
                                        <p:tgtEl>
                                          <p:spTgt spid="18"/>
                                        </p:tgtEl>
                                        <p:attrNameLst>
                                          <p:attrName>ppt_w</p:attrName>
                                        </p:attrNameLst>
                                      </p:cBhvr>
                                      <p:tavLst>
                                        <p:tav tm="0">
                                          <p:val>
                                            <p:strVal val="ppt_w"/>
                                          </p:val>
                                        </p:tav>
                                        <p:tav tm="100000">
                                          <p:val>
                                            <p:fltVal val="0"/>
                                          </p:val>
                                        </p:tav>
                                      </p:tavLst>
                                    </p:anim>
                                    <p:anim calcmode="lin" valueType="num">
                                      <p:cBhvr>
                                        <p:cTn id="45" dur="1000"/>
                                        <p:tgtEl>
                                          <p:spTgt spid="18"/>
                                        </p:tgtEl>
                                        <p:attrNameLst>
                                          <p:attrName>ppt_h</p:attrName>
                                        </p:attrNameLst>
                                      </p:cBhvr>
                                      <p:tavLst>
                                        <p:tav tm="0">
                                          <p:val>
                                            <p:strVal val="ppt_h"/>
                                          </p:val>
                                        </p:tav>
                                        <p:tav tm="100000">
                                          <p:val>
                                            <p:fltVal val="0"/>
                                          </p:val>
                                        </p:tav>
                                      </p:tavLst>
                                    </p:anim>
                                    <p:anim calcmode="lin" valueType="num">
                                      <p:cBhvr>
                                        <p:cTn id="46" dur="1000"/>
                                        <p:tgtEl>
                                          <p:spTgt spid="18"/>
                                        </p:tgtEl>
                                        <p:attrNameLst>
                                          <p:attrName>style.rotation</p:attrName>
                                        </p:attrNameLst>
                                      </p:cBhvr>
                                      <p:tavLst>
                                        <p:tav tm="0">
                                          <p:val>
                                            <p:fltVal val="0"/>
                                          </p:val>
                                        </p:tav>
                                        <p:tav tm="100000">
                                          <p:val>
                                            <p:fltVal val="90"/>
                                          </p:val>
                                        </p:tav>
                                      </p:tavLst>
                                    </p:anim>
                                    <p:animEffect transition="out" filter="fade">
                                      <p:cBhvr>
                                        <p:cTn id="47" dur="1000"/>
                                        <p:tgtEl>
                                          <p:spTgt spid="18"/>
                                        </p:tgtEl>
                                      </p:cBhvr>
                                    </p:animEffect>
                                    <p:set>
                                      <p:cBhvr>
                                        <p:cTn id="48" dur="1" fill="hold">
                                          <p:stCondLst>
                                            <p:cond delay="9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49" restart="whenNotActive" fill="hold" evtFilter="cancelBubble" nodeType="interactiveSeq">
                <p:stCondLst>
                  <p:cond evt="onClick" delay="0">
                    <p:tgtEl>
                      <p:spTgt spid="21"/>
                    </p:tgtEl>
                  </p:cond>
                </p:stCondLst>
                <p:endSync evt="end" delay="0">
                  <p:rtn val="all"/>
                </p:endSync>
                <p:childTnLst>
                  <p:par>
                    <p:cTn id="50" fill="hold">
                      <p:stCondLst>
                        <p:cond delay="0"/>
                      </p:stCondLst>
                      <p:childTnLst>
                        <p:par>
                          <p:cTn id="51" fill="hold">
                            <p:stCondLst>
                              <p:cond delay="0"/>
                            </p:stCondLst>
                            <p:childTnLst>
                              <p:par>
                                <p:cTn id="52" presetID="31" presetClass="exit" presetSubtype="0" fill="hold" nodeType="withEffect">
                                  <p:stCondLst>
                                    <p:cond delay="0"/>
                                  </p:stCondLst>
                                  <p:childTnLst>
                                    <p:anim calcmode="lin" valueType="num">
                                      <p:cBhvr>
                                        <p:cTn id="53" dur="1000"/>
                                        <p:tgtEl>
                                          <p:spTgt spid="21"/>
                                        </p:tgtEl>
                                        <p:attrNameLst>
                                          <p:attrName>ppt_w</p:attrName>
                                        </p:attrNameLst>
                                      </p:cBhvr>
                                      <p:tavLst>
                                        <p:tav tm="0">
                                          <p:val>
                                            <p:strVal val="ppt_w"/>
                                          </p:val>
                                        </p:tav>
                                        <p:tav tm="100000">
                                          <p:val>
                                            <p:fltVal val="0"/>
                                          </p:val>
                                        </p:tav>
                                      </p:tavLst>
                                    </p:anim>
                                    <p:anim calcmode="lin" valueType="num">
                                      <p:cBhvr>
                                        <p:cTn id="54" dur="1000"/>
                                        <p:tgtEl>
                                          <p:spTgt spid="21"/>
                                        </p:tgtEl>
                                        <p:attrNameLst>
                                          <p:attrName>ppt_h</p:attrName>
                                        </p:attrNameLst>
                                      </p:cBhvr>
                                      <p:tavLst>
                                        <p:tav tm="0">
                                          <p:val>
                                            <p:strVal val="ppt_h"/>
                                          </p:val>
                                        </p:tav>
                                        <p:tav tm="100000">
                                          <p:val>
                                            <p:fltVal val="0"/>
                                          </p:val>
                                        </p:tav>
                                      </p:tavLst>
                                    </p:anim>
                                    <p:anim calcmode="lin" valueType="num">
                                      <p:cBhvr>
                                        <p:cTn id="55" dur="1000"/>
                                        <p:tgtEl>
                                          <p:spTgt spid="21"/>
                                        </p:tgtEl>
                                        <p:attrNameLst>
                                          <p:attrName>style.rotation</p:attrName>
                                        </p:attrNameLst>
                                      </p:cBhvr>
                                      <p:tavLst>
                                        <p:tav tm="0">
                                          <p:val>
                                            <p:fltVal val="0"/>
                                          </p:val>
                                        </p:tav>
                                        <p:tav tm="100000">
                                          <p:val>
                                            <p:fltVal val="90"/>
                                          </p:val>
                                        </p:tav>
                                      </p:tavLst>
                                    </p:anim>
                                    <p:animEffect transition="out" filter="fade">
                                      <p:cBhvr>
                                        <p:cTn id="56" dur="1000"/>
                                        <p:tgtEl>
                                          <p:spTgt spid="21"/>
                                        </p:tgtEl>
                                      </p:cBhvr>
                                    </p:animEffect>
                                    <p:set>
                                      <p:cBhvr>
                                        <p:cTn id="57" dur="1" fill="hold">
                                          <p:stCondLst>
                                            <p:cond delay="9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58" restart="whenNotActive" fill="hold" evtFilter="cancelBubble" nodeType="interactiveSeq">
                <p:stCondLst>
                  <p:cond evt="onClick" delay="0">
                    <p:tgtEl>
                      <p:spTgt spid="24"/>
                    </p:tgtEl>
                  </p:cond>
                </p:stCondLst>
                <p:endSync evt="end" delay="0">
                  <p:rtn val="all"/>
                </p:endSync>
                <p:childTnLst>
                  <p:par>
                    <p:cTn id="59" fill="hold">
                      <p:stCondLst>
                        <p:cond delay="0"/>
                      </p:stCondLst>
                      <p:childTnLst>
                        <p:par>
                          <p:cTn id="60" fill="hold">
                            <p:stCondLst>
                              <p:cond delay="0"/>
                            </p:stCondLst>
                            <p:childTnLst>
                              <p:par>
                                <p:cTn id="61" presetID="31" presetClass="exit" presetSubtype="0" fill="hold" nodeType="withEffect">
                                  <p:stCondLst>
                                    <p:cond delay="0"/>
                                  </p:stCondLst>
                                  <p:childTnLst>
                                    <p:anim calcmode="lin" valueType="num">
                                      <p:cBhvr>
                                        <p:cTn id="62" dur="1000"/>
                                        <p:tgtEl>
                                          <p:spTgt spid="24"/>
                                        </p:tgtEl>
                                        <p:attrNameLst>
                                          <p:attrName>ppt_w</p:attrName>
                                        </p:attrNameLst>
                                      </p:cBhvr>
                                      <p:tavLst>
                                        <p:tav tm="0">
                                          <p:val>
                                            <p:strVal val="ppt_w"/>
                                          </p:val>
                                        </p:tav>
                                        <p:tav tm="100000">
                                          <p:val>
                                            <p:fltVal val="0"/>
                                          </p:val>
                                        </p:tav>
                                      </p:tavLst>
                                    </p:anim>
                                    <p:anim calcmode="lin" valueType="num">
                                      <p:cBhvr>
                                        <p:cTn id="63" dur="1000"/>
                                        <p:tgtEl>
                                          <p:spTgt spid="24"/>
                                        </p:tgtEl>
                                        <p:attrNameLst>
                                          <p:attrName>ppt_h</p:attrName>
                                        </p:attrNameLst>
                                      </p:cBhvr>
                                      <p:tavLst>
                                        <p:tav tm="0">
                                          <p:val>
                                            <p:strVal val="ppt_h"/>
                                          </p:val>
                                        </p:tav>
                                        <p:tav tm="100000">
                                          <p:val>
                                            <p:fltVal val="0"/>
                                          </p:val>
                                        </p:tav>
                                      </p:tavLst>
                                    </p:anim>
                                    <p:anim calcmode="lin" valueType="num">
                                      <p:cBhvr>
                                        <p:cTn id="64" dur="1000"/>
                                        <p:tgtEl>
                                          <p:spTgt spid="24"/>
                                        </p:tgtEl>
                                        <p:attrNameLst>
                                          <p:attrName>style.rotation</p:attrName>
                                        </p:attrNameLst>
                                      </p:cBhvr>
                                      <p:tavLst>
                                        <p:tav tm="0">
                                          <p:val>
                                            <p:fltVal val="0"/>
                                          </p:val>
                                        </p:tav>
                                        <p:tav tm="100000">
                                          <p:val>
                                            <p:fltVal val="90"/>
                                          </p:val>
                                        </p:tav>
                                      </p:tavLst>
                                    </p:anim>
                                    <p:animEffect transition="out" filter="fade">
                                      <p:cBhvr>
                                        <p:cTn id="65" dur="1000"/>
                                        <p:tgtEl>
                                          <p:spTgt spid="24"/>
                                        </p:tgtEl>
                                      </p:cBhvr>
                                    </p:animEffect>
                                    <p:set>
                                      <p:cBhvr>
                                        <p:cTn id="66" dur="1" fill="hold">
                                          <p:stCondLst>
                                            <p:cond delay="999"/>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4"/>
                  </p:tgtEl>
                </p:cond>
              </p:nextCondLst>
            </p:seq>
            <p:seq concurrent="1" nextAc="seek">
              <p:cTn id="67" restart="whenNotActive" fill="hold" evtFilter="cancelBubble" nodeType="interactiveSeq">
                <p:stCondLst>
                  <p:cond evt="onClick" delay="0">
                    <p:tgtEl>
                      <p:spTgt spid="27"/>
                    </p:tgtEl>
                  </p:cond>
                </p:stCondLst>
                <p:endSync evt="end" delay="0">
                  <p:rtn val="all"/>
                </p:endSync>
                <p:childTnLst>
                  <p:par>
                    <p:cTn id="68" fill="hold">
                      <p:stCondLst>
                        <p:cond delay="0"/>
                      </p:stCondLst>
                      <p:childTnLst>
                        <p:par>
                          <p:cTn id="69" fill="hold">
                            <p:stCondLst>
                              <p:cond delay="0"/>
                            </p:stCondLst>
                            <p:childTnLst>
                              <p:par>
                                <p:cTn id="70" presetID="31" presetClass="exit" presetSubtype="0" fill="hold" nodeType="withEffect">
                                  <p:stCondLst>
                                    <p:cond delay="0"/>
                                  </p:stCondLst>
                                  <p:childTnLst>
                                    <p:anim calcmode="lin" valueType="num">
                                      <p:cBhvr>
                                        <p:cTn id="71" dur="1000"/>
                                        <p:tgtEl>
                                          <p:spTgt spid="27"/>
                                        </p:tgtEl>
                                        <p:attrNameLst>
                                          <p:attrName>ppt_w</p:attrName>
                                        </p:attrNameLst>
                                      </p:cBhvr>
                                      <p:tavLst>
                                        <p:tav tm="0">
                                          <p:val>
                                            <p:strVal val="ppt_w"/>
                                          </p:val>
                                        </p:tav>
                                        <p:tav tm="100000">
                                          <p:val>
                                            <p:fltVal val="0"/>
                                          </p:val>
                                        </p:tav>
                                      </p:tavLst>
                                    </p:anim>
                                    <p:anim calcmode="lin" valueType="num">
                                      <p:cBhvr>
                                        <p:cTn id="72" dur="1000"/>
                                        <p:tgtEl>
                                          <p:spTgt spid="27"/>
                                        </p:tgtEl>
                                        <p:attrNameLst>
                                          <p:attrName>ppt_h</p:attrName>
                                        </p:attrNameLst>
                                      </p:cBhvr>
                                      <p:tavLst>
                                        <p:tav tm="0">
                                          <p:val>
                                            <p:strVal val="ppt_h"/>
                                          </p:val>
                                        </p:tav>
                                        <p:tav tm="100000">
                                          <p:val>
                                            <p:fltVal val="0"/>
                                          </p:val>
                                        </p:tav>
                                      </p:tavLst>
                                    </p:anim>
                                    <p:anim calcmode="lin" valueType="num">
                                      <p:cBhvr>
                                        <p:cTn id="73" dur="1000"/>
                                        <p:tgtEl>
                                          <p:spTgt spid="27"/>
                                        </p:tgtEl>
                                        <p:attrNameLst>
                                          <p:attrName>style.rotation</p:attrName>
                                        </p:attrNameLst>
                                      </p:cBhvr>
                                      <p:tavLst>
                                        <p:tav tm="0">
                                          <p:val>
                                            <p:fltVal val="0"/>
                                          </p:val>
                                        </p:tav>
                                        <p:tav tm="100000">
                                          <p:val>
                                            <p:fltVal val="90"/>
                                          </p:val>
                                        </p:tav>
                                      </p:tavLst>
                                    </p:anim>
                                    <p:animEffect transition="out" filter="fade">
                                      <p:cBhvr>
                                        <p:cTn id="74" dur="1000"/>
                                        <p:tgtEl>
                                          <p:spTgt spid="27"/>
                                        </p:tgtEl>
                                      </p:cBhvr>
                                    </p:animEffect>
                                    <p:set>
                                      <p:cBhvr>
                                        <p:cTn id="75" dur="1" fill="hold">
                                          <p:stCondLst>
                                            <p:cond delay="999"/>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7"/>
                  </p:tgtEl>
                </p:cond>
              </p:nextCondLst>
            </p:seq>
            <p:seq concurrent="1" nextAc="seek">
              <p:cTn id="76" restart="whenNotActive" fill="hold" evtFilter="cancelBubble" nodeType="interactiveSeq">
                <p:stCondLst>
                  <p:cond evt="onClick" delay="0">
                    <p:tgtEl>
                      <p:spTgt spid="30"/>
                    </p:tgtEl>
                  </p:cond>
                </p:stCondLst>
                <p:endSync evt="end" delay="0">
                  <p:rtn val="all"/>
                </p:endSync>
                <p:childTnLst>
                  <p:par>
                    <p:cTn id="77" fill="hold">
                      <p:stCondLst>
                        <p:cond delay="0"/>
                      </p:stCondLst>
                      <p:childTnLst>
                        <p:par>
                          <p:cTn id="78" fill="hold">
                            <p:stCondLst>
                              <p:cond delay="0"/>
                            </p:stCondLst>
                            <p:childTnLst>
                              <p:par>
                                <p:cTn id="79" presetID="31" presetClass="exit" presetSubtype="0" fill="hold" nodeType="withEffect">
                                  <p:stCondLst>
                                    <p:cond delay="0"/>
                                  </p:stCondLst>
                                  <p:childTnLst>
                                    <p:anim calcmode="lin" valueType="num">
                                      <p:cBhvr>
                                        <p:cTn id="80" dur="1000"/>
                                        <p:tgtEl>
                                          <p:spTgt spid="30"/>
                                        </p:tgtEl>
                                        <p:attrNameLst>
                                          <p:attrName>ppt_w</p:attrName>
                                        </p:attrNameLst>
                                      </p:cBhvr>
                                      <p:tavLst>
                                        <p:tav tm="0">
                                          <p:val>
                                            <p:strVal val="ppt_w"/>
                                          </p:val>
                                        </p:tav>
                                        <p:tav tm="100000">
                                          <p:val>
                                            <p:fltVal val="0"/>
                                          </p:val>
                                        </p:tav>
                                      </p:tavLst>
                                    </p:anim>
                                    <p:anim calcmode="lin" valueType="num">
                                      <p:cBhvr>
                                        <p:cTn id="81" dur="1000"/>
                                        <p:tgtEl>
                                          <p:spTgt spid="30"/>
                                        </p:tgtEl>
                                        <p:attrNameLst>
                                          <p:attrName>ppt_h</p:attrName>
                                        </p:attrNameLst>
                                      </p:cBhvr>
                                      <p:tavLst>
                                        <p:tav tm="0">
                                          <p:val>
                                            <p:strVal val="ppt_h"/>
                                          </p:val>
                                        </p:tav>
                                        <p:tav tm="100000">
                                          <p:val>
                                            <p:fltVal val="0"/>
                                          </p:val>
                                        </p:tav>
                                      </p:tavLst>
                                    </p:anim>
                                    <p:anim calcmode="lin" valueType="num">
                                      <p:cBhvr>
                                        <p:cTn id="82" dur="1000"/>
                                        <p:tgtEl>
                                          <p:spTgt spid="30"/>
                                        </p:tgtEl>
                                        <p:attrNameLst>
                                          <p:attrName>style.rotation</p:attrName>
                                        </p:attrNameLst>
                                      </p:cBhvr>
                                      <p:tavLst>
                                        <p:tav tm="0">
                                          <p:val>
                                            <p:fltVal val="0"/>
                                          </p:val>
                                        </p:tav>
                                        <p:tav tm="100000">
                                          <p:val>
                                            <p:fltVal val="90"/>
                                          </p:val>
                                        </p:tav>
                                      </p:tavLst>
                                    </p:anim>
                                    <p:animEffect transition="out" filter="fade">
                                      <p:cBhvr>
                                        <p:cTn id="83" dur="1000"/>
                                        <p:tgtEl>
                                          <p:spTgt spid="30"/>
                                        </p:tgtEl>
                                      </p:cBhvr>
                                    </p:animEffect>
                                    <p:set>
                                      <p:cBhvr>
                                        <p:cTn id="84" dur="1" fill="hold">
                                          <p:stCondLst>
                                            <p:cond delay="999"/>
                                          </p:stCondLst>
                                        </p:cTn>
                                        <p:tgtEl>
                                          <p:spTgt spid="30"/>
                                        </p:tgtEl>
                                        <p:attrNameLst>
                                          <p:attrName>style.visibility</p:attrName>
                                        </p:attrNameLst>
                                      </p:cBhvr>
                                      <p:to>
                                        <p:strVal val="hidden"/>
                                      </p:to>
                                    </p:set>
                                  </p:childTnLst>
                                </p:cTn>
                              </p:par>
                            </p:childTnLst>
                          </p:cTn>
                        </p:par>
                      </p:childTnLst>
                    </p:cTn>
                  </p:par>
                </p:childTnLst>
              </p:cTn>
              <p:nextCondLst>
                <p:cond evt="onClick" delay="0">
                  <p:tgtEl>
                    <p:spTgt spid="30"/>
                  </p:tgtEl>
                </p:cond>
              </p:nextCondLst>
            </p:seq>
            <p:seq concurrent="1" nextAc="seek">
              <p:cTn id="85" restart="whenNotActive" fill="hold" evtFilter="cancelBubble" nodeType="interactiveSeq">
                <p:stCondLst>
                  <p:cond evt="onClick" delay="0">
                    <p:tgtEl>
                      <p:spTgt spid="33"/>
                    </p:tgtEl>
                  </p:cond>
                </p:stCondLst>
                <p:endSync evt="end" delay="0">
                  <p:rtn val="all"/>
                </p:endSync>
                <p:childTnLst>
                  <p:par>
                    <p:cTn id="86" fill="hold">
                      <p:stCondLst>
                        <p:cond delay="0"/>
                      </p:stCondLst>
                      <p:childTnLst>
                        <p:par>
                          <p:cTn id="87" fill="hold">
                            <p:stCondLst>
                              <p:cond delay="0"/>
                            </p:stCondLst>
                            <p:childTnLst>
                              <p:par>
                                <p:cTn id="88" presetID="31" presetClass="exit" presetSubtype="0" fill="hold" nodeType="withEffect">
                                  <p:stCondLst>
                                    <p:cond delay="0"/>
                                  </p:stCondLst>
                                  <p:childTnLst>
                                    <p:anim calcmode="lin" valueType="num">
                                      <p:cBhvr>
                                        <p:cTn id="89" dur="1000"/>
                                        <p:tgtEl>
                                          <p:spTgt spid="33"/>
                                        </p:tgtEl>
                                        <p:attrNameLst>
                                          <p:attrName>ppt_w</p:attrName>
                                        </p:attrNameLst>
                                      </p:cBhvr>
                                      <p:tavLst>
                                        <p:tav tm="0">
                                          <p:val>
                                            <p:strVal val="ppt_w"/>
                                          </p:val>
                                        </p:tav>
                                        <p:tav tm="100000">
                                          <p:val>
                                            <p:fltVal val="0"/>
                                          </p:val>
                                        </p:tav>
                                      </p:tavLst>
                                    </p:anim>
                                    <p:anim calcmode="lin" valueType="num">
                                      <p:cBhvr>
                                        <p:cTn id="90" dur="1000"/>
                                        <p:tgtEl>
                                          <p:spTgt spid="33"/>
                                        </p:tgtEl>
                                        <p:attrNameLst>
                                          <p:attrName>ppt_h</p:attrName>
                                        </p:attrNameLst>
                                      </p:cBhvr>
                                      <p:tavLst>
                                        <p:tav tm="0">
                                          <p:val>
                                            <p:strVal val="ppt_h"/>
                                          </p:val>
                                        </p:tav>
                                        <p:tav tm="100000">
                                          <p:val>
                                            <p:fltVal val="0"/>
                                          </p:val>
                                        </p:tav>
                                      </p:tavLst>
                                    </p:anim>
                                    <p:anim calcmode="lin" valueType="num">
                                      <p:cBhvr>
                                        <p:cTn id="91" dur="1000"/>
                                        <p:tgtEl>
                                          <p:spTgt spid="33"/>
                                        </p:tgtEl>
                                        <p:attrNameLst>
                                          <p:attrName>style.rotation</p:attrName>
                                        </p:attrNameLst>
                                      </p:cBhvr>
                                      <p:tavLst>
                                        <p:tav tm="0">
                                          <p:val>
                                            <p:fltVal val="0"/>
                                          </p:val>
                                        </p:tav>
                                        <p:tav tm="100000">
                                          <p:val>
                                            <p:fltVal val="90"/>
                                          </p:val>
                                        </p:tav>
                                      </p:tavLst>
                                    </p:anim>
                                    <p:animEffect transition="out" filter="fade">
                                      <p:cBhvr>
                                        <p:cTn id="92" dur="1000"/>
                                        <p:tgtEl>
                                          <p:spTgt spid="33"/>
                                        </p:tgtEl>
                                      </p:cBhvr>
                                    </p:animEffect>
                                    <p:set>
                                      <p:cBhvr>
                                        <p:cTn id="93" dur="1" fill="hold">
                                          <p:stCondLst>
                                            <p:cond delay="999"/>
                                          </p:stCondLst>
                                        </p:cTn>
                                        <p:tgtEl>
                                          <p:spTgt spid="33"/>
                                        </p:tgtEl>
                                        <p:attrNameLst>
                                          <p:attrName>style.visibility</p:attrName>
                                        </p:attrNameLst>
                                      </p:cBhvr>
                                      <p:to>
                                        <p:strVal val="hidden"/>
                                      </p:to>
                                    </p:set>
                                  </p:childTnLst>
                                </p:cTn>
                              </p:par>
                            </p:childTnLst>
                          </p:cTn>
                        </p:par>
                        <p:par>
                          <p:cTn id="94" fill="hold">
                            <p:stCondLst>
                              <p:cond delay="1000"/>
                            </p:stCondLst>
                            <p:childTnLst>
                              <p:par>
                                <p:cTn id="95" presetID="1" presetClass="entr" presetSubtype="0" fill="hold" grpId="0" nodeType="afterEffect">
                                  <p:stCondLst>
                                    <p:cond delay="0"/>
                                  </p:stCondLst>
                                  <p:childTnLst>
                                    <p:set>
                                      <p:cBhvr>
                                        <p:cTn id="96" dur="1" fill="hold">
                                          <p:stCondLst>
                                            <p:cond delay="0"/>
                                          </p:stCondLst>
                                        </p:cTn>
                                        <p:tgtEl>
                                          <p:spTgt spid="9"/>
                                        </p:tgtEl>
                                        <p:attrNameLst>
                                          <p:attrName>style.visibility</p:attrName>
                                        </p:attrNameLst>
                                      </p:cBhvr>
                                      <p:to>
                                        <p:strVal val="visible"/>
                                      </p:to>
                                    </p:set>
                                  </p:childTnLst>
                                </p:cTn>
                              </p:par>
                            </p:childTnLst>
                          </p:cTn>
                        </p:par>
                      </p:childTnLst>
                    </p:cTn>
                  </p:par>
                </p:childTnLst>
              </p:cTn>
              <p:nextCondLst>
                <p:cond evt="onClick" delay="0">
                  <p:tgtEl>
                    <p:spTgt spid="33"/>
                  </p:tgtEl>
                </p:cond>
              </p:nextCondLst>
            </p:seq>
            <p:seq concurrent="1" nextAc="seek">
              <p:cTn id="97" restart="whenNotActive" fill="hold" evtFilter="cancelBubble" nodeType="interactiveSeq">
                <p:stCondLst>
                  <p:cond evt="onClick" delay="0">
                    <p:tgtEl>
                      <p:spTgt spid="9"/>
                    </p:tgtEl>
                  </p:cond>
                </p:stCondLst>
                <p:endSync evt="end" delay="0">
                  <p:rtn val="all"/>
                </p:endSync>
                <p:childTnLst>
                  <p:par>
                    <p:cTn id="98" fill="hold">
                      <p:stCondLst>
                        <p:cond delay="0"/>
                      </p:stCondLst>
                      <p:childTnLst>
                        <p:par>
                          <p:cTn id="99" fill="hold">
                            <p:stCondLst>
                              <p:cond delay="0"/>
                            </p:stCondLst>
                            <p:childTnLst>
                              <p:par>
                                <p:cTn id="100" presetID="1" presetClass="exit" presetSubtype="0" fill="hold" grpId="1" nodeType="withEffect">
                                  <p:stCondLst>
                                    <p:cond delay="0"/>
                                  </p:stCondLst>
                                  <p:childTnLst>
                                    <p:set>
                                      <p:cBhvr>
                                        <p:cTn id="101" dur="1" fill="hold">
                                          <p:stCondLst>
                                            <p:cond delay="0"/>
                                          </p:stCondLst>
                                        </p:cTn>
                                        <p:tgtEl>
                                          <p:spTgt spid="9"/>
                                        </p:tgtEl>
                                        <p:attrNameLst>
                                          <p:attrName>style.visibility</p:attrName>
                                        </p:attrNameLst>
                                      </p:cBhvr>
                                      <p:to>
                                        <p:strVal val="hidden"/>
                                      </p:to>
                                    </p:set>
                                  </p:childTnLst>
                                </p:cTn>
                              </p:par>
                              <p:par>
                                <p:cTn id="102" presetID="1" presetClass="entr" presetSubtype="0" fill="hold" grpId="0" nodeType="withEffect">
                                  <p:stCondLst>
                                    <p:cond delay="0"/>
                                  </p:stCondLst>
                                  <p:childTnLst>
                                    <p:set>
                                      <p:cBhvr>
                                        <p:cTn id="103" dur="1" fill="hold">
                                          <p:stCondLst>
                                            <p:cond delay="0"/>
                                          </p:stCondLst>
                                        </p:cTn>
                                        <p:tgtEl>
                                          <p:spTgt spid="36"/>
                                        </p:tgtEl>
                                        <p:attrNameLst>
                                          <p:attrName>style.visibility</p:attrName>
                                        </p:attrNameLst>
                                      </p:cBhvr>
                                      <p:to>
                                        <p:strVal val="visible"/>
                                      </p:to>
                                    </p:set>
                                  </p:childTnLst>
                                </p:cTn>
                              </p:par>
                              <p:par>
                                <p:cTn id="104" presetID="1" presetClass="entr" presetSubtype="0" fill="hold" nodeType="withEffect">
                                  <p:stCondLst>
                                    <p:cond delay="0"/>
                                  </p:stCondLst>
                                  <p:childTnLst>
                                    <p:set>
                                      <p:cBhvr>
                                        <p:cTn id="105" dur="1" fill="hold">
                                          <p:stCondLst>
                                            <p:cond delay="0"/>
                                          </p:stCondLst>
                                        </p:cTn>
                                        <p:tgtEl>
                                          <p:spTgt spid="75"/>
                                        </p:tgtEl>
                                        <p:attrNameLst>
                                          <p:attrName>style.visibility</p:attrName>
                                        </p:attrNameLst>
                                      </p:cBhvr>
                                      <p:to>
                                        <p:strVal val="visible"/>
                                      </p:to>
                                    </p:set>
                                  </p:childTnLst>
                                </p:cTn>
                              </p:par>
                              <p:par>
                                <p:cTn id="106" presetID="1" presetClass="entr" presetSubtype="0" fill="hold" nodeType="withEffect">
                                  <p:stCondLst>
                                    <p:cond delay="0"/>
                                  </p:stCondLst>
                                  <p:childTnLst>
                                    <p:set>
                                      <p:cBhvr>
                                        <p:cTn id="107" dur="1" fill="hold">
                                          <p:stCondLst>
                                            <p:cond delay="0"/>
                                          </p:stCondLst>
                                        </p:cTn>
                                        <p:tgtEl>
                                          <p:spTgt spid="78"/>
                                        </p:tgtEl>
                                        <p:attrNameLst>
                                          <p:attrName>style.visibility</p:attrName>
                                        </p:attrNameLst>
                                      </p:cBhvr>
                                      <p:to>
                                        <p:strVal val="visible"/>
                                      </p:to>
                                    </p:set>
                                  </p:childTnLst>
                                </p:cTn>
                              </p:par>
                              <p:par>
                                <p:cTn id="108" presetID="1" presetClass="entr" presetSubtype="0" fill="hold" nodeType="withEffect">
                                  <p:stCondLst>
                                    <p:cond delay="0"/>
                                  </p:stCondLst>
                                  <p:childTnLst>
                                    <p:set>
                                      <p:cBhvr>
                                        <p:cTn id="109" dur="1" fill="hold">
                                          <p:stCondLst>
                                            <p:cond delay="0"/>
                                          </p:stCondLst>
                                        </p:cTn>
                                        <p:tgtEl>
                                          <p:spTgt spid="81"/>
                                        </p:tgtEl>
                                        <p:attrNameLst>
                                          <p:attrName>style.visibility</p:attrName>
                                        </p:attrNameLst>
                                      </p:cBhvr>
                                      <p:to>
                                        <p:strVal val="visible"/>
                                      </p:to>
                                    </p:set>
                                  </p:childTnLst>
                                </p:cTn>
                              </p:par>
                              <p:par>
                                <p:cTn id="110" presetID="1" presetClass="entr" presetSubtype="0" fill="hold" nodeType="withEffect">
                                  <p:stCondLst>
                                    <p:cond delay="0"/>
                                  </p:stCondLst>
                                  <p:childTnLst>
                                    <p:set>
                                      <p:cBhvr>
                                        <p:cTn id="111" dur="1" fill="hold">
                                          <p:stCondLst>
                                            <p:cond delay="0"/>
                                          </p:stCondLst>
                                        </p:cTn>
                                        <p:tgtEl>
                                          <p:spTgt spid="85"/>
                                        </p:tgtEl>
                                        <p:attrNameLst>
                                          <p:attrName>style.visibility</p:attrName>
                                        </p:attrNameLst>
                                      </p:cBhvr>
                                      <p:to>
                                        <p:strVal val="visible"/>
                                      </p:to>
                                    </p:set>
                                  </p:childTnLst>
                                </p:cTn>
                              </p:par>
                              <p:par>
                                <p:cTn id="112" presetID="1" presetClass="entr" presetSubtype="0" fill="hold" nodeType="withEffect">
                                  <p:stCondLst>
                                    <p:cond delay="0"/>
                                  </p:stCondLst>
                                  <p:childTnLst>
                                    <p:set>
                                      <p:cBhvr>
                                        <p:cTn id="113" dur="1" fill="hold">
                                          <p:stCondLst>
                                            <p:cond delay="0"/>
                                          </p:stCondLst>
                                        </p:cTn>
                                        <p:tgtEl>
                                          <p:spTgt spid="91"/>
                                        </p:tgtEl>
                                        <p:attrNameLst>
                                          <p:attrName>style.visibility</p:attrName>
                                        </p:attrNameLst>
                                      </p:cBhvr>
                                      <p:to>
                                        <p:strVal val="visible"/>
                                      </p:to>
                                    </p:set>
                                  </p:childTnLst>
                                </p:cTn>
                              </p:par>
                              <p:par>
                                <p:cTn id="114" presetID="1" presetClass="entr" presetSubtype="0" fill="hold" nodeType="withEffect">
                                  <p:stCondLst>
                                    <p:cond delay="0"/>
                                  </p:stCondLst>
                                  <p:childTnLst>
                                    <p:set>
                                      <p:cBhvr>
                                        <p:cTn id="115" dur="1" fill="hold">
                                          <p:stCondLst>
                                            <p:cond delay="0"/>
                                          </p:stCondLst>
                                        </p:cTn>
                                        <p:tgtEl>
                                          <p:spTgt spid="95"/>
                                        </p:tgtEl>
                                        <p:attrNameLst>
                                          <p:attrName>style.visibility</p:attrName>
                                        </p:attrNameLst>
                                      </p:cBhvr>
                                      <p:to>
                                        <p:strVal val="visible"/>
                                      </p:to>
                                    </p:set>
                                  </p:childTnLst>
                                </p:cTn>
                              </p:par>
                              <p:par>
                                <p:cTn id="116" presetID="1" presetClass="entr" presetSubtype="0" fill="hold" nodeType="withEffect">
                                  <p:stCondLst>
                                    <p:cond delay="0"/>
                                  </p:stCondLst>
                                  <p:childTnLst>
                                    <p:set>
                                      <p:cBhvr>
                                        <p:cTn id="117" dur="1" fill="hold">
                                          <p:stCondLst>
                                            <p:cond delay="0"/>
                                          </p:stCondLst>
                                        </p:cTn>
                                        <p:tgtEl>
                                          <p:spTgt spid="98"/>
                                        </p:tgtEl>
                                        <p:attrNameLst>
                                          <p:attrName>style.visibility</p:attrName>
                                        </p:attrNameLst>
                                      </p:cBhvr>
                                      <p:to>
                                        <p:strVal val="visible"/>
                                      </p:to>
                                    </p:set>
                                  </p:childTnLst>
                                </p:cTn>
                              </p:par>
                              <p:par>
                                <p:cTn id="118" presetID="1" presetClass="entr" presetSubtype="0" fill="hold" nodeType="withEffect">
                                  <p:stCondLst>
                                    <p:cond delay="0"/>
                                  </p:stCondLst>
                                  <p:childTnLst>
                                    <p:set>
                                      <p:cBhvr>
                                        <p:cTn id="119" dur="1" fill="hold">
                                          <p:stCondLst>
                                            <p:cond delay="0"/>
                                          </p:stCondLst>
                                        </p:cTn>
                                        <p:tgtEl>
                                          <p:spTgt spid="101"/>
                                        </p:tgtEl>
                                        <p:attrNameLst>
                                          <p:attrName>style.visibility</p:attrName>
                                        </p:attrNameLst>
                                      </p:cBhvr>
                                      <p:to>
                                        <p:strVal val="visible"/>
                                      </p:to>
                                    </p:set>
                                  </p:childTnLst>
                                </p:cTn>
                              </p:par>
                              <p:par>
                                <p:cTn id="120" presetID="1" presetClass="entr" presetSubtype="0" fill="hold" nodeType="withEffect">
                                  <p:stCondLst>
                                    <p:cond delay="0"/>
                                  </p:stCondLst>
                                  <p:childTnLst>
                                    <p:set>
                                      <p:cBhvr>
                                        <p:cTn id="121" dur="1" fill="hold">
                                          <p:stCondLst>
                                            <p:cond delay="0"/>
                                          </p:stCondLst>
                                        </p:cTn>
                                        <p:tgtEl>
                                          <p:spTgt spid="70"/>
                                        </p:tgtEl>
                                        <p:attrNameLst>
                                          <p:attrName>style.visibility</p:attrName>
                                        </p:attrNameLst>
                                      </p:cBhvr>
                                      <p:to>
                                        <p:strVal val="visible"/>
                                      </p:to>
                                    </p:set>
                                  </p:childTnLst>
                                </p:cTn>
                              </p:par>
                              <p:par>
                                <p:cTn id="122" presetID="1" presetClass="entr" presetSubtype="0" fill="hold" nodeType="withEffect">
                                  <p:stCondLst>
                                    <p:cond delay="0"/>
                                  </p:stCondLst>
                                  <p:childTnLst>
                                    <p:set>
                                      <p:cBhvr>
                                        <p:cTn id="123" dur="1" fill="hold">
                                          <p:stCondLst>
                                            <p:cond delay="0"/>
                                          </p:stCondLst>
                                        </p:cTn>
                                        <p:tgtEl>
                                          <p:spTgt spid="88"/>
                                        </p:tgtEl>
                                        <p:attrNameLst>
                                          <p:attrName>style.visibility</p:attrName>
                                        </p:attrNameLst>
                                      </p:cBhvr>
                                      <p:to>
                                        <p:strVal val="visible"/>
                                      </p:to>
                                    </p:set>
                                  </p:childTnLst>
                                </p:cTn>
                              </p:par>
                            </p:childTnLst>
                          </p:cTn>
                        </p:par>
                      </p:childTnLst>
                    </p:cTn>
                  </p:par>
                </p:childTnLst>
              </p:cTn>
              <p:nextCondLst>
                <p:cond evt="onClick" delay="0">
                  <p:tgtEl>
                    <p:spTgt spid="9"/>
                  </p:tgtEl>
                </p:cond>
              </p:nextCondLst>
            </p:seq>
            <p:seq concurrent="1" nextAc="seek">
              <p:cTn id="124" restart="whenNotActive" fill="hold" evtFilter="cancelBubble" nodeType="interactiveSeq">
                <p:stCondLst>
                  <p:cond evt="onClick" delay="0">
                    <p:tgtEl>
                      <p:spTgt spid="70"/>
                    </p:tgtEl>
                  </p:cond>
                </p:stCondLst>
                <p:endSync evt="end" delay="0">
                  <p:rtn val="all"/>
                </p:endSync>
                <p:childTnLst>
                  <p:par>
                    <p:cTn id="125" fill="hold">
                      <p:stCondLst>
                        <p:cond delay="0"/>
                      </p:stCondLst>
                      <p:childTnLst>
                        <p:par>
                          <p:cTn id="126" fill="hold">
                            <p:stCondLst>
                              <p:cond delay="0"/>
                            </p:stCondLst>
                            <p:childTnLst>
                              <p:par>
                                <p:cTn id="127" presetID="31" presetClass="exit" presetSubtype="0" fill="hold" nodeType="withEffect">
                                  <p:stCondLst>
                                    <p:cond delay="0"/>
                                  </p:stCondLst>
                                  <p:childTnLst>
                                    <p:anim calcmode="lin" valueType="num">
                                      <p:cBhvr>
                                        <p:cTn id="128" dur="1000"/>
                                        <p:tgtEl>
                                          <p:spTgt spid="70"/>
                                        </p:tgtEl>
                                        <p:attrNameLst>
                                          <p:attrName>ppt_w</p:attrName>
                                        </p:attrNameLst>
                                      </p:cBhvr>
                                      <p:tavLst>
                                        <p:tav tm="0">
                                          <p:val>
                                            <p:strVal val="ppt_w"/>
                                          </p:val>
                                        </p:tav>
                                        <p:tav tm="100000">
                                          <p:val>
                                            <p:fltVal val="0"/>
                                          </p:val>
                                        </p:tav>
                                      </p:tavLst>
                                    </p:anim>
                                    <p:anim calcmode="lin" valueType="num">
                                      <p:cBhvr>
                                        <p:cTn id="129" dur="1000"/>
                                        <p:tgtEl>
                                          <p:spTgt spid="70"/>
                                        </p:tgtEl>
                                        <p:attrNameLst>
                                          <p:attrName>ppt_h</p:attrName>
                                        </p:attrNameLst>
                                      </p:cBhvr>
                                      <p:tavLst>
                                        <p:tav tm="0">
                                          <p:val>
                                            <p:strVal val="ppt_h"/>
                                          </p:val>
                                        </p:tav>
                                        <p:tav tm="100000">
                                          <p:val>
                                            <p:fltVal val="0"/>
                                          </p:val>
                                        </p:tav>
                                      </p:tavLst>
                                    </p:anim>
                                    <p:anim calcmode="lin" valueType="num">
                                      <p:cBhvr>
                                        <p:cTn id="130" dur="1000"/>
                                        <p:tgtEl>
                                          <p:spTgt spid="70"/>
                                        </p:tgtEl>
                                        <p:attrNameLst>
                                          <p:attrName>style.rotation</p:attrName>
                                        </p:attrNameLst>
                                      </p:cBhvr>
                                      <p:tavLst>
                                        <p:tav tm="0">
                                          <p:val>
                                            <p:fltVal val="0"/>
                                          </p:val>
                                        </p:tav>
                                        <p:tav tm="100000">
                                          <p:val>
                                            <p:fltVal val="90"/>
                                          </p:val>
                                        </p:tav>
                                      </p:tavLst>
                                    </p:anim>
                                    <p:animEffect transition="out" filter="fade">
                                      <p:cBhvr>
                                        <p:cTn id="131" dur="1000"/>
                                        <p:tgtEl>
                                          <p:spTgt spid="70"/>
                                        </p:tgtEl>
                                      </p:cBhvr>
                                    </p:animEffect>
                                    <p:set>
                                      <p:cBhvr>
                                        <p:cTn id="132" dur="1" fill="hold">
                                          <p:stCondLst>
                                            <p:cond delay="999"/>
                                          </p:stCondLst>
                                        </p:cTn>
                                        <p:tgtEl>
                                          <p:spTgt spid="70"/>
                                        </p:tgtEl>
                                        <p:attrNameLst>
                                          <p:attrName>style.visibility</p:attrName>
                                        </p:attrNameLst>
                                      </p:cBhvr>
                                      <p:to>
                                        <p:strVal val="hidden"/>
                                      </p:to>
                                    </p:set>
                                  </p:childTnLst>
                                </p:cTn>
                              </p:par>
                              <p:par>
                                <p:cTn id="133" presetID="1" presetClass="exit" presetSubtype="0" fill="hold" grpId="1" nodeType="withEffect">
                                  <p:stCondLst>
                                    <p:cond delay="0"/>
                                  </p:stCondLst>
                                  <p:childTnLst>
                                    <p:set>
                                      <p:cBhvr>
                                        <p:cTn id="134" dur="1" fill="hold">
                                          <p:stCondLst>
                                            <p:cond delay="0"/>
                                          </p:stCondLst>
                                        </p:cTn>
                                        <p:tgtEl>
                                          <p:spTgt spid="36"/>
                                        </p:tgtEl>
                                        <p:attrNameLst>
                                          <p:attrName>style.visibility</p:attrName>
                                        </p:attrNameLst>
                                      </p:cBhvr>
                                      <p:to>
                                        <p:strVal val="hidden"/>
                                      </p:to>
                                    </p:set>
                                  </p:childTnLst>
                                </p:cTn>
                              </p:par>
                            </p:childTnLst>
                          </p:cTn>
                        </p:par>
                      </p:childTnLst>
                    </p:cTn>
                  </p:par>
                </p:childTnLst>
              </p:cTn>
              <p:nextCondLst>
                <p:cond evt="onClick" delay="0">
                  <p:tgtEl>
                    <p:spTgt spid="70"/>
                  </p:tgtEl>
                </p:cond>
              </p:nextCondLst>
            </p:seq>
            <p:seq concurrent="1" nextAc="seek">
              <p:cTn id="135" restart="whenNotActive" fill="hold" evtFilter="cancelBubble" nodeType="interactiveSeq">
                <p:stCondLst>
                  <p:cond evt="onClick" delay="0">
                    <p:tgtEl>
                      <p:spTgt spid="75"/>
                    </p:tgtEl>
                  </p:cond>
                </p:stCondLst>
                <p:endSync evt="end" delay="0">
                  <p:rtn val="all"/>
                </p:endSync>
                <p:childTnLst>
                  <p:par>
                    <p:cTn id="136" fill="hold">
                      <p:stCondLst>
                        <p:cond delay="0"/>
                      </p:stCondLst>
                      <p:childTnLst>
                        <p:par>
                          <p:cTn id="137" fill="hold">
                            <p:stCondLst>
                              <p:cond delay="0"/>
                            </p:stCondLst>
                            <p:childTnLst>
                              <p:par>
                                <p:cTn id="138" presetID="31" presetClass="exit" presetSubtype="0" fill="hold" nodeType="withEffect">
                                  <p:stCondLst>
                                    <p:cond delay="0"/>
                                  </p:stCondLst>
                                  <p:childTnLst>
                                    <p:anim calcmode="lin" valueType="num">
                                      <p:cBhvr>
                                        <p:cTn id="139" dur="1000"/>
                                        <p:tgtEl>
                                          <p:spTgt spid="75"/>
                                        </p:tgtEl>
                                        <p:attrNameLst>
                                          <p:attrName>ppt_w</p:attrName>
                                        </p:attrNameLst>
                                      </p:cBhvr>
                                      <p:tavLst>
                                        <p:tav tm="0">
                                          <p:val>
                                            <p:strVal val="ppt_w"/>
                                          </p:val>
                                        </p:tav>
                                        <p:tav tm="100000">
                                          <p:val>
                                            <p:fltVal val="0"/>
                                          </p:val>
                                        </p:tav>
                                      </p:tavLst>
                                    </p:anim>
                                    <p:anim calcmode="lin" valueType="num">
                                      <p:cBhvr>
                                        <p:cTn id="140" dur="1000"/>
                                        <p:tgtEl>
                                          <p:spTgt spid="75"/>
                                        </p:tgtEl>
                                        <p:attrNameLst>
                                          <p:attrName>ppt_h</p:attrName>
                                        </p:attrNameLst>
                                      </p:cBhvr>
                                      <p:tavLst>
                                        <p:tav tm="0">
                                          <p:val>
                                            <p:strVal val="ppt_h"/>
                                          </p:val>
                                        </p:tav>
                                        <p:tav tm="100000">
                                          <p:val>
                                            <p:fltVal val="0"/>
                                          </p:val>
                                        </p:tav>
                                      </p:tavLst>
                                    </p:anim>
                                    <p:anim calcmode="lin" valueType="num">
                                      <p:cBhvr>
                                        <p:cTn id="141" dur="1000"/>
                                        <p:tgtEl>
                                          <p:spTgt spid="75"/>
                                        </p:tgtEl>
                                        <p:attrNameLst>
                                          <p:attrName>style.rotation</p:attrName>
                                        </p:attrNameLst>
                                      </p:cBhvr>
                                      <p:tavLst>
                                        <p:tav tm="0">
                                          <p:val>
                                            <p:fltVal val="0"/>
                                          </p:val>
                                        </p:tav>
                                        <p:tav tm="100000">
                                          <p:val>
                                            <p:fltVal val="90"/>
                                          </p:val>
                                        </p:tav>
                                      </p:tavLst>
                                    </p:anim>
                                    <p:animEffect transition="out" filter="fade">
                                      <p:cBhvr>
                                        <p:cTn id="142" dur="1000"/>
                                        <p:tgtEl>
                                          <p:spTgt spid="75"/>
                                        </p:tgtEl>
                                      </p:cBhvr>
                                    </p:animEffect>
                                    <p:set>
                                      <p:cBhvr>
                                        <p:cTn id="143" dur="1" fill="hold">
                                          <p:stCondLst>
                                            <p:cond delay="999"/>
                                          </p:stCondLst>
                                        </p:cTn>
                                        <p:tgtEl>
                                          <p:spTgt spid="75"/>
                                        </p:tgtEl>
                                        <p:attrNameLst>
                                          <p:attrName>style.visibility</p:attrName>
                                        </p:attrNameLst>
                                      </p:cBhvr>
                                      <p:to>
                                        <p:strVal val="hidden"/>
                                      </p:to>
                                    </p:set>
                                  </p:childTnLst>
                                </p:cTn>
                              </p:par>
                            </p:childTnLst>
                          </p:cTn>
                        </p:par>
                      </p:childTnLst>
                    </p:cTn>
                  </p:par>
                </p:childTnLst>
              </p:cTn>
              <p:nextCondLst>
                <p:cond evt="onClick" delay="0">
                  <p:tgtEl>
                    <p:spTgt spid="75"/>
                  </p:tgtEl>
                </p:cond>
              </p:nextCondLst>
            </p:seq>
            <p:seq concurrent="1" nextAc="seek">
              <p:cTn id="144" restart="whenNotActive" fill="hold" evtFilter="cancelBubble" nodeType="interactiveSeq">
                <p:stCondLst>
                  <p:cond evt="onClick" delay="0">
                    <p:tgtEl>
                      <p:spTgt spid="78"/>
                    </p:tgtEl>
                  </p:cond>
                </p:stCondLst>
                <p:endSync evt="end" delay="0">
                  <p:rtn val="all"/>
                </p:endSync>
                <p:childTnLst>
                  <p:par>
                    <p:cTn id="145" fill="hold">
                      <p:stCondLst>
                        <p:cond delay="0"/>
                      </p:stCondLst>
                      <p:childTnLst>
                        <p:par>
                          <p:cTn id="146" fill="hold">
                            <p:stCondLst>
                              <p:cond delay="0"/>
                            </p:stCondLst>
                            <p:childTnLst>
                              <p:par>
                                <p:cTn id="147" presetID="31" presetClass="exit" presetSubtype="0" fill="hold" nodeType="withEffect">
                                  <p:stCondLst>
                                    <p:cond delay="0"/>
                                  </p:stCondLst>
                                  <p:childTnLst>
                                    <p:anim calcmode="lin" valueType="num">
                                      <p:cBhvr>
                                        <p:cTn id="148" dur="1000"/>
                                        <p:tgtEl>
                                          <p:spTgt spid="78"/>
                                        </p:tgtEl>
                                        <p:attrNameLst>
                                          <p:attrName>ppt_w</p:attrName>
                                        </p:attrNameLst>
                                      </p:cBhvr>
                                      <p:tavLst>
                                        <p:tav tm="0">
                                          <p:val>
                                            <p:strVal val="ppt_w"/>
                                          </p:val>
                                        </p:tav>
                                        <p:tav tm="100000">
                                          <p:val>
                                            <p:fltVal val="0"/>
                                          </p:val>
                                        </p:tav>
                                      </p:tavLst>
                                    </p:anim>
                                    <p:anim calcmode="lin" valueType="num">
                                      <p:cBhvr>
                                        <p:cTn id="149" dur="1000"/>
                                        <p:tgtEl>
                                          <p:spTgt spid="78"/>
                                        </p:tgtEl>
                                        <p:attrNameLst>
                                          <p:attrName>ppt_h</p:attrName>
                                        </p:attrNameLst>
                                      </p:cBhvr>
                                      <p:tavLst>
                                        <p:tav tm="0">
                                          <p:val>
                                            <p:strVal val="ppt_h"/>
                                          </p:val>
                                        </p:tav>
                                        <p:tav tm="100000">
                                          <p:val>
                                            <p:fltVal val="0"/>
                                          </p:val>
                                        </p:tav>
                                      </p:tavLst>
                                    </p:anim>
                                    <p:anim calcmode="lin" valueType="num">
                                      <p:cBhvr>
                                        <p:cTn id="150" dur="1000"/>
                                        <p:tgtEl>
                                          <p:spTgt spid="78"/>
                                        </p:tgtEl>
                                        <p:attrNameLst>
                                          <p:attrName>style.rotation</p:attrName>
                                        </p:attrNameLst>
                                      </p:cBhvr>
                                      <p:tavLst>
                                        <p:tav tm="0">
                                          <p:val>
                                            <p:fltVal val="0"/>
                                          </p:val>
                                        </p:tav>
                                        <p:tav tm="100000">
                                          <p:val>
                                            <p:fltVal val="90"/>
                                          </p:val>
                                        </p:tav>
                                      </p:tavLst>
                                    </p:anim>
                                    <p:animEffect transition="out" filter="fade">
                                      <p:cBhvr>
                                        <p:cTn id="151" dur="1000"/>
                                        <p:tgtEl>
                                          <p:spTgt spid="78"/>
                                        </p:tgtEl>
                                      </p:cBhvr>
                                    </p:animEffect>
                                    <p:set>
                                      <p:cBhvr>
                                        <p:cTn id="152" dur="1" fill="hold">
                                          <p:stCondLst>
                                            <p:cond delay="999"/>
                                          </p:stCondLst>
                                        </p:cTn>
                                        <p:tgtEl>
                                          <p:spTgt spid="78"/>
                                        </p:tgtEl>
                                        <p:attrNameLst>
                                          <p:attrName>style.visibility</p:attrName>
                                        </p:attrNameLst>
                                      </p:cBhvr>
                                      <p:to>
                                        <p:strVal val="hidden"/>
                                      </p:to>
                                    </p:set>
                                  </p:childTnLst>
                                </p:cTn>
                              </p:par>
                            </p:childTnLst>
                          </p:cTn>
                        </p:par>
                      </p:childTnLst>
                    </p:cTn>
                  </p:par>
                </p:childTnLst>
              </p:cTn>
              <p:nextCondLst>
                <p:cond evt="onClick" delay="0">
                  <p:tgtEl>
                    <p:spTgt spid="78"/>
                  </p:tgtEl>
                </p:cond>
              </p:nextCondLst>
            </p:seq>
            <p:seq concurrent="1" nextAc="seek">
              <p:cTn id="153" restart="whenNotActive" fill="hold" evtFilter="cancelBubble" nodeType="interactiveSeq">
                <p:stCondLst>
                  <p:cond evt="onClick" delay="0">
                    <p:tgtEl>
                      <p:spTgt spid="81"/>
                    </p:tgtEl>
                  </p:cond>
                </p:stCondLst>
                <p:endSync evt="end" delay="0">
                  <p:rtn val="all"/>
                </p:endSync>
                <p:childTnLst>
                  <p:par>
                    <p:cTn id="154" fill="hold">
                      <p:stCondLst>
                        <p:cond delay="0"/>
                      </p:stCondLst>
                      <p:childTnLst>
                        <p:par>
                          <p:cTn id="155" fill="hold">
                            <p:stCondLst>
                              <p:cond delay="0"/>
                            </p:stCondLst>
                            <p:childTnLst>
                              <p:par>
                                <p:cTn id="156" presetID="31" presetClass="exit" presetSubtype="0" fill="hold" nodeType="withEffect">
                                  <p:stCondLst>
                                    <p:cond delay="0"/>
                                  </p:stCondLst>
                                  <p:childTnLst>
                                    <p:anim calcmode="lin" valueType="num">
                                      <p:cBhvr>
                                        <p:cTn id="157" dur="1000"/>
                                        <p:tgtEl>
                                          <p:spTgt spid="81"/>
                                        </p:tgtEl>
                                        <p:attrNameLst>
                                          <p:attrName>ppt_w</p:attrName>
                                        </p:attrNameLst>
                                      </p:cBhvr>
                                      <p:tavLst>
                                        <p:tav tm="0">
                                          <p:val>
                                            <p:strVal val="ppt_w"/>
                                          </p:val>
                                        </p:tav>
                                        <p:tav tm="100000">
                                          <p:val>
                                            <p:fltVal val="0"/>
                                          </p:val>
                                        </p:tav>
                                      </p:tavLst>
                                    </p:anim>
                                    <p:anim calcmode="lin" valueType="num">
                                      <p:cBhvr>
                                        <p:cTn id="158" dur="1000"/>
                                        <p:tgtEl>
                                          <p:spTgt spid="81"/>
                                        </p:tgtEl>
                                        <p:attrNameLst>
                                          <p:attrName>ppt_h</p:attrName>
                                        </p:attrNameLst>
                                      </p:cBhvr>
                                      <p:tavLst>
                                        <p:tav tm="0">
                                          <p:val>
                                            <p:strVal val="ppt_h"/>
                                          </p:val>
                                        </p:tav>
                                        <p:tav tm="100000">
                                          <p:val>
                                            <p:fltVal val="0"/>
                                          </p:val>
                                        </p:tav>
                                      </p:tavLst>
                                    </p:anim>
                                    <p:anim calcmode="lin" valueType="num">
                                      <p:cBhvr>
                                        <p:cTn id="159" dur="1000"/>
                                        <p:tgtEl>
                                          <p:spTgt spid="81"/>
                                        </p:tgtEl>
                                        <p:attrNameLst>
                                          <p:attrName>style.rotation</p:attrName>
                                        </p:attrNameLst>
                                      </p:cBhvr>
                                      <p:tavLst>
                                        <p:tav tm="0">
                                          <p:val>
                                            <p:fltVal val="0"/>
                                          </p:val>
                                        </p:tav>
                                        <p:tav tm="100000">
                                          <p:val>
                                            <p:fltVal val="90"/>
                                          </p:val>
                                        </p:tav>
                                      </p:tavLst>
                                    </p:anim>
                                    <p:animEffect transition="out" filter="fade">
                                      <p:cBhvr>
                                        <p:cTn id="160" dur="1000"/>
                                        <p:tgtEl>
                                          <p:spTgt spid="81"/>
                                        </p:tgtEl>
                                      </p:cBhvr>
                                    </p:animEffect>
                                    <p:set>
                                      <p:cBhvr>
                                        <p:cTn id="161" dur="1" fill="hold">
                                          <p:stCondLst>
                                            <p:cond delay="999"/>
                                          </p:stCondLst>
                                        </p:cTn>
                                        <p:tgtEl>
                                          <p:spTgt spid="81"/>
                                        </p:tgtEl>
                                        <p:attrNameLst>
                                          <p:attrName>style.visibility</p:attrName>
                                        </p:attrNameLst>
                                      </p:cBhvr>
                                      <p:to>
                                        <p:strVal val="hidden"/>
                                      </p:to>
                                    </p:set>
                                  </p:childTnLst>
                                </p:cTn>
                              </p:par>
                            </p:childTnLst>
                          </p:cTn>
                        </p:par>
                      </p:childTnLst>
                    </p:cTn>
                  </p:par>
                </p:childTnLst>
              </p:cTn>
              <p:nextCondLst>
                <p:cond evt="onClick" delay="0">
                  <p:tgtEl>
                    <p:spTgt spid="81"/>
                  </p:tgtEl>
                </p:cond>
              </p:nextCondLst>
            </p:seq>
            <p:seq concurrent="1" nextAc="seek">
              <p:cTn id="162" restart="whenNotActive" fill="hold" evtFilter="cancelBubble" nodeType="interactiveSeq">
                <p:stCondLst>
                  <p:cond evt="onClick" delay="0">
                    <p:tgtEl>
                      <p:spTgt spid="85"/>
                    </p:tgtEl>
                  </p:cond>
                </p:stCondLst>
                <p:endSync evt="end" delay="0">
                  <p:rtn val="all"/>
                </p:endSync>
                <p:childTnLst>
                  <p:par>
                    <p:cTn id="163" fill="hold">
                      <p:stCondLst>
                        <p:cond delay="0"/>
                      </p:stCondLst>
                      <p:childTnLst>
                        <p:par>
                          <p:cTn id="164" fill="hold">
                            <p:stCondLst>
                              <p:cond delay="0"/>
                            </p:stCondLst>
                            <p:childTnLst>
                              <p:par>
                                <p:cTn id="165" presetID="31" presetClass="exit" presetSubtype="0" fill="hold" nodeType="withEffect">
                                  <p:stCondLst>
                                    <p:cond delay="0"/>
                                  </p:stCondLst>
                                  <p:childTnLst>
                                    <p:anim calcmode="lin" valueType="num">
                                      <p:cBhvr>
                                        <p:cTn id="166" dur="1000"/>
                                        <p:tgtEl>
                                          <p:spTgt spid="85"/>
                                        </p:tgtEl>
                                        <p:attrNameLst>
                                          <p:attrName>ppt_w</p:attrName>
                                        </p:attrNameLst>
                                      </p:cBhvr>
                                      <p:tavLst>
                                        <p:tav tm="0">
                                          <p:val>
                                            <p:strVal val="ppt_w"/>
                                          </p:val>
                                        </p:tav>
                                        <p:tav tm="100000">
                                          <p:val>
                                            <p:fltVal val="0"/>
                                          </p:val>
                                        </p:tav>
                                      </p:tavLst>
                                    </p:anim>
                                    <p:anim calcmode="lin" valueType="num">
                                      <p:cBhvr>
                                        <p:cTn id="167" dur="1000"/>
                                        <p:tgtEl>
                                          <p:spTgt spid="85"/>
                                        </p:tgtEl>
                                        <p:attrNameLst>
                                          <p:attrName>ppt_h</p:attrName>
                                        </p:attrNameLst>
                                      </p:cBhvr>
                                      <p:tavLst>
                                        <p:tav tm="0">
                                          <p:val>
                                            <p:strVal val="ppt_h"/>
                                          </p:val>
                                        </p:tav>
                                        <p:tav tm="100000">
                                          <p:val>
                                            <p:fltVal val="0"/>
                                          </p:val>
                                        </p:tav>
                                      </p:tavLst>
                                    </p:anim>
                                    <p:anim calcmode="lin" valueType="num">
                                      <p:cBhvr>
                                        <p:cTn id="168" dur="1000"/>
                                        <p:tgtEl>
                                          <p:spTgt spid="85"/>
                                        </p:tgtEl>
                                        <p:attrNameLst>
                                          <p:attrName>style.rotation</p:attrName>
                                        </p:attrNameLst>
                                      </p:cBhvr>
                                      <p:tavLst>
                                        <p:tav tm="0">
                                          <p:val>
                                            <p:fltVal val="0"/>
                                          </p:val>
                                        </p:tav>
                                        <p:tav tm="100000">
                                          <p:val>
                                            <p:fltVal val="90"/>
                                          </p:val>
                                        </p:tav>
                                      </p:tavLst>
                                    </p:anim>
                                    <p:animEffect transition="out" filter="fade">
                                      <p:cBhvr>
                                        <p:cTn id="169" dur="1000"/>
                                        <p:tgtEl>
                                          <p:spTgt spid="85"/>
                                        </p:tgtEl>
                                      </p:cBhvr>
                                    </p:animEffect>
                                    <p:set>
                                      <p:cBhvr>
                                        <p:cTn id="170" dur="1" fill="hold">
                                          <p:stCondLst>
                                            <p:cond delay="999"/>
                                          </p:stCondLst>
                                        </p:cTn>
                                        <p:tgtEl>
                                          <p:spTgt spid="85"/>
                                        </p:tgtEl>
                                        <p:attrNameLst>
                                          <p:attrName>style.visibility</p:attrName>
                                        </p:attrNameLst>
                                      </p:cBhvr>
                                      <p:to>
                                        <p:strVal val="hidden"/>
                                      </p:to>
                                    </p:set>
                                  </p:childTnLst>
                                </p:cTn>
                              </p:par>
                            </p:childTnLst>
                          </p:cTn>
                        </p:par>
                      </p:childTnLst>
                    </p:cTn>
                  </p:par>
                </p:childTnLst>
              </p:cTn>
              <p:nextCondLst>
                <p:cond evt="onClick" delay="0">
                  <p:tgtEl>
                    <p:spTgt spid="85"/>
                  </p:tgtEl>
                </p:cond>
              </p:nextCondLst>
            </p:seq>
            <p:seq concurrent="1" nextAc="seek">
              <p:cTn id="171" restart="whenNotActive" fill="hold" evtFilter="cancelBubble" nodeType="interactiveSeq">
                <p:stCondLst>
                  <p:cond evt="onClick" delay="0">
                    <p:tgtEl>
                      <p:spTgt spid="88"/>
                    </p:tgtEl>
                  </p:cond>
                </p:stCondLst>
                <p:endSync evt="end" delay="0">
                  <p:rtn val="all"/>
                </p:endSync>
                <p:childTnLst>
                  <p:par>
                    <p:cTn id="172" fill="hold">
                      <p:stCondLst>
                        <p:cond delay="0"/>
                      </p:stCondLst>
                      <p:childTnLst>
                        <p:par>
                          <p:cTn id="173" fill="hold">
                            <p:stCondLst>
                              <p:cond delay="0"/>
                            </p:stCondLst>
                            <p:childTnLst>
                              <p:par>
                                <p:cTn id="174" presetID="31" presetClass="exit" presetSubtype="0" fill="hold" nodeType="withEffect">
                                  <p:stCondLst>
                                    <p:cond delay="0"/>
                                  </p:stCondLst>
                                  <p:childTnLst>
                                    <p:anim calcmode="lin" valueType="num">
                                      <p:cBhvr>
                                        <p:cTn id="175" dur="1000"/>
                                        <p:tgtEl>
                                          <p:spTgt spid="88"/>
                                        </p:tgtEl>
                                        <p:attrNameLst>
                                          <p:attrName>ppt_w</p:attrName>
                                        </p:attrNameLst>
                                      </p:cBhvr>
                                      <p:tavLst>
                                        <p:tav tm="0">
                                          <p:val>
                                            <p:strVal val="ppt_w"/>
                                          </p:val>
                                        </p:tav>
                                        <p:tav tm="100000">
                                          <p:val>
                                            <p:fltVal val="0"/>
                                          </p:val>
                                        </p:tav>
                                      </p:tavLst>
                                    </p:anim>
                                    <p:anim calcmode="lin" valueType="num">
                                      <p:cBhvr>
                                        <p:cTn id="176" dur="1000"/>
                                        <p:tgtEl>
                                          <p:spTgt spid="88"/>
                                        </p:tgtEl>
                                        <p:attrNameLst>
                                          <p:attrName>ppt_h</p:attrName>
                                        </p:attrNameLst>
                                      </p:cBhvr>
                                      <p:tavLst>
                                        <p:tav tm="0">
                                          <p:val>
                                            <p:strVal val="ppt_h"/>
                                          </p:val>
                                        </p:tav>
                                        <p:tav tm="100000">
                                          <p:val>
                                            <p:fltVal val="0"/>
                                          </p:val>
                                        </p:tav>
                                      </p:tavLst>
                                    </p:anim>
                                    <p:anim calcmode="lin" valueType="num">
                                      <p:cBhvr>
                                        <p:cTn id="177" dur="1000"/>
                                        <p:tgtEl>
                                          <p:spTgt spid="88"/>
                                        </p:tgtEl>
                                        <p:attrNameLst>
                                          <p:attrName>style.rotation</p:attrName>
                                        </p:attrNameLst>
                                      </p:cBhvr>
                                      <p:tavLst>
                                        <p:tav tm="0">
                                          <p:val>
                                            <p:fltVal val="0"/>
                                          </p:val>
                                        </p:tav>
                                        <p:tav tm="100000">
                                          <p:val>
                                            <p:fltVal val="90"/>
                                          </p:val>
                                        </p:tav>
                                      </p:tavLst>
                                    </p:anim>
                                    <p:animEffect transition="out" filter="fade">
                                      <p:cBhvr>
                                        <p:cTn id="178" dur="1000"/>
                                        <p:tgtEl>
                                          <p:spTgt spid="88"/>
                                        </p:tgtEl>
                                      </p:cBhvr>
                                    </p:animEffect>
                                    <p:set>
                                      <p:cBhvr>
                                        <p:cTn id="179" dur="1" fill="hold">
                                          <p:stCondLst>
                                            <p:cond delay="999"/>
                                          </p:stCondLst>
                                        </p:cTn>
                                        <p:tgtEl>
                                          <p:spTgt spid="88"/>
                                        </p:tgtEl>
                                        <p:attrNameLst>
                                          <p:attrName>style.visibility</p:attrName>
                                        </p:attrNameLst>
                                      </p:cBhvr>
                                      <p:to>
                                        <p:strVal val="hidden"/>
                                      </p:to>
                                    </p:set>
                                  </p:childTnLst>
                                </p:cTn>
                              </p:par>
                            </p:childTnLst>
                          </p:cTn>
                        </p:par>
                      </p:childTnLst>
                    </p:cTn>
                  </p:par>
                </p:childTnLst>
              </p:cTn>
              <p:nextCondLst>
                <p:cond evt="onClick" delay="0">
                  <p:tgtEl>
                    <p:spTgt spid="88"/>
                  </p:tgtEl>
                </p:cond>
              </p:nextCondLst>
            </p:seq>
            <p:seq concurrent="1" nextAc="seek">
              <p:cTn id="180" restart="whenNotActive" fill="hold" evtFilter="cancelBubble" nodeType="interactiveSeq">
                <p:stCondLst>
                  <p:cond evt="onClick" delay="0">
                    <p:tgtEl>
                      <p:spTgt spid="91"/>
                    </p:tgtEl>
                  </p:cond>
                </p:stCondLst>
                <p:endSync evt="end" delay="0">
                  <p:rtn val="all"/>
                </p:endSync>
                <p:childTnLst>
                  <p:par>
                    <p:cTn id="181" fill="hold">
                      <p:stCondLst>
                        <p:cond delay="0"/>
                      </p:stCondLst>
                      <p:childTnLst>
                        <p:par>
                          <p:cTn id="182" fill="hold">
                            <p:stCondLst>
                              <p:cond delay="0"/>
                            </p:stCondLst>
                            <p:childTnLst>
                              <p:par>
                                <p:cTn id="183" presetID="31" presetClass="exit" presetSubtype="0" fill="hold" nodeType="withEffect">
                                  <p:stCondLst>
                                    <p:cond delay="0"/>
                                  </p:stCondLst>
                                  <p:childTnLst>
                                    <p:anim calcmode="lin" valueType="num">
                                      <p:cBhvr>
                                        <p:cTn id="184" dur="1000"/>
                                        <p:tgtEl>
                                          <p:spTgt spid="91"/>
                                        </p:tgtEl>
                                        <p:attrNameLst>
                                          <p:attrName>ppt_w</p:attrName>
                                        </p:attrNameLst>
                                      </p:cBhvr>
                                      <p:tavLst>
                                        <p:tav tm="0">
                                          <p:val>
                                            <p:strVal val="ppt_w"/>
                                          </p:val>
                                        </p:tav>
                                        <p:tav tm="100000">
                                          <p:val>
                                            <p:fltVal val="0"/>
                                          </p:val>
                                        </p:tav>
                                      </p:tavLst>
                                    </p:anim>
                                    <p:anim calcmode="lin" valueType="num">
                                      <p:cBhvr>
                                        <p:cTn id="185" dur="1000"/>
                                        <p:tgtEl>
                                          <p:spTgt spid="91"/>
                                        </p:tgtEl>
                                        <p:attrNameLst>
                                          <p:attrName>ppt_h</p:attrName>
                                        </p:attrNameLst>
                                      </p:cBhvr>
                                      <p:tavLst>
                                        <p:tav tm="0">
                                          <p:val>
                                            <p:strVal val="ppt_h"/>
                                          </p:val>
                                        </p:tav>
                                        <p:tav tm="100000">
                                          <p:val>
                                            <p:fltVal val="0"/>
                                          </p:val>
                                        </p:tav>
                                      </p:tavLst>
                                    </p:anim>
                                    <p:anim calcmode="lin" valueType="num">
                                      <p:cBhvr>
                                        <p:cTn id="186" dur="1000"/>
                                        <p:tgtEl>
                                          <p:spTgt spid="91"/>
                                        </p:tgtEl>
                                        <p:attrNameLst>
                                          <p:attrName>style.rotation</p:attrName>
                                        </p:attrNameLst>
                                      </p:cBhvr>
                                      <p:tavLst>
                                        <p:tav tm="0">
                                          <p:val>
                                            <p:fltVal val="0"/>
                                          </p:val>
                                        </p:tav>
                                        <p:tav tm="100000">
                                          <p:val>
                                            <p:fltVal val="90"/>
                                          </p:val>
                                        </p:tav>
                                      </p:tavLst>
                                    </p:anim>
                                    <p:animEffect transition="out" filter="fade">
                                      <p:cBhvr>
                                        <p:cTn id="187" dur="1000"/>
                                        <p:tgtEl>
                                          <p:spTgt spid="91"/>
                                        </p:tgtEl>
                                      </p:cBhvr>
                                    </p:animEffect>
                                    <p:set>
                                      <p:cBhvr>
                                        <p:cTn id="188" dur="1" fill="hold">
                                          <p:stCondLst>
                                            <p:cond delay="999"/>
                                          </p:stCondLst>
                                        </p:cTn>
                                        <p:tgtEl>
                                          <p:spTgt spid="91"/>
                                        </p:tgtEl>
                                        <p:attrNameLst>
                                          <p:attrName>style.visibility</p:attrName>
                                        </p:attrNameLst>
                                      </p:cBhvr>
                                      <p:to>
                                        <p:strVal val="hidden"/>
                                      </p:to>
                                    </p:set>
                                  </p:childTnLst>
                                </p:cTn>
                              </p:par>
                            </p:childTnLst>
                          </p:cTn>
                        </p:par>
                      </p:childTnLst>
                    </p:cTn>
                  </p:par>
                </p:childTnLst>
              </p:cTn>
              <p:nextCondLst>
                <p:cond evt="onClick" delay="0">
                  <p:tgtEl>
                    <p:spTgt spid="91"/>
                  </p:tgtEl>
                </p:cond>
              </p:nextCondLst>
            </p:seq>
            <p:seq concurrent="1" nextAc="seek">
              <p:cTn id="189" restart="whenNotActive" fill="hold" evtFilter="cancelBubble" nodeType="interactiveSeq">
                <p:stCondLst>
                  <p:cond evt="onClick" delay="0">
                    <p:tgtEl>
                      <p:spTgt spid="95"/>
                    </p:tgtEl>
                  </p:cond>
                </p:stCondLst>
                <p:endSync evt="end" delay="0">
                  <p:rtn val="all"/>
                </p:endSync>
                <p:childTnLst>
                  <p:par>
                    <p:cTn id="190" fill="hold">
                      <p:stCondLst>
                        <p:cond delay="0"/>
                      </p:stCondLst>
                      <p:childTnLst>
                        <p:par>
                          <p:cTn id="191" fill="hold">
                            <p:stCondLst>
                              <p:cond delay="0"/>
                            </p:stCondLst>
                            <p:childTnLst>
                              <p:par>
                                <p:cTn id="192" presetID="31" presetClass="exit" presetSubtype="0" fill="hold" nodeType="withEffect">
                                  <p:stCondLst>
                                    <p:cond delay="0"/>
                                  </p:stCondLst>
                                  <p:childTnLst>
                                    <p:anim calcmode="lin" valueType="num">
                                      <p:cBhvr>
                                        <p:cTn id="193" dur="1000"/>
                                        <p:tgtEl>
                                          <p:spTgt spid="95"/>
                                        </p:tgtEl>
                                        <p:attrNameLst>
                                          <p:attrName>ppt_w</p:attrName>
                                        </p:attrNameLst>
                                      </p:cBhvr>
                                      <p:tavLst>
                                        <p:tav tm="0">
                                          <p:val>
                                            <p:strVal val="ppt_w"/>
                                          </p:val>
                                        </p:tav>
                                        <p:tav tm="100000">
                                          <p:val>
                                            <p:fltVal val="0"/>
                                          </p:val>
                                        </p:tav>
                                      </p:tavLst>
                                    </p:anim>
                                    <p:anim calcmode="lin" valueType="num">
                                      <p:cBhvr>
                                        <p:cTn id="194" dur="1000"/>
                                        <p:tgtEl>
                                          <p:spTgt spid="95"/>
                                        </p:tgtEl>
                                        <p:attrNameLst>
                                          <p:attrName>ppt_h</p:attrName>
                                        </p:attrNameLst>
                                      </p:cBhvr>
                                      <p:tavLst>
                                        <p:tav tm="0">
                                          <p:val>
                                            <p:strVal val="ppt_h"/>
                                          </p:val>
                                        </p:tav>
                                        <p:tav tm="100000">
                                          <p:val>
                                            <p:fltVal val="0"/>
                                          </p:val>
                                        </p:tav>
                                      </p:tavLst>
                                    </p:anim>
                                    <p:anim calcmode="lin" valueType="num">
                                      <p:cBhvr>
                                        <p:cTn id="195" dur="1000"/>
                                        <p:tgtEl>
                                          <p:spTgt spid="95"/>
                                        </p:tgtEl>
                                        <p:attrNameLst>
                                          <p:attrName>style.rotation</p:attrName>
                                        </p:attrNameLst>
                                      </p:cBhvr>
                                      <p:tavLst>
                                        <p:tav tm="0">
                                          <p:val>
                                            <p:fltVal val="0"/>
                                          </p:val>
                                        </p:tav>
                                        <p:tav tm="100000">
                                          <p:val>
                                            <p:fltVal val="90"/>
                                          </p:val>
                                        </p:tav>
                                      </p:tavLst>
                                    </p:anim>
                                    <p:animEffect transition="out" filter="fade">
                                      <p:cBhvr>
                                        <p:cTn id="196" dur="1000"/>
                                        <p:tgtEl>
                                          <p:spTgt spid="95"/>
                                        </p:tgtEl>
                                      </p:cBhvr>
                                    </p:animEffect>
                                    <p:set>
                                      <p:cBhvr>
                                        <p:cTn id="197" dur="1" fill="hold">
                                          <p:stCondLst>
                                            <p:cond delay="999"/>
                                          </p:stCondLst>
                                        </p:cTn>
                                        <p:tgtEl>
                                          <p:spTgt spid="95"/>
                                        </p:tgtEl>
                                        <p:attrNameLst>
                                          <p:attrName>style.visibility</p:attrName>
                                        </p:attrNameLst>
                                      </p:cBhvr>
                                      <p:to>
                                        <p:strVal val="hidden"/>
                                      </p:to>
                                    </p:set>
                                  </p:childTnLst>
                                </p:cTn>
                              </p:par>
                            </p:childTnLst>
                          </p:cTn>
                        </p:par>
                      </p:childTnLst>
                    </p:cTn>
                  </p:par>
                </p:childTnLst>
              </p:cTn>
              <p:nextCondLst>
                <p:cond evt="onClick" delay="0">
                  <p:tgtEl>
                    <p:spTgt spid="95"/>
                  </p:tgtEl>
                </p:cond>
              </p:nextCondLst>
            </p:seq>
            <p:seq concurrent="1" nextAc="seek">
              <p:cTn id="198" restart="whenNotActive" fill="hold" evtFilter="cancelBubble" nodeType="interactiveSeq">
                <p:stCondLst>
                  <p:cond evt="onClick" delay="0">
                    <p:tgtEl>
                      <p:spTgt spid="98"/>
                    </p:tgtEl>
                  </p:cond>
                </p:stCondLst>
                <p:endSync evt="end" delay="0">
                  <p:rtn val="all"/>
                </p:endSync>
                <p:childTnLst>
                  <p:par>
                    <p:cTn id="199" fill="hold">
                      <p:stCondLst>
                        <p:cond delay="0"/>
                      </p:stCondLst>
                      <p:childTnLst>
                        <p:par>
                          <p:cTn id="200" fill="hold">
                            <p:stCondLst>
                              <p:cond delay="0"/>
                            </p:stCondLst>
                            <p:childTnLst>
                              <p:par>
                                <p:cTn id="201" presetID="31" presetClass="exit" presetSubtype="0" fill="hold" nodeType="withEffect">
                                  <p:stCondLst>
                                    <p:cond delay="0"/>
                                  </p:stCondLst>
                                  <p:childTnLst>
                                    <p:anim calcmode="lin" valueType="num">
                                      <p:cBhvr>
                                        <p:cTn id="202" dur="1000"/>
                                        <p:tgtEl>
                                          <p:spTgt spid="98"/>
                                        </p:tgtEl>
                                        <p:attrNameLst>
                                          <p:attrName>ppt_w</p:attrName>
                                        </p:attrNameLst>
                                      </p:cBhvr>
                                      <p:tavLst>
                                        <p:tav tm="0">
                                          <p:val>
                                            <p:strVal val="ppt_w"/>
                                          </p:val>
                                        </p:tav>
                                        <p:tav tm="100000">
                                          <p:val>
                                            <p:fltVal val="0"/>
                                          </p:val>
                                        </p:tav>
                                      </p:tavLst>
                                    </p:anim>
                                    <p:anim calcmode="lin" valueType="num">
                                      <p:cBhvr>
                                        <p:cTn id="203" dur="1000"/>
                                        <p:tgtEl>
                                          <p:spTgt spid="98"/>
                                        </p:tgtEl>
                                        <p:attrNameLst>
                                          <p:attrName>ppt_h</p:attrName>
                                        </p:attrNameLst>
                                      </p:cBhvr>
                                      <p:tavLst>
                                        <p:tav tm="0">
                                          <p:val>
                                            <p:strVal val="ppt_h"/>
                                          </p:val>
                                        </p:tav>
                                        <p:tav tm="100000">
                                          <p:val>
                                            <p:fltVal val="0"/>
                                          </p:val>
                                        </p:tav>
                                      </p:tavLst>
                                    </p:anim>
                                    <p:anim calcmode="lin" valueType="num">
                                      <p:cBhvr>
                                        <p:cTn id="204" dur="1000"/>
                                        <p:tgtEl>
                                          <p:spTgt spid="98"/>
                                        </p:tgtEl>
                                        <p:attrNameLst>
                                          <p:attrName>style.rotation</p:attrName>
                                        </p:attrNameLst>
                                      </p:cBhvr>
                                      <p:tavLst>
                                        <p:tav tm="0">
                                          <p:val>
                                            <p:fltVal val="0"/>
                                          </p:val>
                                        </p:tav>
                                        <p:tav tm="100000">
                                          <p:val>
                                            <p:fltVal val="90"/>
                                          </p:val>
                                        </p:tav>
                                      </p:tavLst>
                                    </p:anim>
                                    <p:animEffect transition="out" filter="fade">
                                      <p:cBhvr>
                                        <p:cTn id="205" dur="1000"/>
                                        <p:tgtEl>
                                          <p:spTgt spid="98"/>
                                        </p:tgtEl>
                                      </p:cBhvr>
                                    </p:animEffect>
                                    <p:set>
                                      <p:cBhvr>
                                        <p:cTn id="206" dur="1" fill="hold">
                                          <p:stCondLst>
                                            <p:cond delay="999"/>
                                          </p:stCondLst>
                                        </p:cTn>
                                        <p:tgtEl>
                                          <p:spTgt spid="98"/>
                                        </p:tgtEl>
                                        <p:attrNameLst>
                                          <p:attrName>style.visibility</p:attrName>
                                        </p:attrNameLst>
                                      </p:cBhvr>
                                      <p:to>
                                        <p:strVal val="hidden"/>
                                      </p:to>
                                    </p:set>
                                  </p:childTnLst>
                                </p:cTn>
                              </p:par>
                            </p:childTnLst>
                          </p:cTn>
                        </p:par>
                      </p:childTnLst>
                    </p:cTn>
                  </p:par>
                </p:childTnLst>
              </p:cTn>
              <p:nextCondLst>
                <p:cond evt="onClick" delay="0">
                  <p:tgtEl>
                    <p:spTgt spid="98"/>
                  </p:tgtEl>
                </p:cond>
              </p:nextCondLst>
            </p:seq>
            <p:seq concurrent="1" nextAc="seek">
              <p:cTn id="207" restart="whenNotActive" fill="hold" evtFilter="cancelBubble" nodeType="interactiveSeq">
                <p:stCondLst>
                  <p:cond evt="onClick" delay="0">
                    <p:tgtEl>
                      <p:spTgt spid="101"/>
                    </p:tgtEl>
                  </p:cond>
                </p:stCondLst>
                <p:endSync evt="end" delay="0">
                  <p:rtn val="all"/>
                </p:endSync>
                <p:childTnLst>
                  <p:par>
                    <p:cTn id="208" fill="hold">
                      <p:stCondLst>
                        <p:cond delay="0"/>
                      </p:stCondLst>
                      <p:childTnLst>
                        <p:par>
                          <p:cTn id="209" fill="hold">
                            <p:stCondLst>
                              <p:cond delay="0"/>
                            </p:stCondLst>
                            <p:childTnLst>
                              <p:par>
                                <p:cTn id="210" presetID="31" presetClass="exit" presetSubtype="0" fill="hold" nodeType="withEffect">
                                  <p:stCondLst>
                                    <p:cond delay="0"/>
                                  </p:stCondLst>
                                  <p:childTnLst>
                                    <p:anim calcmode="lin" valueType="num">
                                      <p:cBhvr>
                                        <p:cTn id="211" dur="1000"/>
                                        <p:tgtEl>
                                          <p:spTgt spid="101"/>
                                        </p:tgtEl>
                                        <p:attrNameLst>
                                          <p:attrName>ppt_w</p:attrName>
                                        </p:attrNameLst>
                                      </p:cBhvr>
                                      <p:tavLst>
                                        <p:tav tm="0">
                                          <p:val>
                                            <p:strVal val="ppt_w"/>
                                          </p:val>
                                        </p:tav>
                                        <p:tav tm="100000">
                                          <p:val>
                                            <p:fltVal val="0"/>
                                          </p:val>
                                        </p:tav>
                                      </p:tavLst>
                                    </p:anim>
                                    <p:anim calcmode="lin" valueType="num">
                                      <p:cBhvr>
                                        <p:cTn id="212" dur="1000"/>
                                        <p:tgtEl>
                                          <p:spTgt spid="101"/>
                                        </p:tgtEl>
                                        <p:attrNameLst>
                                          <p:attrName>ppt_h</p:attrName>
                                        </p:attrNameLst>
                                      </p:cBhvr>
                                      <p:tavLst>
                                        <p:tav tm="0">
                                          <p:val>
                                            <p:strVal val="ppt_h"/>
                                          </p:val>
                                        </p:tav>
                                        <p:tav tm="100000">
                                          <p:val>
                                            <p:fltVal val="0"/>
                                          </p:val>
                                        </p:tav>
                                      </p:tavLst>
                                    </p:anim>
                                    <p:anim calcmode="lin" valueType="num">
                                      <p:cBhvr>
                                        <p:cTn id="213" dur="1000"/>
                                        <p:tgtEl>
                                          <p:spTgt spid="101"/>
                                        </p:tgtEl>
                                        <p:attrNameLst>
                                          <p:attrName>style.rotation</p:attrName>
                                        </p:attrNameLst>
                                      </p:cBhvr>
                                      <p:tavLst>
                                        <p:tav tm="0">
                                          <p:val>
                                            <p:fltVal val="0"/>
                                          </p:val>
                                        </p:tav>
                                        <p:tav tm="100000">
                                          <p:val>
                                            <p:fltVal val="90"/>
                                          </p:val>
                                        </p:tav>
                                      </p:tavLst>
                                    </p:anim>
                                    <p:animEffect transition="out" filter="fade">
                                      <p:cBhvr>
                                        <p:cTn id="214" dur="1000"/>
                                        <p:tgtEl>
                                          <p:spTgt spid="101"/>
                                        </p:tgtEl>
                                      </p:cBhvr>
                                    </p:animEffect>
                                    <p:set>
                                      <p:cBhvr>
                                        <p:cTn id="215" dur="1" fill="hold">
                                          <p:stCondLst>
                                            <p:cond delay="999"/>
                                          </p:stCondLst>
                                        </p:cTn>
                                        <p:tgtEl>
                                          <p:spTgt spid="101"/>
                                        </p:tgtEl>
                                        <p:attrNameLst>
                                          <p:attrName>style.visibility</p:attrName>
                                        </p:attrNameLst>
                                      </p:cBhvr>
                                      <p:to>
                                        <p:strVal val="hidden"/>
                                      </p:to>
                                    </p:set>
                                  </p:childTnLst>
                                </p:cTn>
                              </p:par>
                            </p:childTnLst>
                          </p:cTn>
                        </p:par>
                      </p:childTnLst>
                    </p:cTn>
                  </p:par>
                </p:childTnLst>
              </p:cTn>
              <p:nextCondLst>
                <p:cond evt="onClick" delay="0">
                  <p:tgtEl>
                    <p:spTgt spid="101"/>
                  </p:tgtEl>
                </p:cond>
              </p:nextCondLst>
            </p:seq>
          </p:childTnLst>
        </p:cTn>
      </p:par>
    </p:tnLst>
    <p:bldLst>
      <p:bldP spid="2" grpId="0"/>
      <p:bldP spid="9" grpId="0" animBg="1"/>
      <p:bldP spid="9" grpId="1" animBg="1"/>
      <p:bldP spid="36" grpId="0"/>
      <p:bldP spid="36"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D305EAC0-CC0E-49BF-B374-9E6F55CCCF64}"/>
              </a:ext>
            </a:extLst>
          </p:cNvPr>
          <p:cNvSpPr txBox="1"/>
          <p:nvPr/>
        </p:nvSpPr>
        <p:spPr>
          <a:xfrm>
            <a:off x="9586127" y="144237"/>
            <a:ext cx="2467374" cy="954107"/>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בְּכַמָה גָדוֹל 11 מֵ־1?</a:t>
            </a:r>
          </a:p>
        </p:txBody>
      </p:sp>
      <p:graphicFrame>
        <p:nvGraphicFramePr>
          <p:cNvPr id="3" name="טבלה 2">
            <a:extLst>
              <a:ext uri="{FF2B5EF4-FFF2-40B4-BE49-F238E27FC236}">
                <a16:creationId xmlns:a16="http://schemas.microsoft.com/office/drawing/2014/main" id="{CDF16897-0E70-4940-B3F7-2CF03FE5D85E}"/>
              </a:ext>
            </a:extLst>
          </p:cNvPr>
          <p:cNvGraphicFramePr>
            <a:graphicFrameLocks noGrp="1"/>
          </p:cNvGraphicFramePr>
          <p:nvPr>
            <p:extLst>
              <p:ext uri="{D42A27DB-BD31-4B8C-83A1-F6EECF244321}">
                <p14:modId xmlns:p14="http://schemas.microsoft.com/office/powerpoint/2010/main" val="3174001888"/>
              </p:ext>
            </p:extLst>
          </p:nvPr>
        </p:nvGraphicFramePr>
        <p:xfrm>
          <a:off x="422327" y="268599"/>
          <a:ext cx="8766890" cy="6323120"/>
        </p:xfrm>
        <a:graphic>
          <a:graphicData uri="http://schemas.openxmlformats.org/drawingml/2006/table">
            <a:tbl>
              <a:tblPr rtl="1" firstRow="1" bandRow="1">
                <a:tableStyleId>{5C22544A-7EE6-4342-B048-85BDC9FD1C3A}</a:tableStyleId>
              </a:tblPr>
              <a:tblGrid>
                <a:gridCol w="876689">
                  <a:extLst>
                    <a:ext uri="{9D8B030D-6E8A-4147-A177-3AD203B41FA5}">
                      <a16:colId xmlns:a16="http://schemas.microsoft.com/office/drawing/2014/main" val="746335834"/>
                    </a:ext>
                  </a:extLst>
                </a:gridCol>
                <a:gridCol w="876689">
                  <a:extLst>
                    <a:ext uri="{9D8B030D-6E8A-4147-A177-3AD203B41FA5}">
                      <a16:colId xmlns:a16="http://schemas.microsoft.com/office/drawing/2014/main" val="806308182"/>
                    </a:ext>
                  </a:extLst>
                </a:gridCol>
                <a:gridCol w="876689">
                  <a:extLst>
                    <a:ext uri="{9D8B030D-6E8A-4147-A177-3AD203B41FA5}">
                      <a16:colId xmlns:a16="http://schemas.microsoft.com/office/drawing/2014/main" val="3461787275"/>
                    </a:ext>
                  </a:extLst>
                </a:gridCol>
                <a:gridCol w="876689">
                  <a:extLst>
                    <a:ext uri="{9D8B030D-6E8A-4147-A177-3AD203B41FA5}">
                      <a16:colId xmlns:a16="http://schemas.microsoft.com/office/drawing/2014/main" val="1105989232"/>
                    </a:ext>
                  </a:extLst>
                </a:gridCol>
                <a:gridCol w="876689">
                  <a:extLst>
                    <a:ext uri="{9D8B030D-6E8A-4147-A177-3AD203B41FA5}">
                      <a16:colId xmlns:a16="http://schemas.microsoft.com/office/drawing/2014/main" val="1545224626"/>
                    </a:ext>
                  </a:extLst>
                </a:gridCol>
                <a:gridCol w="876689">
                  <a:extLst>
                    <a:ext uri="{9D8B030D-6E8A-4147-A177-3AD203B41FA5}">
                      <a16:colId xmlns:a16="http://schemas.microsoft.com/office/drawing/2014/main" val="2277712641"/>
                    </a:ext>
                  </a:extLst>
                </a:gridCol>
                <a:gridCol w="876689">
                  <a:extLst>
                    <a:ext uri="{9D8B030D-6E8A-4147-A177-3AD203B41FA5}">
                      <a16:colId xmlns:a16="http://schemas.microsoft.com/office/drawing/2014/main" val="3590116243"/>
                    </a:ext>
                  </a:extLst>
                </a:gridCol>
                <a:gridCol w="876689">
                  <a:extLst>
                    <a:ext uri="{9D8B030D-6E8A-4147-A177-3AD203B41FA5}">
                      <a16:colId xmlns:a16="http://schemas.microsoft.com/office/drawing/2014/main" val="1702031955"/>
                    </a:ext>
                  </a:extLst>
                </a:gridCol>
                <a:gridCol w="876689">
                  <a:extLst>
                    <a:ext uri="{9D8B030D-6E8A-4147-A177-3AD203B41FA5}">
                      <a16:colId xmlns:a16="http://schemas.microsoft.com/office/drawing/2014/main" val="2026036976"/>
                    </a:ext>
                  </a:extLst>
                </a:gridCol>
                <a:gridCol w="876689">
                  <a:extLst>
                    <a:ext uri="{9D8B030D-6E8A-4147-A177-3AD203B41FA5}">
                      <a16:colId xmlns:a16="http://schemas.microsoft.com/office/drawing/2014/main" val="2990344210"/>
                    </a:ext>
                  </a:extLst>
                </a:gridCol>
              </a:tblGrid>
              <a:tr h="628553">
                <a:tc>
                  <a:txBody>
                    <a:bodyPr/>
                    <a:lstStyle/>
                    <a:p>
                      <a:pPr algn="ctr" rtl="1"/>
                      <a:r>
                        <a:rPr lang="he-IL" sz="2400" b="0" dirty="0">
                          <a:solidFill>
                            <a:schemeClr val="tx1"/>
                          </a:solidFill>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39480024"/>
                  </a:ext>
                </a:extLst>
              </a:tr>
              <a:tr h="628553">
                <a:tc>
                  <a:txBody>
                    <a:bodyPr/>
                    <a:lstStyle/>
                    <a:p>
                      <a:pPr algn="ctr" rtl="1"/>
                      <a:r>
                        <a:rPr lang="he-IL" sz="2400" dirty="0">
                          <a:solidFill>
                            <a:schemeClr val="tx1"/>
                          </a:solidFill>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9572205"/>
                  </a:ext>
                </a:extLst>
              </a:tr>
              <a:tr h="628553">
                <a:tc>
                  <a:txBody>
                    <a:bodyPr/>
                    <a:lstStyle/>
                    <a:p>
                      <a:pPr algn="ctr" rtl="1"/>
                      <a:r>
                        <a:rPr lang="he-IL" sz="2400" dirty="0">
                          <a:solidFill>
                            <a:schemeClr val="tx1"/>
                          </a:solidFill>
                        </a:rPr>
                        <a:t>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83536418"/>
                  </a:ext>
                </a:extLst>
              </a:tr>
              <a:tr h="633923">
                <a:tc>
                  <a:txBody>
                    <a:bodyPr/>
                    <a:lstStyle/>
                    <a:p>
                      <a:pPr algn="ctr" rtl="1"/>
                      <a:r>
                        <a:rPr lang="he-IL" sz="2400" dirty="0">
                          <a:solidFill>
                            <a:schemeClr val="tx1"/>
                          </a:solidFill>
                        </a:rPr>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20596675"/>
                  </a:ext>
                </a:extLst>
              </a:tr>
              <a:tr h="633923">
                <a:tc>
                  <a:txBody>
                    <a:bodyPr/>
                    <a:lstStyle/>
                    <a:p>
                      <a:pPr algn="ctr" rtl="1"/>
                      <a:r>
                        <a:rPr lang="he-IL" sz="2400" dirty="0">
                          <a:solidFill>
                            <a:schemeClr val="tx1"/>
                          </a:solidFill>
                        </a:rPr>
                        <a:t>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67444988"/>
                  </a:ext>
                </a:extLst>
              </a:tr>
              <a:tr h="633923">
                <a:tc>
                  <a:txBody>
                    <a:bodyPr/>
                    <a:lstStyle/>
                    <a:p>
                      <a:pPr algn="ctr" rtl="1"/>
                      <a:r>
                        <a:rPr lang="he-IL" sz="2400" dirty="0">
                          <a:solidFill>
                            <a:schemeClr val="tx1"/>
                          </a:solidFill>
                        </a:rPr>
                        <a:t>60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5766148"/>
                  </a:ext>
                </a:extLst>
              </a:tr>
              <a:tr h="633923">
                <a:tc>
                  <a:txBody>
                    <a:bodyPr/>
                    <a:lstStyle/>
                    <a:p>
                      <a:pPr algn="ctr" rtl="1"/>
                      <a:r>
                        <a:rPr lang="he-IL" sz="2400" dirty="0">
                          <a:solidFill>
                            <a:schemeClr val="tx1"/>
                          </a:solidFill>
                        </a:rPr>
                        <a:t>70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51014225"/>
                  </a:ext>
                </a:extLst>
              </a:tr>
              <a:tr h="633923">
                <a:tc>
                  <a:txBody>
                    <a:bodyPr/>
                    <a:lstStyle/>
                    <a:p>
                      <a:pPr algn="ctr" rtl="1"/>
                      <a:r>
                        <a:rPr lang="he-IL" sz="2400" dirty="0">
                          <a:solidFill>
                            <a:schemeClr val="tx1"/>
                          </a:solidFill>
                        </a:rPr>
                        <a:t>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68922062"/>
                  </a:ext>
                </a:extLst>
              </a:tr>
              <a:tr h="633923">
                <a:tc>
                  <a:txBody>
                    <a:bodyPr/>
                    <a:lstStyle/>
                    <a:p>
                      <a:pPr algn="ctr" rtl="1"/>
                      <a:r>
                        <a:rPr lang="he-IL" sz="2400" dirty="0">
                          <a:solidFill>
                            <a:schemeClr val="tx1"/>
                          </a:solidFill>
                        </a:rPr>
                        <a:t>90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a:r>
                        <a:rPr lang="he-IL" sz="2400" dirty="0">
                          <a:solidFill>
                            <a:schemeClr val="tx1"/>
                          </a:solidFill>
                        </a:rPr>
                        <a:t>89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16181302"/>
                  </a:ext>
                </a:extLst>
              </a:tr>
              <a:tr h="633923">
                <a:tc>
                  <a:txBody>
                    <a:bodyPr/>
                    <a:lstStyle/>
                    <a:p>
                      <a:pPr algn="ctr" rtl="1"/>
                      <a:r>
                        <a:rPr lang="he-IL" sz="2400" dirty="0">
                          <a:solidFill>
                            <a:schemeClr val="tx1"/>
                          </a:solidFill>
                        </a:rPr>
                        <a:t>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0798824"/>
                  </a:ext>
                </a:extLst>
              </a:tr>
            </a:tbl>
          </a:graphicData>
        </a:graphic>
      </p:graphicFrame>
      <p:sp>
        <p:nvSpPr>
          <p:cNvPr id="5" name="לחצו רמז">
            <a:extLst>
              <a:ext uri="{FF2B5EF4-FFF2-40B4-BE49-F238E27FC236}">
                <a16:creationId xmlns:a16="http://schemas.microsoft.com/office/drawing/2014/main" id="{3DD2C9BD-BE46-89EC-3190-4DBB279D2367}"/>
              </a:ext>
            </a:extLst>
          </p:cNvPr>
          <p:cNvSpPr/>
          <p:nvPr/>
        </p:nvSpPr>
        <p:spPr>
          <a:xfrm>
            <a:off x="9455609" y="5563120"/>
            <a:ext cx="2467374" cy="1028599"/>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1"/>
          </a:solidFill>
          <a:ln w="57150" cap="rnd">
            <a:solidFill>
              <a:schemeClr val="accent1">
                <a:lumMod val="75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לְקַבָּלַת רֶמֶז.</a:t>
            </a:r>
            <a:endParaRPr lang="en-IL" sz="2800" dirty="0"/>
          </a:p>
        </p:txBody>
      </p:sp>
      <p:sp>
        <p:nvSpPr>
          <p:cNvPr id="9" name="מלבן 8">
            <a:extLst>
              <a:ext uri="{FF2B5EF4-FFF2-40B4-BE49-F238E27FC236}">
                <a16:creationId xmlns:a16="http://schemas.microsoft.com/office/drawing/2014/main" id="{A384E25C-950E-A61D-7DD8-615E6D213ED8}"/>
              </a:ext>
            </a:extLst>
          </p:cNvPr>
          <p:cNvSpPr/>
          <p:nvPr/>
        </p:nvSpPr>
        <p:spPr>
          <a:xfrm>
            <a:off x="422327" y="256492"/>
            <a:ext cx="860433" cy="1227373"/>
          </a:xfrm>
          <a:prstGeom prst="rect">
            <a:avLst/>
          </a:prstGeom>
          <a:noFill/>
          <a:ln w="762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73" name="כרטיס רמז">
            <a:extLst>
              <a:ext uri="{FF2B5EF4-FFF2-40B4-BE49-F238E27FC236}">
                <a16:creationId xmlns:a16="http://schemas.microsoft.com/office/drawing/2014/main" id="{CA78640D-261B-72BF-1674-6021A970080E}"/>
              </a:ext>
            </a:extLst>
          </p:cNvPr>
          <p:cNvGrpSpPr/>
          <p:nvPr/>
        </p:nvGrpSpPr>
        <p:grpSpPr>
          <a:xfrm>
            <a:off x="365194" y="2105862"/>
            <a:ext cx="7120186" cy="4572000"/>
            <a:chOff x="2127685" y="887562"/>
            <a:chExt cx="7120186" cy="4572000"/>
          </a:xfrm>
        </p:grpSpPr>
        <p:sp>
          <p:nvSpPr>
            <p:cNvPr id="6" name="מלבן 5">
              <a:extLst>
                <a:ext uri="{FF2B5EF4-FFF2-40B4-BE49-F238E27FC236}">
                  <a16:creationId xmlns:a16="http://schemas.microsoft.com/office/drawing/2014/main" id="{A7EF3142-D46F-EF6D-3653-3DB5607D8F83}"/>
                </a:ext>
              </a:extLst>
            </p:cNvPr>
            <p:cNvSpPr/>
            <p:nvPr/>
          </p:nvSpPr>
          <p:spPr>
            <a:xfrm>
              <a:off x="2127685" y="887562"/>
              <a:ext cx="7120186" cy="4572000"/>
            </a:xfrm>
            <a:prstGeom prst="rect">
              <a:avLst/>
            </a:prstGeom>
            <a:solidFill>
              <a:schemeClr val="bg1"/>
            </a:solidFill>
            <a:ln w="381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grpSp>
          <p:nvGrpSpPr>
            <p:cNvPr id="19" name="קבוצה 18">
              <a:extLst>
                <a:ext uri="{FF2B5EF4-FFF2-40B4-BE49-F238E27FC236}">
                  <a16:creationId xmlns:a16="http://schemas.microsoft.com/office/drawing/2014/main" id="{AE807179-A4F5-A045-F3B5-A5ECA7451252}"/>
                </a:ext>
              </a:extLst>
            </p:cNvPr>
            <p:cNvGrpSpPr/>
            <p:nvPr/>
          </p:nvGrpSpPr>
          <p:grpSpPr>
            <a:xfrm>
              <a:off x="2402158" y="1785532"/>
              <a:ext cx="6172947" cy="437881"/>
              <a:chOff x="2523499" y="1204823"/>
              <a:chExt cx="6172947" cy="437881"/>
            </a:xfrm>
          </p:grpSpPr>
          <p:sp>
            <p:nvSpPr>
              <p:cNvPr id="7" name="אליפסה 6">
                <a:extLst>
                  <a:ext uri="{FF2B5EF4-FFF2-40B4-BE49-F238E27FC236}">
                    <a16:creationId xmlns:a16="http://schemas.microsoft.com/office/drawing/2014/main" id="{BAD623B0-0EED-69C0-A81F-07C9318C4489}"/>
                  </a:ext>
                </a:extLst>
              </p:cNvPr>
              <p:cNvSpPr/>
              <p:nvPr/>
            </p:nvSpPr>
            <p:spPr>
              <a:xfrm>
                <a:off x="570964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אליפסה 7">
                <a:extLst>
                  <a:ext uri="{FF2B5EF4-FFF2-40B4-BE49-F238E27FC236}">
                    <a16:creationId xmlns:a16="http://schemas.microsoft.com/office/drawing/2014/main" id="{06D4277A-FCE1-A923-D131-1BB2A0816342}"/>
                  </a:ext>
                </a:extLst>
              </p:cNvPr>
              <p:cNvSpPr/>
              <p:nvPr/>
            </p:nvSpPr>
            <p:spPr>
              <a:xfrm>
                <a:off x="762133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 name="אליפסה 9">
                <a:extLst>
                  <a:ext uri="{FF2B5EF4-FFF2-40B4-BE49-F238E27FC236}">
                    <a16:creationId xmlns:a16="http://schemas.microsoft.com/office/drawing/2014/main" id="{A1B5F6E9-0EAB-541D-2236-96FF602DBFEB}"/>
                  </a:ext>
                </a:extLst>
              </p:cNvPr>
              <p:cNvSpPr/>
              <p:nvPr/>
            </p:nvSpPr>
            <p:spPr>
              <a:xfrm>
                <a:off x="698410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 name="אליפסה 10">
                <a:extLst>
                  <a:ext uri="{FF2B5EF4-FFF2-40B4-BE49-F238E27FC236}">
                    <a16:creationId xmlns:a16="http://schemas.microsoft.com/office/drawing/2014/main" id="{4C26CC3C-091C-FE25-669F-F56F57462149}"/>
                  </a:ext>
                </a:extLst>
              </p:cNvPr>
              <p:cNvSpPr/>
              <p:nvPr/>
            </p:nvSpPr>
            <p:spPr>
              <a:xfrm>
                <a:off x="634687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 name="אליפסה 11">
                <a:extLst>
                  <a:ext uri="{FF2B5EF4-FFF2-40B4-BE49-F238E27FC236}">
                    <a16:creationId xmlns:a16="http://schemas.microsoft.com/office/drawing/2014/main" id="{72389090-A70B-35B3-F553-16F5789E117F}"/>
                  </a:ext>
                </a:extLst>
              </p:cNvPr>
              <p:cNvSpPr/>
              <p:nvPr/>
            </p:nvSpPr>
            <p:spPr>
              <a:xfrm>
                <a:off x="8258565"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 name="אליפסה 12">
                <a:extLst>
                  <a:ext uri="{FF2B5EF4-FFF2-40B4-BE49-F238E27FC236}">
                    <a16:creationId xmlns:a16="http://schemas.microsoft.com/office/drawing/2014/main" id="{6F81EB55-FB70-D59B-6AD3-F849445DAAFF}"/>
                  </a:ext>
                </a:extLst>
              </p:cNvPr>
              <p:cNvSpPr/>
              <p:nvPr/>
            </p:nvSpPr>
            <p:spPr>
              <a:xfrm>
                <a:off x="252349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 name="אליפסה 13">
                <a:extLst>
                  <a:ext uri="{FF2B5EF4-FFF2-40B4-BE49-F238E27FC236}">
                    <a16:creationId xmlns:a16="http://schemas.microsoft.com/office/drawing/2014/main" id="{D90DCADC-85BC-25BF-FA96-32A527CD59A3}"/>
                  </a:ext>
                </a:extLst>
              </p:cNvPr>
              <p:cNvSpPr/>
              <p:nvPr/>
            </p:nvSpPr>
            <p:spPr>
              <a:xfrm>
                <a:off x="443518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 name="אליפסה 14">
                <a:extLst>
                  <a:ext uri="{FF2B5EF4-FFF2-40B4-BE49-F238E27FC236}">
                    <a16:creationId xmlns:a16="http://schemas.microsoft.com/office/drawing/2014/main" id="{F70DB3A5-72D1-1847-B082-D6CF3E0EDBBA}"/>
                  </a:ext>
                </a:extLst>
              </p:cNvPr>
              <p:cNvSpPr/>
              <p:nvPr/>
            </p:nvSpPr>
            <p:spPr>
              <a:xfrm>
                <a:off x="379795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 name="אליפסה 15">
                <a:extLst>
                  <a:ext uri="{FF2B5EF4-FFF2-40B4-BE49-F238E27FC236}">
                    <a16:creationId xmlns:a16="http://schemas.microsoft.com/office/drawing/2014/main" id="{9A20B97A-4CBD-2277-B3FC-4497AD955C35}"/>
                  </a:ext>
                </a:extLst>
              </p:cNvPr>
              <p:cNvSpPr/>
              <p:nvPr/>
            </p:nvSpPr>
            <p:spPr>
              <a:xfrm>
                <a:off x="316072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 name="אליפסה 17">
                <a:extLst>
                  <a:ext uri="{FF2B5EF4-FFF2-40B4-BE49-F238E27FC236}">
                    <a16:creationId xmlns:a16="http://schemas.microsoft.com/office/drawing/2014/main" id="{25792585-ED1E-D868-2EA2-7B7EEDC6E80A}"/>
                  </a:ext>
                </a:extLst>
              </p:cNvPr>
              <p:cNvSpPr/>
              <p:nvPr/>
            </p:nvSpPr>
            <p:spPr>
              <a:xfrm>
                <a:off x="507241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26" name="אליפסה 25">
              <a:extLst>
                <a:ext uri="{FF2B5EF4-FFF2-40B4-BE49-F238E27FC236}">
                  <a16:creationId xmlns:a16="http://schemas.microsoft.com/office/drawing/2014/main" id="{8FEF82EF-E69E-D020-6FC4-F86064629B0B}"/>
                </a:ext>
              </a:extLst>
            </p:cNvPr>
            <p:cNvSpPr/>
            <p:nvPr/>
          </p:nvSpPr>
          <p:spPr>
            <a:xfrm>
              <a:off x="2402158" y="2296652"/>
              <a:ext cx="437881" cy="437881"/>
            </a:xfrm>
            <a:prstGeom prst="ellipse">
              <a:avLst/>
            </a:prstGeom>
            <a:solidFill>
              <a:schemeClr val="accent2"/>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4" name="אליפסה 63">
              <a:extLst>
                <a:ext uri="{FF2B5EF4-FFF2-40B4-BE49-F238E27FC236}">
                  <a16:creationId xmlns:a16="http://schemas.microsoft.com/office/drawing/2014/main" id="{D1B8ADAB-E967-47A9-08CD-60042E28156F}"/>
                </a:ext>
              </a:extLst>
            </p:cNvPr>
            <p:cNvSpPr/>
            <p:nvPr/>
          </p:nvSpPr>
          <p:spPr>
            <a:xfrm>
              <a:off x="2402158" y="4869513"/>
              <a:ext cx="437881" cy="437881"/>
            </a:xfrm>
            <a:prstGeom prst="ellipse">
              <a:avLst/>
            </a:prstGeom>
            <a:solidFill>
              <a:schemeClr val="accent2"/>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71" name="גרפיקה 70" descr="סגור עם מילוי מלא">
              <a:extLst>
                <a:ext uri="{FF2B5EF4-FFF2-40B4-BE49-F238E27FC236}">
                  <a16:creationId xmlns:a16="http://schemas.microsoft.com/office/drawing/2014/main" id="{C99DEBA1-A65A-CA28-2854-A2A64ABB524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262960" y="949069"/>
              <a:ext cx="696827" cy="696827"/>
            </a:xfrm>
            <a:prstGeom prst="rect">
              <a:avLst/>
            </a:prstGeom>
          </p:spPr>
        </p:pic>
      </p:grpSp>
      <p:sp>
        <p:nvSpPr>
          <p:cNvPr id="4" name="לחצו תשובה">
            <a:extLst>
              <a:ext uri="{FF2B5EF4-FFF2-40B4-BE49-F238E27FC236}">
                <a16:creationId xmlns:a16="http://schemas.microsoft.com/office/drawing/2014/main" id="{4FC3C7A7-9271-044B-DB8C-8E03F5B0FCB3}"/>
              </a:ext>
            </a:extLst>
          </p:cNvPr>
          <p:cNvSpPr/>
          <p:nvPr/>
        </p:nvSpPr>
        <p:spPr>
          <a:xfrm>
            <a:off x="9455609" y="5563120"/>
            <a:ext cx="2467374" cy="1028599"/>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1"/>
          </a:solidFill>
          <a:ln w="57150" cap="rnd">
            <a:solidFill>
              <a:schemeClr val="accent1">
                <a:lumMod val="75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הַתְשוּבָה.</a:t>
            </a:r>
            <a:endParaRPr lang="en-IL" sz="2800" dirty="0"/>
          </a:p>
        </p:txBody>
      </p:sp>
      <p:sp>
        <p:nvSpPr>
          <p:cNvPr id="17" name="בועת דיבור: אליפסה 16">
            <a:extLst>
              <a:ext uri="{FF2B5EF4-FFF2-40B4-BE49-F238E27FC236}">
                <a16:creationId xmlns:a16="http://schemas.microsoft.com/office/drawing/2014/main" id="{44DE6750-9087-C4B6-E5E9-FCD5CF614352}"/>
              </a:ext>
            </a:extLst>
          </p:cNvPr>
          <p:cNvSpPr/>
          <p:nvPr/>
        </p:nvSpPr>
        <p:spPr>
          <a:xfrm flipH="1">
            <a:off x="7311794" y="1720341"/>
            <a:ext cx="4515012" cy="1754746"/>
          </a:xfrm>
          <a:prstGeom prst="wedgeEllipseCallout">
            <a:avLst>
              <a:gd name="adj1" fmla="val -16798"/>
              <a:gd name="adj2" fmla="val 126286"/>
            </a:avLst>
          </a:prstGeom>
          <a:solidFill>
            <a:srgbClr val="F8C0D9"/>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r>
              <a:rPr lang="he-IL" sz="2800" dirty="0">
                <a:solidFill>
                  <a:schemeClr val="tx1"/>
                </a:solidFill>
              </a:rPr>
              <a:t>11 גָדוֹל מֵ־1 בְּ־10.</a:t>
            </a:r>
          </a:p>
          <a:p>
            <a:pPr algn="r" rtl="0"/>
            <a:r>
              <a:rPr lang="en-US" sz="2800" dirty="0">
                <a:solidFill>
                  <a:schemeClr val="tx1"/>
                </a:solidFill>
              </a:rPr>
              <a:t>10 + 1 = 11</a:t>
            </a:r>
            <a:endParaRPr lang="he-IL" sz="2800" dirty="0">
              <a:solidFill>
                <a:schemeClr val="tx1"/>
              </a:solidFill>
            </a:endParaRPr>
          </a:p>
          <a:p>
            <a:pPr algn="ctr"/>
            <a:endParaRPr lang="he-IL" dirty="0"/>
          </a:p>
        </p:txBody>
      </p:sp>
      <p:pic>
        <p:nvPicPr>
          <p:cNvPr id="22" name="תמונה 21">
            <a:extLst>
              <a:ext uri="{FF2B5EF4-FFF2-40B4-BE49-F238E27FC236}">
                <a16:creationId xmlns:a16="http://schemas.microsoft.com/office/drawing/2014/main" id="{31D9D1D8-EEF0-C331-E13F-5FCFC2528B78}"/>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5414" b="95188" l="5474" r="93053">
                        <a14:foregroundMark x1="88000" y1="36391" x2="93053" y2="35940"/>
                        <a14:foregroundMark x1="46526" y1="7068" x2="21895" y2="8872"/>
                        <a14:foregroundMark x1="21895" y1="8872" x2="5684" y2="18947"/>
                        <a14:foregroundMark x1="32421" y1="92331" x2="37474" y2="85263"/>
                        <a14:foregroundMark x1="56842" y1="92932" x2="50947" y2="88120"/>
                        <a14:foregroundMark x1="46105" y1="6466" x2="39158" y2="6617"/>
                        <a14:foregroundMark x1="18737" y1="7218" x2="17053" y2="5414"/>
                        <a14:foregroundMark x1="61895" y1="95038" x2="50526" y2="94887"/>
                        <a14:foregroundMark x1="36632" y1="95188" x2="40211" y2="93083"/>
                        <a14:foregroundMark x1="50737" y1="31429" x2="40842" y2="33383"/>
                        <a14:foregroundMark x1="40842" y1="33534" x2="50947" y2="31278"/>
                      </a14:backgroundRemoval>
                    </a14:imgEffect>
                  </a14:imgLayer>
                </a14:imgProps>
              </a:ext>
              <a:ext uri="{28A0092B-C50C-407E-A947-70E740481C1C}">
                <a14:useLocalDpi xmlns:a14="http://schemas.microsoft.com/office/drawing/2010/main"/>
              </a:ext>
            </a:extLst>
          </a:blip>
          <a:srcRect/>
          <a:stretch/>
        </p:blipFill>
        <p:spPr>
          <a:xfrm flipH="1">
            <a:off x="9586127" y="3899830"/>
            <a:ext cx="1971664" cy="2764367"/>
          </a:xfrm>
          <a:prstGeom prst="rect">
            <a:avLst/>
          </a:prstGeom>
        </p:spPr>
      </p:pic>
    </p:spTree>
    <p:extLst>
      <p:ext uri="{BB962C8B-B14F-4D97-AF65-F5344CB8AC3E}">
        <p14:creationId xmlns:p14="http://schemas.microsoft.com/office/powerpoint/2010/main" val="46247582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73"/>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1" nodeType="after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childTnLst>
              </p:cTn>
              <p:nextCondLst>
                <p:cond evt="onClick" delay="0">
                  <p:tgtEl>
                    <p:spTgt spid="5"/>
                  </p:tgtEl>
                </p:cond>
              </p:nextCondLst>
            </p:seq>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1" presetClass="exit"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childTnLst>
              </p:cTn>
              <p:nextCondLst>
                <p:cond evt="onClick" delay="0">
                  <p:tgtEl>
                    <p:spTgt spid="4"/>
                  </p:tgtEl>
                </p:cond>
              </p:nextCondLst>
            </p:seq>
            <p:seq concurrent="1" nextAc="seek">
              <p:cTn id="21" restart="whenNotActive" fill="hold" evtFilter="cancelBubble" nodeType="interactiveSeq">
                <p:stCondLst>
                  <p:cond evt="onClick" delay="0">
                    <p:tgtEl>
                      <p:spTgt spid="73"/>
                    </p:tgtEl>
                  </p:cond>
                </p:stCondLst>
                <p:endSync evt="end" delay="0">
                  <p:rtn val="all"/>
                </p:endSync>
                <p:childTnLst>
                  <p:par>
                    <p:cTn id="22" fill="hold">
                      <p:stCondLst>
                        <p:cond delay="0"/>
                      </p:stCondLst>
                      <p:childTnLst>
                        <p:par>
                          <p:cTn id="23" fill="hold">
                            <p:stCondLst>
                              <p:cond delay="0"/>
                            </p:stCondLst>
                            <p:childTnLst>
                              <p:par>
                                <p:cTn id="24" presetID="31" presetClass="exit" presetSubtype="0" fill="hold" nodeType="withEffect">
                                  <p:stCondLst>
                                    <p:cond delay="0"/>
                                  </p:stCondLst>
                                  <p:childTnLst>
                                    <p:anim calcmode="lin" valueType="num">
                                      <p:cBhvr>
                                        <p:cTn id="25" dur="1000"/>
                                        <p:tgtEl>
                                          <p:spTgt spid="73"/>
                                        </p:tgtEl>
                                        <p:attrNameLst>
                                          <p:attrName>ppt_w</p:attrName>
                                        </p:attrNameLst>
                                      </p:cBhvr>
                                      <p:tavLst>
                                        <p:tav tm="0">
                                          <p:val>
                                            <p:strVal val="ppt_w"/>
                                          </p:val>
                                        </p:tav>
                                        <p:tav tm="100000">
                                          <p:val>
                                            <p:fltVal val="0"/>
                                          </p:val>
                                        </p:tav>
                                      </p:tavLst>
                                    </p:anim>
                                    <p:anim calcmode="lin" valueType="num">
                                      <p:cBhvr>
                                        <p:cTn id="26" dur="1000"/>
                                        <p:tgtEl>
                                          <p:spTgt spid="73"/>
                                        </p:tgtEl>
                                        <p:attrNameLst>
                                          <p:attrName>ppt_h</p:attrName>
                                        </p:attrNameLst>
                                      </p:cBhvr>
                                      <p:tavLst>
                                        <p:tav tm="0">
                                          <p:val>
                                            <p:strVal val="ppt_h"/>
                                          </p:val>
                                        </p:tav>
                                        <p:tav tm="100000">
                                          <p:val>
                                            <p:fltVal val="0"/>
                                          </p:val>
                                        </p:tav>
                                      </p:tavLst>
                                    </p:anim>
                                    <p:anim calcmode="lin" valueType="num">
                                      <p:cBhvr>
                                        <p:cTn id="27" dur="1000"/>
                                        <p:tgtEl>
                                          <p:spTgt spid="73"/>
                                        </p:tgtEl>
                                        <p:attrNameLst>
                                          <p:attrName>style.rotation</p:attrName>
                                        </p:attrNameLst>
                                      </p:cBhvr>
                                      <p:tavLst>
                                        <p:tav tm="0">
                                          <p:val>
                                            <p:fltVal val="0"/>
                                          </p:val>
                                        </p:tav>
                                        <p:tav tm="100000">
                                          <p:val>
                                            <p:fltVal val="90"/>
                                          </p:val>
                                        </p:tav>
                                      </p:tavLst>
                                    </p:anim>
                                    <p:animEffect transition="out" filter="fade">
                                      <p:cBhvr>
                                        <p:cTn id="28" dur="1000"/>
                                        <p:tgtEl>
                                          <p:spTgt spid="73"/>
                                        </p:tgtEl>
                                      </p:cBhvr>
                                    </p:animEffect>
                                    <p:set>
                                      <p:cBhvr>
                                        <p:cTn id="29" dur="1" fill="hold">
                                          <p:stCondLst>
                                            <p:cond delay="999"/>
                                          </p:stCondLst>
                                        </p:cTn>
                                        <p:tgtEl>
                                          <p:spTgt spid="73"/>
                                        </p:tgtEl>
                                        <p:attrNameLst>
                                          <p:attrName>style.visibility</p:attrName>
                                        </p:attrNameLst>
                                      </p:cBhvr>
                                      <p:to>
                                        <p:strVal val="hidden"/>
                                      </p:to>
                                    </p:set>
                                  </p:childTnLst>
                                </p:cTn>
                              </p:par>
                            </p:childTnLst>
                          </p:cTn>
                        </p:par>
                      </p:childTnLst>
                    </p:cTn>
                  </p:par>
                </p:childTnLst>
              </p:cTn>
              <p:nextCondLst>
                <p:cond evt="onClick" delay="0">
                  <p:tgtEl>
                    <p:spTgt spid="73"/>
                  </p:tgtEl>
                </p:cond>
              </p:nextCondLst>
            </p:seq>
          </p:childTnLst>
        </p:cTn>
      </p:par>
    </p:tnLst>
    <p:bldLst>
      <p:bldP spid="5" grpId="0" animBg="1"/>
      <p:bldP spid="4" grpId="0" animBg="1"/>
      <p:bldP spid="4" grpId="1" animBg="1"/>
      <p:bldP spid="1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D305EAC0-CC0E-49BF-B374-9E6F55CCCF64}"/>
              </a:ext>
            </a:extLst>
          </p:cNvPr>
          <p:cNvSpPr txBox="1"/>
          <p:nvPr/>
        </p:nvSpPr>
        <p:spPr>
          <a:xfrm>
            <a:off x="9586127" y="144237"/>
            <a:ext cx="2467374" cy="954107"/>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בְּכַמָה גָדוֹל 14 מֵ־4?</a:t>
            </a:r>
          </a:p>
        </p:txBody>
      </p:sp>
      <p:graphicFrame>
        <p:nvGraphicFramePr>
          <p:cNvPr id="3" name="טבלה 2">
            <a:extLst>
              <a:ext uri="{FF2B5EF4-FFF2-40B4-BE49-F238E27FC236}">
                <a16:creationId xmlns:a16="http://schemas.microsoft.com/office/drawing/2014/main" id="{CDF16897-0E70-4940-B3F7-2CF03FE5D85E}"/>
              </a:ext>
            </a:extLst>
          </p:cNvPr>
          <p:cNvGraphicFramePr>
            <a:graphicFrameLocks noGrp="1"/>
          </p:cNvGraphicFramePr>
          <p:nvPr>
            <p:extLst>
              <p:ext uri="{D42A27DB-BD31-4B8C-83A1-F6EECF244321}">
                <p14:modId xmlns:p14="http://schemas.microsoft.com/office/powerpoint/2010/main" val="2617545882"/>
              </p:ext>
            </p:extLst>
          </p:nvPr>
        </p:nvGraphicFramePr>
        <p:xfrm>
          <a:off x="422327" y="268599"/>
          <a:ext cx="8766890" cy="6323120"/>
        </p:xfrm>
        <a:graphic>
          <a:graphicData uri="http://schemas.openxmlformats.org/drawingml/2006/table">
            <a:tbl>
              <a:tblPr rtl="1" firstRow="1" bandRow="1">
                <a:tableStyleId>{5C22544A-7EE6-4342-B048-85BDC9FD1C3A}</a:tableStyleId>
              </a:tblPr>
              <a:tblGrid>
                <a:gridCol w="876689">
                  <a:extLst>
                    <a:ext uri="{9D8B030D-6E8A-4147-A177-3AD203B41FA5}">
                      <a16:colId xmlns:a16="http://schemas.microsoft.com/office/drawing/2014/main" val="746335834"/>
                    </a:ext>
                  </a:extLst>
                </a:gridCol>
                <a:gridCol w="876689">
                  <a:extLst>
                    <a:ext uri="{9D8B030D-6E8A-4147-A177-3AD203B41FA5}">
                      <a16:colId xmlns:a16="http://schemas.microsoft.com/office/drawing/2014/main" val="806308182"/>
                    </a:ext>
                  </a:extLst>
                </a:gridCol>
                <a:gridCol w="876689">
                  <a:extLst>
                    <a:ext uri="{9D8B030D-6E8A-4147-A177-3AD203B41FA5}">
                      <a16:colId xmlns:a16="http://schemas.microsoft.com/office/drawing/2014/main" val="3461787275"/>
                    </a:ext>
                  </a:extLst>
                </a:gridCol>
                <a:gridCol w="876689">
                  <a:extLst>
                    <a:ext uri="{9D8B030D-6E8A-4147-A177-3AD203B41FA5}">
                      <a16:colId xmlns:a16="http://schemas.microsoft.com/office/drawing/2014/main" val="1105989232"/>
                    </a:ext>
                  </a:extLst>
                </a:gridCol>
                <a:gridCol w="876689">
                  <a:extLst>
                    <a:ext uri="{9D8B030D-6E8A-4147-A177-3AD203B41FA5}">
                      <a16:colId xmlns:a16="http://schemas.microsoft.com/office/drawing/2014/main" val="1545224626"/>
                    </a:ext>
                  </a:extLst>
                </a:gridCol>
                <a:gridCol w="876689">
                  <a:extLst>
                    <a:ext uri="{9D8B030D-6E8A-4147-A177-3AD203B41FA5}">
                      <a16:colId xmlns:a16="http://schemas.microsoft.com/office/drawing/2014/main" val="2277712641"/>
                    </a:ext>
                  </a:extLst>
                </a:gridCol>
                <a:gridCol w="876689">
                  <a:extLst>
                    <a:ext uri="{9D8B030D-6E8A-4147-A177-3AD203B41FA5}">
                      <a16:colId xmlns:a16="http://schemas.microsoft.com/office/drawing/2014/main" val="3590116243"/>
                    </a:ext>
                  </a:extLst>
                </a:gridCol>
                <a:gridCol w="876689">
                  <a:extLst>
                    <a:ext uri="{9D8B030D-6E8A-4147-A177-3AD203B41FA5}">
                      <a16:colId xmlns:a16="http://schemas.microsoft.com/office/drawing/2014/main" val="1702031955"/>
                    </a:ext>
                  </a:extLst>
                </a:gridCol>
                <a:gridCol w="876689">
                  <a:extLst>
                    <a:ext uri="{9D8B030D-6E8A-4147-A177-3AD203B41FA5}">
                      <a16:colId xmlns:a16="http://schemas.microsoft.com/office/drawing/2014/main" val="2026036976"/>
                    </a:ext>
                  </a:extLst>
                </a:gridCol>
                <a:gridCol w="876689">
                  <a:extLst>
                    <a:ext uri="{9D8B030D-6E8A-4147-A177-3AD203B41FA5}">
                      <a16:colId xmlns:a16="http://schemas.microsoft.com/office/drawing/2014/main" val="2990344210"/>
                    </a:ext>
                  </a:extLst>
                </a:gridCol>
              </a:tblGrid>
              <a:tr h="628553">
                <a:tc>
                  <a:txBody>
                    <a:bodyPr/>
                    <a:lstStyle/>
                    <a:p>
                      <a:pPr algn="ctr" rtl="1"/>
                      <a:r>
                        <a:rPr lang="he-IL" sz="2400" b="0" dirty="0">
                          <a:solidFill>
                            <a:schemeClr val="tx1"/>
                          </a:solidFill>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39480024"/>
                  </a:ext>
                </a:extLst>
              </a:tr>
              <a:tr h="628553">
                <a:tc>
                  <a:txBody>
                    <a:bodyPr/>
                    <a:lstStyle/>
                    <a:p>
                      <a:pPr algn="ctr" rtl="1"/>
                      <a:r>
                        <a:rPr lang="he-IL" sz="2400" dirty="0">
                          <a:solidFill>
                            <a:schemeClr val="tx1"/>
                          </a:solidFill>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9572205"/>
                  </a:ext>
                </a:extLst>
              </a:tr>
              <a:tr h="628553">
                <a:tc>
                  <a:txBody>
                    <a:bodyPr/>
                    <a:lstStyle/>
                    <a:p>
                      <a:pPr algn="ctr" rtl="1"/>
                      <a:r>
                        <a:rPr lang="he-IL" sz="2400" dirty="0">
                          <a:solidFill>
                            <a:schemeClr val="tx1"/>
                          </a:solidFill>
                        </a:rPr>
                        <a:t>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83536418"/>
                  </a:ext>
                </a:extLst>
              </a:tr>
              <a:tr h="633923">
                <a:tc>
                  <a:txBody>
                    <a:bodyPr/>
                    <a:lstStyle/>
                    <a:p>
                      <a:pPr algn="ctr" rtl="1"/>
                      <a:r>
                        <a:rPr lang="he-IL" sz="2400" dirty="0">
                          <a:solidFill>
                            <a:schemeClr val="tx1"/>
                          </a:solidFill>
                        </a:rPr>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20596675"/>
                  </a:ext>
                </a:extLst>
              </a:tr>
              <a:tr h="633923">
                <a:tc>
                  <a:txBody>
                    <a:bodyPr/>
                    <a:lstStyle/>
                    <a:p>
                      <a:pPr algn="ctr" rtl="1"/>
                      <a:r>
                        <a:rPr lang="he-IL" sz="2400" dirty="0">
                          <a:solidFill>
                            <a:schemeClr val="tx1"/>
                          </a:solidFill>
                        </a:rPr>
                        <a:t>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67444988"/>
                  </a:ext>
                </a:extLst>
              </a:tr>
              <a:tr h="633923">
                <a:tc>
                  <a:txBody>
                    <a:bodyPr/>
                    <a:lstStyle/>
                    <a:p>
                      <a:pPr algn="ctr" rtl="1"/>
                      <a:r>
                        <a:rPr lang="he-IL" sz="2400" dirty="0">
                          <a:solidFill>
                            <a:schemeClr val="tx1"/>
                          </a:solidFill>
                        </a:rPr>
                        <a:t>60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5766148"/>
                  </a:ext>
                </a:extLst>
              </a:tr>
              <a:tr h="633923">
                <a:tc>
                  <a:txBody>
                    <a:bodyPr/>
                    <a:lstStyle/>
                    <a:p>
                      <a:pPr algn="ctr" rtl="1"/>
                      <a:r>
                        <a:rPr lang="he-IL" sz="2400" dirty="0">
                          <a:solidFill>
                            <a:schemeClr val="tx1"/>
                          </a:solidFill>
                        </a:rPr>
                        <a:t>70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51014225"/>
                  </a:ext>
                </a:extLst>
              </a:tr>
              <a:tr h="633923">
                <a:tc>
                  <a:txBody>
                    <a:bodyPr/>
                    <a:lstStyle/>
                    <a:p>
                      <a:pPr algn="ctr" rtl="1"/>
                      <a:r>
                        <a:rPr lang="he-IL" sz="2400" dirty="0">
                          <a:solidFill>
                            <a:schemeClr val="tx1"/>
                          </a:solidFill>
                        </a:rPr>
                        <a:t>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68922062"/>
                  </a:ext>
                </a:extLst>
              </a:tr>
              <a:tr h="633923">
                <a:tc>
                  <a:txBody>
                    <a:bodyPr/>
                    <a:lstStyle/>
                    <a:p>
                      <a:pPr algn="ctr" rtl="1"/>
                      <a:r>
                        <a:rPr lang="he-IL" sz="2400" dirty="0">
                          <a:solidFill>
                            <a:schemeClr val="tx1"/>
                          </a:solidFill>
                        </a:rPr>
                        <a:t>90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a:r>
                        <a:rPr lang="he-IL" sz="2400" dirty="0">
                          <a:solidFill>
                            <a:schemeClr val="tx1"/>
                          </a:solidFill>
                        </a:rPr>
                        <a:t>89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16181302"/>
                  </a:ext>
                </a:extLst>
              </a:tr>
              <a:tr h="633923">
                <a:tc>
                  <a:txBody>
                    <a:bodyPr/>
                    <a:lstStyle/>
                    <a:p>
                      <a:pPr algn="ctr" rtl="1"/>
                      <a:r>
                        <a:rPr lang="he-IL" sz="2400" dirty="0">
                          <a:solidFill>
                            <a:schemeClr val="tx1"/>
                          </a:solidFill>
                        </a:rPr>
                        <a:t>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0798824"/>
                  </a:ext>
                </a:extLst>
              </a:tr>
            </a:tbl>
          </a:graphicData>
        </a:graphic>
      </p:graphicFrame>
      <p:sp>
        <p:nvSpPr>
          <p:cNvPr id="5" name="לחצו רמז">
            <a:extLst>
              <a:ext uri="{FF2B5EF4-FFF2-40B4-BE49-F238E27FC236}">
                <a16:creationId xmlns:a16="http://schemas.microsoft.com/office/drawing/2014/main" id="{3DD2C9BD-BE46-89EC-3190-4DBB279D2367}"/>
              </a:ext>
            </a:extLst>
          </p:cNvPr>
          <p:cNvSpPr/>
          <p:nvPr/>
        </p:nvSpPr>
        <p:spPr>
          <a:xfrm>
            <a:off x="9531809" y="5558473"/>
            <a:ext cx="2467374" cy="1028599"/>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1"/>
          </a:solidFill>
          <a:ln w="57150" cap="rnd">
            <a:solidFill>
              <a:schemeClr val="accent1">
                <a:lumMod val="75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לְקַבָּלַת רֶמֶז.</a:t>
            </a:r>
            <a:endParaRPr lang="en-IL" sz="2800" dirty="0"/>
          </a:p>
        </p:txBody>
      </p:sp>
      <p:sp>
        <p:nvSpPr>
          <p:cNvPr id="9" name="מלבן 8">
            <a:extLst>
              <a:ext uri="{FF2B5EF4-FFF2-40B4-BE49-F238E27FC236}">
                <a16:creationId xmlns:a16="http://schemas.microsoft.com/office/drawing/2014/main" id="{A384E25C-950E-A61D-7DD8-615E6D213ED8}"/>
              </a:ext>
            </a:extLst>
          </p:cNvPr>
          <p:cNvSpPr/>
          <p:nvPr/>
        </p:nvSpPr>
        <p:spPr>
          <a:xfrm>
            <a:off x="3064854" y="266281"/>
            <a:ext cx="860433" cy="1227373"/>
          </a:xfrm>
          <a:prstGeom prst="rect">
            <a:avLst/>
          </a:prstGeom>
          <a:noFill/>
          <a:ln w="762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 name="לחצו תשובה">
            <a:extLst>
              <a:ext uri="{FF2B5EF4-FFF2-40B4-BE49-F238E27FC236}">
                <a16:creationId xmlns:a16="http://schemas.microsoft.com/office/drawing/2014/main" id="{4FC3C7A7-9271-044B-DB8C-8E03F5B0FCB3}"/>
              </a:ext>
            </a:extLst>
          </p:cNvPr>
          <p:cNvSpPr/>
          <p:nvPr/>
        </p:nvSpPr>
        <p:spPr>
          <a:xfrm>
            <a:off x="9531809" y="5573513"/>
            <a:ext cx="2467374" cy="1028599"/>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1"/>
          </a:solidFill>
          <a:ln w="57150" cap="rnd">
            <a:solidFill>
              <a:schemeClr val="accent1">
                <a:lumMod val="75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הַתְשוּבָה.</a:t>
            </a:r>
            <a:endParaRPr lang="en-IL" sz="2800" dirty="0"/>
          </a:p>
        </p:txBody>
      </p:sp>
      <p:grpSp>
        <p:nvGrpSpPr>
          <p:cNvPr id="28" name="כרטיס רמז">
            <a:extLst>
              <a:ext uri="{FF2B5EF4-FFF2-40B4-BE49-F238E27FC236}">
                <a16:creationId xmlns:a16="http://schemas.microsoft.com/office/drawing/2014/main" id="{213B4051-06EC-9F59-D20F-6F26376B8F9F}"/>
              </a:ext>
            </a:extLst>
          </p:cNvPr>
          <p:cNvGrpSpPr/>
          <p:nvPr/>
        </p:nvGrpSpPr>
        <p:grpSpPr>
          <a:xfrm>
            <a:off x="365194" y="2105862"/>
            <a:ext cx="7120186" cy="4572000"/>
            <a:chOff x="365194" y="2105862"/>
            <a:chExt cx="7120186" cy="4572000"/>
          </a:xfrm>
        </p:grpSpPr>
        <p:grpSp>
          <p:nvGrpSpPr>
            <p:cNvPr id="73" name="כרטיס רמז">
              <a:extLst>
                <a:ext uri="{FF2B5EF4-FFF2-40B4-BE49-F238E27FC236}">
                  <a16:creationId xmlns:a16="http://schemas.microsoft.com/office/drawing/2014/main" id="{CA78640D-261B-72BF-1674-6021A970080E}"/>
                </a:ext>
              </a:extLst>
            </p:cNvPr>
            <p:cNvGrpSpPr/>
            <p:nvPr/>
          </p:nvGrpSpPr>
          <p:grpSpPr>
            <a:xfrm>
              <a:off x="365194" y="2105862"/>
              <a:ext cx="7120186" cy="4572000"/>
              <a:chOff x="2127685" y="887562"/>
              <a:chExt cx="7120186" cy="4572000"/>
            </a:xfrm>
          </p:grpSpPr>
          <p:sp>
            <p:nvSpPr>
              <p:cNvPr id="6" name="מלבן 5">
                <a:extLst>
                  <a:ext uri="{FF2B5EF4-FFF2-40B4-BE49-F238E27FC236}">
                    <a16:creationId xmlns:a16="http://schemas.microsoft.com/office/drawing/2014/main" id="{A7EF3142-D46F-EF6D-3653-3DB5607D8F83}"/>
                  </a:ext>
                </a:extLst>
              </p:cNvPr>
              <p:cNvSpPr/>
              <p:nvPr/>
            </p:nvSpPr>
            <p:spPr>
              <a:xfrm>
                <a:off x="2127685" y="887562"/>
                <a:ext cx="7120186" cy="4572000"/>
              </a:xfrm>
              <a:prstGeom prst="rect">
                <a:avLst/>
              </a:prstGeom>
              <a:solidFill>
                <a:schemeClr val="bg1"/>
              </a:solidFill>
              <a:ln w="381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grpSp>
            <p:nvGrpSpPr>
              <p:cNvPr id="19" name="קבוצה 18">
                <a:extLst>
                  <a:ext uri="{FF2B5EF4-FFF2-40B4-BE49-F238E27FC236}">
                    <a16:creationId xmlns:a16="http://schemas.microsoft.com/office/drawing/2014/main" id="{AE807179-A4F5-A045-F3B5-A5ECA7451252}"/>
                  </a:ext>
                </a:extLst>
              </p:cNvPr>
              <p:cNvGrpSpPr/>
              <p:nvPr/>
            </p:nvGrpSpPr>
            <p:grpSpPr>
              <a:xfrm>
                <a:off x="2402158" y="1785532"/>
                <a:ext cx="6172947" cy="437881"/>
                <a:chOff x="2523499" y="1204823"/>
                <a:chExt cx="6172947" cy="437881"/>
              </a:xfrm>
            </p:grpSpPr>
            <p:sp>
              <p:nvSpPr>
                <p:cNvPr id="7" name="אליפסה 6">
                  <a:extLst>
                    <a:ext uri="{FF2B5EF4-FFF2-40B4-BE49-F238E27FC236}">
                      <a16:creationId xmlns:a16="http://schemas.microsoft.com/office/drawing/2014/main" id="{BAD623B0-0EED-69C0-A81F-07C9318C4489}"/>
                    </a:ext>
                  </a:extLst>
                </p:cNvPr>
                <p:cNvSpPr/>
                <p:nvPr/>
              </p:nvSpPr>
              <p:spPr>
                <a:xfrm>
                  <a:off x="570964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אליפסה 7">
                  <a:extLst>
                    <a:ext uri="{FF2B5EF4-FFF2-40B4-BE49-F238E27FC236}">
                      <a16:creationId xmlns:a16="http://schemas.microsoft.com/office/drawing/2014/main" id="{06D4277A-FCE1-A923-D131-1BB2A0816342}"/>
                    </a:ext>
                  </a:extLst>
                </p:cNvPr>
                <p:cNvSpPr/>
                <p:nvPr/>
              </p:nvSpPr>
              <p:spPr>
                <a:xfrm>
                  <a:off x="762133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 name="אליפסה 9">
                  <a:extLst>
                    <a:ext uri="{FF2B5EF4-FFF2-40B4-BE49-F238E27FC236}">
                      <a16:creationId xmlns:a16="http://schemas.microsoft.com/office/drawing/2014/main" id="{A1B5F6E9-0EAB-541D-2236-96FF602DBFEB}"/>
                    </a:ext>
                  </a:extLst>
                </p:cNvPr>
                <p:cNvSpPr/>
                <p:nvPr/>
              </p:nvSpPr>
              <p:spPr>
                <a:xfrm>
                  <a:off x="698410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 name="אליפסה 10">
                  <a:extLst>
                    <a:ext uri="{FF2B5EF4-FFF2-40B4-BE49-F238E27FC236}">
                      <a16:creationId xmlns:a16="http://schemas.microsoft.com/office/drawing/2014/main" id="{4C26CC3C-091C-FE25-669F-F56F57462149}"/>
                    </a:ext>
                  </a:extLst>
                </p:cNvPr>
                <p:cNvSpPr/>
                <p:nvPr/>
              </p:nvSpPr>
              <p:spPr>
                <a:xfrm>
                  <a:off x="634687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 name="אליפסה 11">
                  <a:extLst>
                    <a:ext uri="{FF2B5EF4-FFF2-40B4-BE49-F238E27FC236}">
                      <a16:creationId xmlns:a16="http://schemas.microsoft.com/office/drawing/2014/main" id="{72389090-A70B-35B3-F553-16F5789E117F}"/>
                    </a:ext>
                  </a:extLst>
                </p:cNvPr>
                <p:cNvSpPr/>
                <p:nvPr/>
              </p:nvSpPr>
              <p:spPr>
                <a:xfrm>
                  <a:off x="8258565"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 name="אליפסה 12">
                  <a:extLst>
                    <a:ext uri="{FF2B5EF4-FFF2-40B4-BE49-F238E27FC236}">
                      <a16:creationId xmlns:a16="http://schemas.microsoft.com/office/drawing/2014/main" id="{6F81EB55-FB70-D59B-6AD3-F849445DAAFF}"/>
                    </a:ext>
                  </a:extLst>
                </p:cNvPr>
                <p:cNvSpPr/>
                <p:nvPr/>
              </p:nvSpPr>
              <p:spPr>
                <a:xfrm>
                  <a:off x="252349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 name="אליפסה 13">
                  <a:extLst>
                    <a:ext uri="{FF2B5EF4-FFF2-40B4-BE49-F238E27FC236}">
                      <a16:creationId xmlns:a16="http://schemas.microsoft.com/office/drawing/2014/main" id="{D90DCADC-85BC-25BF-FA96-32A527CD59A3}"/>
                    </a:ext>
                  </a:extLst>
                </p:cNvPr>
                <p:cNvSpPr/>
                <p:nvPr/>
              </p:nvSpPr>
              <p:spPr>
                <a:xfrm>
                  <a:off x="443518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 name="אליפסה 14">
                  <a:extLst>
                    <a:ext uri="{FF2B5EF4-FFF2-40B4-BE49-F238E27FC236}">
                      <a16:creationId xmlns:a16="http://schemas.microsoft.com/office/drawing/2014/main" id="{F70DB3A5-72D1-1847-B082-D6CF3E0EDBBA}"/>
                    </a:ext>
                  </a:extLst>
                </p:cNvPr>
                <p:cNvSpPr/>
                <p:nvPr/>
              </p:nvSpPr>
              <p:spPr>
                <a:xfrm>
                  <a:off x="379795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 name="אליפסה 15">
                  <a:extLst>
                    <a:ext uri="{FF2B5EF4-FFF2-40B4-BE49-F238E27FC236}">
                      <a16:creationId xmlns:a16="http://schemas.microsoft.com/office/drawing/2014/main" id="{9A20B97A-4CBD-2277-B3FC-4497AD955C35}"/>
                    </a:ext>
                  </a:extLst>
                </p:cNvPr>
                <p:cNvSpPr/>
                <p:nvPr/>
              </p:nvSpPr>
              <p:spPr>
                <a:xfrm>
                  <a:off x="316072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 name="אליפסה 17">
                  <a:extLst>
                    <a:ext uri="{FF2B5EF4-FFF2-40B4-BE49-F238E27FC236}">
                      <a16:creationId xmlns:a16="http://schemas.microsoft.com/office/drawing/2014/main" id="{25792585-ED1E-D868-2EA2-7B7EEDC6E80A}"/>
                    </a:ext>
                  </a:extLst>
                </p:cNvPr>
                <p:cNvSpPr/>
                <p:nvPr/>
              </p:nvSpPr>
              <p:spPr>
                <a:xfrm>
                  <a:off x="507241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26" name="אליפסה 25">
                <a:extLst>
                  <a:ext uri="{FF2B5EF4-FFF2-40B4-BE49-F238E27FC236}">
                    <a16:creationId xmlns:a16="http://schemas.microsoft.com/office/drawing/2014/main" id="{8FEF82EF-E69E-D020-6FC4-F86064629B0B}"/>
                  </a:ext>
                </a:extLst>
              </p:cNvPr>
              <p:cNvSpPr/>
              <p:nvPr/>
            </p:nvSpPr>
            <p:spPr>
              <a:xfrm>
                <a:off x="2402158" y="2296652"/>
                <a:ext cx="437881" cy="437881"/>
              </a:xfrm>
              <a:prstGeom prst="ellipse">
                <a:avLst/>
              </a:prstGeom>
              <a:solidFill>
                <a:schemeClr val="accent2"/>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4" name="אליפסה 63">
                <a:extLst>
                  <a:ext uri="{FF2B5EF4-FFF2-40B4-BE49-F238E27FC236}">
                    <a16:creationId xmlns:a16="http://schemas.microsoft.com/office/drawing/2014/main" id="{D1B8ADAB-E967-47A9-08CD-60042E28156F}"/>
                  </a:ext>
                </a:extLst>
              </p:cNvPr>
              <p:cNvSpPr/>
              <p:nvPr/>
            </p:nvSpPr>
            <p:spPr>
              <a:xfrm>
                <a:off x="2402158" y="4869513"/>
                <a:ext cx="437881" cy="437881"/>
              </a:xfrm>
              <a:prstGeom prst="ellipse">
                <a:avLst/>
              </a:prstGeom>
              <a:solidFill>
                <a:schemeClr val="accent2"/>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71" name="גרפיקה 70" descr="סגור עם מילוי מלא">
                <a:extLst>
                  <a:ext uri="{FF2B5EF4-FFF2-40B4-BE49-F238E27FC236}">
                    <a16:creationId xmlns:a16="http://schemas.microsoft.com/office/drawing/2014/main" id="{C99DEBA1-A65A-CA28-2854-A2A64ABB524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262960" y="949069"/>
                <a:ext cx="696827" cy="696827"/>
              </a:xfrm>
              <a:prstGeom prst="rect">
                <a:avLst/>
              </a:prstGeom>
            </p:spPr>
          </p:pic>
        </p:grpSp>
        <p:sp>
          <p:nvSpPr>
            <p:cNvPr id="20" name="אליפסה 19">
              <a:extLst>
                <a:ext uri="{FF2B5EF4-FFF2-40B4-BE49-F238E27FC236}">
                  <a16:creationId xmlns:a16="http://schemas.microsoft.com/office/drawing/2014/main" id="{96ABA410-2FEC-D00C-0F28-6A0CC3E859DC}"/>
                </a:ext>
              </a:extLst>
            </p:cNvPr>
            <p:cNvSpPr/>
            <p:nvPr/>
          </p:nvSpPr>
          <p:spPr>
            <a:xfrm>
              <a:off x="1302093" y="3533708"/>
              <a:ext cx="437881" cy="437881"/>
            </a:xfrm>
            <a:prstGeom prst="ellipse">
              <a:avLst/>
            </a:prstGeom>
            <a:solidFill>
              <a:schemeClr val="accent2"/>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 name="אליפסה 20">
              <a:extLst>
                <a:ext uri="{FF2B5EF4-FFF2-40B4-BE49-F238E27FC236}">
                  <a16:creationId xmlns:a16="http://schemas.microsoft.com/office/drawing/2014/main" id="{9BD6B12E-244C-3BDC-1795-B8D3C69B2EAA}"/>
                </a:ext>
              </a:extLst>
            </p:cNvPr>
            <p:cNvSpPr/>
            <p:nvPr/>
          </p:nvSpPr>
          <p:spPr>
            <a:xfrm>
              <a:off x="1957440" y="3541658"/>
              <a:ext cx="437881" cy="437881"/>
            </a:xfrm>
            <a:prstGeom prst="ellipse">
              <a:avLst/>
            </a:prstGeom>
            <a:solidFill>
              <a:schemeClr val="accent2"/>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 name="אליפסה 22">
              <a:extLst>
                <a:ext uri="{FF2B5EF4-FFF2-40B4-BE49-F238E27FC236}">
                  <a16:creationId xmlns:a16="http://schemas.microsoft.com/office/drawing/2014/main" id="{AD0802E9-C3B2-E069-871D-BAD9A3DD1F05}"/>
                </a:ext>
              </a:extLst>
            </p:cNvPr>
            <p:cNvSpPr/>
            <p:nvPr/>
          </p:nvSpPr>
          <p:spPr>
            <a:xfrm>
              <a:off x="2590418" y="3533707"/>
              <a:ext cx="437881" cy="437881"/>
            </a:xfrm>
            <a:prstGeom prst="ellipse">
              <a:avLst/>
            </a:prstGeom>
            <a:solidFill>
              <a:schemeClr val="accent2"/>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 name="אליפסה 23">
              <a:extLst>
                <a:ext uri="{FF2B5EF4-FFF2-40B4-BE49-F238E27FC236}">
                  <a16:creationId xmlns:a16="http://schemas.microsoft.com/office/drawing/2014/main" id="{7A639581-D738-756F-BA80-4107C5E79507}"/>
                </a:ext>
              </a:extLst>
            </p:cNvPr>
            <p:cNvSpPr/>
            <p:nvPr/>
          </p:nvSpPr>
          <p:spPr>
            <a:xfrm>
              <a:off x="1247282" y="6072774"/>
              <a:ext cx="437881" cy="437881"/>
            </a:xfrm>
            <a:prstGeom prst="ellipse">
              <a:avLst/>
            </a:prstGeom>
            <a:solidFill>
              <a:schemeClr val="accent2"/>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 name="אליפסה 24">
              <a:extLst>
                <a:ext uri="{FF2B5EF4-FFF2-40B4-BE49-F238E27FC236}">
                  <a16:creationId xmlns:a16="http://schemas.microsoft.com/office/drawing/2014/main" id="{98788C31-D9F9-E662-1694-F07038FEABC6}"/>
                </a:ext>
              </a:extLst>
            </p:cNvPr>
            <p:cNvSpPr/>
            <p:nvPr/>
          </p:nvSpPr>
          <p:spPr>
            <a:xfrm>
              <a:off x="1902629" y="6080724"/>
              <a:ext cx="437881" cy="437881"/>
            </a:xfrm>
            <a:prstGeom prst="ellipse">
              <a:avLst/>
            </a:prstGeom>
            <a:solidFill>
              <a:schemeClr val="accent2"/>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 name="אליפסה 26">
              <a:extLst>
                <a:ext uri="{FF2B5EF4-FFF2-40B4-BE49-F238E27FC236}">
                  <a16:creationId xmlns:a16="http://schemas.microsoft.com/office/drawing/2014/main" id="{0488E724-51E0-75EC-04E9-FF739BB46D50}"/>
                </a:ext>
              </a:extLst>
            </p:cNvPr>
            <p:cNvSpPr/>
            <p:nvPr/>
          </p:nvSpPr>
          <p:spPr>
            <a:xfrm>
              <a:off x="2535607" y="6072773"/>
              <a:ext cx="437881" cy="437881"/>
            </a:xfrm>
            <a:prstGeom prst="ellipse">
              <a:avLst/>
            </a:prstGeom>
            <a:solidFill>
              <a:schemeClr val="accent2"/>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17" name="בועת דיבור: אליפסה 16">
            <a:extLst>
              <a:ext uri="{FF2B5EF4-FFF2-40B4-BE49-F238E27FC236}">
                <a16:creationId xmlns:a16="http://schemas.microsoft.com/office/drawing/2014/main" id="{44DE6750-9087-C4B6-E5E9-FCD5CF614352}"/>
              </a:ext>
            </a:extLst>
          </p:cNvPr>
          <p:cNvSpPr/>
          <p:nvPr/>
        </p:nvSpPr>
        <p:spPr>
          <a:xfrm flipH="1">
            <a:off x="7009853" y="1575986"/>
            <a:ext cx="4515012" cy="1754746"/>
          </a:xfrm>
          <a:prstGeom prst="wedgeEllipseCallout">
            <a:avLst>
              <a:gd name="adj1" fmla="val -16798"/>
              <a:gd name="adj2" fmla="val 126286"/>
            </a:avLst>
          </a:prstGeom>
          <a:solidFill>
            <a:srgbClr val="F8C0D9"/>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r>
              <a:rPr lang="he-IL" sz="2800" dirty="0">
                <a:solidFill>
                  <a:schemeClr val="tx1"/>
                </a:solidFill>
              </a:rPr>
              <a:t>14 גָדוֹל מֵ־4 בְּ־10.</a:t>
            </a:r>
          </a:p>
          <a:p>
            <a:pPr algn="r" rtl="0"/>
            <a:r>
              <a:rPr lang="en-US" sz="2800" dirty="0">
                <a:solidFill>
                  <a:schemeClr val="tx1"/>
                </a:solidFill>
              </a:rPr>
              <a:t>10 + 4 = 14</a:t>
            </a:r>
            <a:endParaRPr lang="he-IL" sz="2800" dirty="0">
              <a:solidFill>
                <a:schemeClr val="tx1"/>
              </a:solidFill>
            </a:endParaRPr>
          </a:p>
          <a:p>
            <a:pPr algn="ctr"/>
            <a:endParaRPr lang="he-IL" dirty="0"/>
          </a:p>
        </p:txBody>
      </p:sp>
      <p:pic>
        <p:nvPicPr>
          <p:cNvPr id="22" name="תמונה 21">
            <a:extLst>
              <a:ext uri="{FF2B5EF4-FFF2-40B4-BE49-F238E27FC236}">
                <a16:creationId xmlns:a16="http://schemas.microsoft.com/office/drawing/2014/main" id="{31D9D1D8-EEF0-C331-E13F-5FCFC2528B78}"/>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5414" b="95188" l="5474" r="93053">
                        <a14:foregroundMark x1="88000" y1="36391" x2="93053" y2="35940"/>
                        <a14:foregroundMark x1="46526" y1="7068" x2="21895" y2="8872"/>
                        <a14:foregroundMark x1="21895" y1="8872" x2="5684" y2="18947"/>
                        <a14:foregroundMark x1="32421" y1="92331" x2="37474" y2="85263"/>
                        <a14:foregroundMark x1="56842" y1="92932" x2="50947" y2="88120"/>
                        <a14:foregroundMark x1="46105" y1="6466" x2="39158" y2="6617"/>
                        <a14:foregroundMark x1="18737" y1="7218" x2="17053" y2="5414"/>
                        <a14:foregroundMark x1="61895" y1="95038" x2="50526" y2="94887"/>
                        <a14:foregroundMark x1="36632" y1="95188" x2="40211" y2="93083"/>
                        <a14:foregroundMark x1="50737" y1="31429" x2="40842" y2="33383"/>
                        <a14:foregroundMark x1="40842" y1="33534" x2="50947" y2="31278"/>
                      </a14:backgroundRemoval>
                    </a14:imgEffect>
                  </a14:imgLayer>
                </a14:imgProps>
              </a:ext>
              <a:ext uri="{28A0092B-C50C-407E-A947-70E740481C1C}">
                <a14:useLocalDpi xmlns:a14="http://schemas.microsoft.com/office/drawing/2010/main"/>
              </a:ext>
            </a:extLst>
          </a:blip>
          <a:srcRect/>
          <a:stretch/>
        </p:blipFill>
        <p:spPr>
          <a:xfrm flipH="1">
            <a:off x="9473499" y="3579042"/>
            <a:ext cx="1971664" cy="2764367"/>
          </a:xfrm>
          <a:prstGeom prst="rect">
            <a:avLst/>
          </a:prstGeom>
        </p:spPr>
      </p:pic>
    </p:spTree>
    <p:extLst>
      <p:ext uri="{BB962C8B-B14F-4D97-AF65-F5344CB8AC3E}">
        <p14:creationId xmlns:p14="http://schemas.microsoft.com/office/powerpoint/2010/main" val="29432093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1" nodeType="after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childTnLst>
              </p:cTn>
              <p:nextCondLst>
                <p:cond evt="onClick" delay="0">
                  <p:tgtEl>
                    <p:spTgt spid="5"/>
                  </p:tgtEl>
                </p:cond>
              </p:nextCondLst>
            </p:seq>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1" presetClass="exit"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childTnLst>
              </p:cTn>
              <p:nextCondLst>
                <p:cond evt="onClick" delay="0">
                  <p:tgtEl>
                    <p:spTgt spid="4"/>
                  </p:tgtEl>
                </p:cond>
              </p:nextCondLst>
            </p:seq>
            <p:seq concurrent="1" nextAc="seek">
              <p:cTn id="21" restart="whenNotActive" fill="hold" evtFilter="cancelBubble" nodeType="interactiveSeq">
                <p:stCondLst>
                  <p:cond evt="onClick" delay="0">
                    <p:tgtEl>
                      <p:spTgt spid="28"/>
                    </p:tgtEl>
                  </p:cond>
                </p:stCondLst>
                <p:endSync evt="end" delay="0">
                  <p:rtn val="all"/>
                </p:endSync>
                <p:childTnLst>
                  <p:par>
                    <p:cTn id="22" fill="hold">
                      <p:stCondLst>
                        <p:cond delay="0"/>
                      </p:stCondLst>
                      <p:childTnLst>
                        <p:par>
                          <p:cTn id="23" fill="hold">
                            <p:stCondLst>
                              <p:cond delay="0"/>
                            </p:stCondLst>
                            <p:childTnLst>
                              <p:par>
                                <p:cTn id="24" presetID="31" presetClass="exit" presetSubtype="0" fill="hold" nodeType="withEffect">
                                  <p:stCondLst>
                                    <p:cond delay="0"/>
                                  </p:stCondLst>
                                  <p:childTnLst>
                                    <p:anim calcmode="lin" valueType="num">
                                      <p:cBhvr>
                                        <p:cTn id="25" dur="1000"/>
                                        <p:tgtEl>
                                          <p:spTgt spid="28"/>
                                        </p:tgtEl>
                                        <p:attrNameLst>
                                          <p:attrName>ppt_w</p:attrName>
                                        </p:attrNameLst>
                                      </p:cBhvr>
                                      <p:tavLst>
                                        <p:tav tm="0">
                                          <p:val>
                                            <p:strVal val="ppt_w"/>
                                          </p:val>
                                        </p:tav>
                                        <p:tav tm="100000">
                                          <p:val>
                                            <p:fltVal val="0"/>
                                          </p:val>
                                        </p:tav>
                                      </p:tavLst>
                                    </p:anim>
                                    <p:anim calcmode="lin" valueType="num">
                                      <p:cBhvr>
                                        <p:cTn id="26" dur="1000"/>
                                        <p:tgtEl>
                                          <p:spTgt spid="28"/>
                                        </p:tgtEl>
                                        <p:attrNameLst>
                                          <p:attrName>ppt_h</p:attrName>
                                        </p:attrNameLst>
                                      </p:cBhvr>
                                      <p:tavLst>
                                        <p:tav tm="0">
                                          <p:val>
                                            <p:strVal val="ppt_h"/>
                                          </p:val>
                                        </p:tav>
                                        <p:tav tm="100000">
                                          <p:val>
                                            <p:fltVal val="0"/>
                                          </p:val>
                                        </p:tav>
                                      </p:tavLst>
                                    </p:anim>
                                    <p:anim calcmode="lin" valueType="num">
                                      <p:cBhvr>
                                        <p:cTn id="27" dur="1000"/>
                                        <p:tgtEl>
                                          <p:spTgt spid="28"/>
                                        </p:tgtEl>
                                        <p:attrNameLst>
                                          <p:attrName>style.rotation</p:attrName>
                                        </p:attrNameLst>
                                      </p:cBhvr>
                                      <p:tavLst>
                                        <p:tav tm="0">
                                          <p:val>
                                            <p:fltVal val="0"/>
                                          </p:val>
                                        </p:tav>
                                        <p:tav tm="100000">
                                          <p:val>
                                            <p:fltVal val="90"/>
                                          </p:val>
                                        </p:tav>
                                      </p:tavLst>
                                    </p:anim>
                                    <p:animEffect transition="out" filter="fade">
                                      <p:cBhvr>
                                        <p:cTn id="28" dur="1000"/>
                                        <p:tgtEl>
                                          <p:spTgt spid="28"/>
                                        </p:tgtEl>
                                      </p:cBhvr>
                                    </p:animEffect>
                                    <p:set>
                                      <p:cBhvr>
                                        <p:cTn id="29" dur="1" fill="hold">
                                          <p:stCondLst>
                                            <p:cond delay="999"/>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28"/>
                  </p:tgtEl>
                </p:cond>
              </p:nextCondLst>
            </p:seq>
          </p:childTnLst>
        </p:cTn>
      </p:par>
    </p:tnLst>
    <p:bldLst>
      <p:bldP spid="5" grpId="0" animBg="1"/>
      <p:bldP spid="4" grpId="0" animBg="1"/>
      <p:bldP spid="4" grpId="1" animBg="1"/>
      <p:bldP spid="1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D305EAC0-CC0E-49BF-B374-9E6F55CCCF64}"/>
              </a:ext>
            </a:extLst>
          </p:cNvPr>
          <p:cNvSpPr txBox="1"/>
          <p:nvPr/>
        </p:nvSpPr>
        <p:spPr>
          <a:xfrm>
            <a:off x="8994371" y="144237"/>
            <a:ext cx="3059130"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בְּכַמָה קָטָן 9 מִ־19?</a:t>
            </a:r>
          </a:p>
        </p:txBody>
      </p:sp>
      <p:graphicFrame>
        <p:nvGraphicFramePr>
          <p:cNvPr id="3" name="טבלה 2">
            <a:extLst>
              <a:ext uri="{FF2B5EF4-FFF2-40B4-BE49-F238E27FC236}">
                <a16:creationId xmlns:a16="http://schemas.microsoft.com/office/drawing/2014/main" id="{CDF16897-0E70-4940-B3F7-2CF03FE5D85E}"/>
              </a:ext>
            </a:extLst>
          </p:cNvPr>
          <p:cNvGraphicFramePr>
            <a:graphicFrameLocks noGrp="1"/>
          </p:cNvGraphicFramePr>
          <p:nvPr/>
        </p:nvGraphicFramePr>
        <p:xfrm>
          <a:off x="422327" y="268599"/>
          <a:ext cx="8766890" cy="6323120"/>
        </p:xfrm>
        <a:graphic>
          <a:graphicData uri="http://schemas.openxmlformats.org/drawingml/2006/table">
            <a:tbl>
              <a:tblPr rtl="1" firstRow="1" bandRow="1">
                <a:tableStyleId>{5C22544A-7EE6-4342-B048-85BDC9FD1C3A}</a:tableStyleId>
              </a:tblPr>
              <a:tblGrid>
                <a:gridCol w="876689">
                  <a:extLst>
                    <a:ext uri="{9D8B030D-6E8A-4147-A177-3AD203B41FA5}">
                      <a16:colId xmlns:a16="http://schemas.microsoft.com/office/drawing/2014/main" val="746335834"/>
                    </a:ext>
                  </a:extLst>
                </a:gridCol>
                <a:gridCol w="876689">
                  <a:extLst>
                    <a:ext uri="{9D8B030D-6E8A-4147-A177-3AD203B41FA5}">
                      <a16:colId xmlns:a16="http://schemas.microsoft.com/office/drawing/2014/main" val="806308182"/>
                    </a:ext>
                  </a:extLst>
                </a:gridCol>
                <a:gridCol w="876689">
                  <a:extLst>
                    <a:ext uri="{9D8B030D-6E8A-4147-A177-3AD203B41FA5}">
                      <a16:colId xmlns:a16="http://schemas.microsoft.com/office/drawing/2014/main" val="3461787275"/>
                    </a:ext>
                  </a:extLst>
                </a:gridCol>
                <a:gridCol w="876689">
                  <a:extLst>
                    <a:ext uri="{9D8B030D-6E8A-4147-A177-3AD203B41FA5}">
                      <a16:colId xmlns:a16="http://schemas.microsoft.com/office/drawing/2014/main" val="1105989232"/>
                    </a:ext>
                  </a:extLst>
                </a:gridCol>
                <a:gridCol w="876689">
                  <a:extLst>
                    <a:ext uri="{9D8B030D-6E8A-4147-A177-3AD203B41FA5}">
                      <a16:colId xmlns:a16="http://schemas.microsoft.com/office/drawing/2014/main" val="1545224626"/>
                    </a:ext>
                  </a:extLst>
                </a:gridCol>
                <a:gridCol w="876689">
                  <a:extLst>
                    <a:ext uri="{9D8B030D-6E8A-4147-A177-3AD203B41FA5}">
                      <a16:colId xmlns:a16="http://schemas.microsoft.com/office/drawing/2014/main" val="2277712641"/>
                    </a:ext>
                  </a:extLst>
                </a:gridCol>
                <a:gridCol w="876689">
                  <a:extLst>
                    <a:ext uri="{9D8B030D-6E8A-4147-A177-3AD203B41FA5}">
                      <a16:colId xmlns:a16="http://schemas.microsoft.com/office/drawing/2014/main" val="3590116243"/>
                    </a:ext>
                  </a:extLst>
                </a:gridCol>
                <a:gridCol w="876689">
                  <a:extLst>
                    <a:ext uri="{9D8B030D-6E8A-4147-A177-3AD203B41FA5}">
                      <a16:colId xmlns:a16="http://schemas.microsoft.com/office/drawing/2014/main" val="1702031955"/>
                    </a:ext>
                  </a:extLst>
                </a:gridCol>
                <a:gridCol w="876689">
                  <a:extLst>
                    <a:ext uri="{9D8B030D-6E8A-4147-A177-3AD203B41FA5}">
                      <a16:colId xmlns:a16="http://schemas.microsoft.com/office/drawing/2014/main" val="2026036976"/>
                    </a:ext>
                  </a:extLst>
                </a:gridCol>
                <a:gridCol w="876689">
                  <a:extLst>
                    <a:ext uri="{9D8B030D-6E8A-4147-A177-3AD203B41FA5}">
                      <a16:colId xmlns:a16="http://schemas.microsoft.com/office/drawing/2014/main" val="2990344210"/>
                    </a:ext>
                  </a:extLst>
                </a:gridCol>
              </a:tblGrid>
              <a:tr h="628553">
                <a:tc>
                  <a:txBody>
                    <a:bodyPr/>
                    <a:lstStyle/>
                    <a:p>
                      <a:pPr algn="ctr" rtl="1"/>
                      <a:r>
                        <a:rPr lang="he-IL" sz="2400" b="0" dirty="0">
                          <a:solidFill>
                            <a:schemeClr val="tx1"/>
                          </a:solidFill>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39480024"/>
                  </a:ext>
                </a:extLst>
              </a:tr>
              <a:tr h="628553">
                <a:tc>
                  <a:txBody>
                    <a:bodyPr/>
                    <a:lstStyle/>
                    <a:p>
                      <a:pPr algn="ctr" rtl="1"/>
                      <a:r>
                        <a:rPr lang="he-IL" sz="2400" dirty="0">
                          <a:solidFill>
                            <a:schemeClr val="tx1"/>
                          </a:solidFill>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9572205"/>
                  </a:ext>
                </a:extLst>
              </a:tr>
              <a:tr h="628553">
                <a:tc>
                  <a:txBody>
                    <a:bodyPr/>
                    <a:lstStyle/>
                    <a:p>
                      <a:pPr algn="ctr" rtl="1"/>
                      <a:r>
                        <a:rPr lang="he-IL" sz="2400" dirty="0">
                          <a:solidFill>
                            <a:schemeClr val="tx1"/>
                          </a:solidFill>
                        </a:rPr>
                        <a:t>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83536418"/>
                  </a:ext>
                </a:extLst>
              </a:tr>
              <a:tr h="633923">
                <a:tc>
                  <a:txBody>
                    <a:bodyPr/>
                    <a:lstStyle/>
                    <a:p>
                      <a:pPr algn="ctr" rtl="1"/>
                      <a:r>
                        <a:rPr lang="he-IL" sz="2400" dirty="0">
                          <a:solidFill>
                            <a:schemeClr val="tx1"/>
                          </a:solidFill>
                        </a:rPr>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20596675"/>
                  </a:ext>
                </a:extLst>
              </a:tr>
              <a:tr h="633923">
                <a:tc>
                  <a:txBody>
                    <a:bodyPr/>
                    <a:lstStyle/>
                    <a:p>
                      <a:pPr algn="ctr" rtl="1"/>
                      <a:r>
                        <a:rPr lang="he-IL" sz="2400" dirty="0">
                          <a:solidFill>
                            <a:schemeClr val="tx1"/>
                          </a:solidFill>
                        </a:rPr>
                        <a:t>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67444988"/>
                  </a:ext>
                </a:extLst>
              </a:tr>
              <a:tr h="633923">
                <a:tc>
                  <a:txBody>
                    <a:bodyPr/>
                    <a:lstStyle/>
                    <a:p>
                      <a:pPr algn="ctr" rtl="1"/>
                      <a:r>
                        <a:rPr lang="he-IL" sz="2400" dirty="0">
                          <a:solidFill>
                            <a:schemeClr val="tx1"/>
                          </a:solidFill>
                        </a:rPr>
                        <a:t>60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5766148"/>
                  </a:ext>
                </a:extLst>
              </a:tr>
              <a:tr h="633923">
                <a:tc>
                  <a:txBody>
                    <a:bodyPr/>
                    <a:lstStyle/>
                    <a:p>
                      <a:pPr algn="ctr" rtl="1"/>
                      <a:r>
                        <a:rPr lang="he-IL" sz="2400" dirty="0">
                          <a:solidFill>
                            <a:schemeClr val="tx1"/>
                          </a:solidFill>
                        </a:rPr>
                        <a:t>70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51014225"/>
                  </a:ext>
                </a:extLst>
              </a:tr>
              <a:tr h="633923">
                <a:tc>
                  <a:txBody>
                    <a:bodyPr/>
                    <a:lstStyle/>
                    <a:p>
                      <a:pPr algn="ctr" rtl="1"/>
                      <a:r>
                        <a:rPr lang="he-IL" sz="2400" dirty="0">
                          <a:solidFill>
                            <a:schemeClr val="tx1"/>
                          </a:solidFill>
                        </a:rPr>
                        <a:t>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68922062"/>
                  </a:ext>
                </a:extLst>
              </a:tr>
              <a:tr h="633923">
                <a:tc>
                  <a:txBody>
                    <a:bodyPr/>
                    <a:lstStyle/>
                    <a:p>
                      <a:pPr algn="ctr" rtl="1"/>
                      <a:r>
                        <a:rPr lang="he-IL" sz="2400" dirty="0">
                          <a:solidFill>
                            <a:schemeClr val="tx1"/>
                          </a:solidFill>
                        </a:rPr>
                        <a:t>90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a:r>
                        <a:rPr lang="he-IL" sz="2400" dirty="0">
                          <a:solidFill>
                            <a:schemeClr val="tx1"/>
                          </a:solidFill>
                        </a:rPr>
                        <a:t>89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16181302"/>
                  </a:ext>
                </a:extLst>
              </a:tr>
              <a:tr h="633923">
                <a:tc>
                  <a:txBody>
                    <a:bodyPr/>
                    <a:lstStyle/>
                    <a:p>
                      <a:pPr algn="ctr" rtl="1"/>
                      <a:r>
                        <a:rPr lang="he-IL" sz="2400" dirty="0">
                          <a:solidFill>
                            <a:schemeClr val="tx1"/>
                          </a:solidFill>
                        </a:rPr>
                        <a:t>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0798824"/>
                  </a:ext>
                </a:extLst>
              </a:tr>
            </a:tbl>
          </a:graphicData>
        </a:graphic>
      </p:graphicFrame>
      <p:sp>
        <p:nvSpPr>
          <p:cNvPr id="5" name="לחצו רמז">
            <a:extLst>
              <a:ext uri="{FF2B5EF4-FFF2-40B4-BE49-F238E27FC236}">
                <a16:creationId xmlns:a16="http://schemas.microsoft.com/office/drawing/2014/main" id="{3DD2C9BD-BE46-89EC-3190-4DBB279D2367}"/>
              </a:ext>
            </a:extLst>
          </p:cNvPr>
          <p:cNvSpPr/>
          <p:nvPr/>
        </p:nvSpPr>
        <p:spPr>
          <a:xfrm>
            <a:off x="9477470" y="5563120"/>
            <a:ext cx="2467374" cy="1028599"/>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1"/>
          </a:solidFill>
          <a:ln w="57150" cap="rnd">
            <a:solidFill>
              <a:schemeClr val="accent1">
                <a:lumMod val="75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לְקַבָּלַת רֶמֶז.</a:t>
            </a:r>
            <a:endParaRPr lang="en-IL" sz="2800" dirty="0"/>
          </a:p>
        </p:txBody>
      </p:sp>
      <p:sp>
        <p:nvSpPr>
          <p:cNvPr id="9" name="מלבן 8">
            <a:extLst>
              <a:ext uri="{FF2B5EF4-FFF2-40B4-BE49-F238E27FC236}">
                <a16:creationId xmlns:a16="http://schemas.microsoft.com/office/drawing/2014/main" id="{A384E25C-950E-A61D-7DD8-615E6D213ED8}"/>
              </a:ext>
            </a:extLst>
          </p:cNvPr>
          <p:cNvSpPr/>
          <p:nvPr/>
        </p:nvSpPr>
        <p:spPr>
          <a:xfrm>
            <a:off x="7442890" y="266281"/>
            <a:ext cx="860433" cy="1227373"/>
          </a:xfrm>
          <a:prstGeom prst="rect">
            <a:avLst/>
          </a:prstGeom>
          <a:noFill/>
          <a:ln w="762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 name="לחצו תשובה">
            <a:extLst>
              <a:ext uri="{FF2B5EF4-FFF2-40B4-BE49-F238E27FC236}">
                <a16:creationId xmlns:a16="http://schemas.microsoft.com/office/drawing/2014/main" id="{4FC3C7A7-9271-044B-DB8C-8E03F5B0FCB3}"/>
              </a:ext>
            </a:extLst>
          </p:cNvPr>
          <p:cNvSpPr/>
          <p:nvPr/>
        </p:nvSpPr>
        <p:spPr>
          <a:xfrm>
            <a:off x="9477470" y="5563120"/>
            <a:ext cx="2467374" cy="1028599"/>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1"/>
          </a:solidFill>
          <a:ln w="57150" cap="rnd">
            <a:solidFill>
              <a:schemeClr val="accent1">
                <a:lumMod val="75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הַתְשוּבָה.</a:t>
            </a:r>
            <a:endParaRPr lang="en-IL" sz="2800" dirty="0"/>
          </a:p>
        </p:txBody>
      </p:sp>
      <p:grpSp>
        <p:nvGrpSpPr>
          <p:cNvPr id="51" name="כרטיס רמז">
            <a:extLst>
              <a:ext uri="{FF2B5EF4-FFF2-40B4-BE49-F238E27FC236}">
                <a16:creationId xmlns:a16="http://schemas.microsoft.com/office/drawing/2014/main" id="{3AE2984F-AA83-91C0-DCE9-CF6D8ED40ED2}"/>
              </a:ext>
            </a:extLst>
          </p:cNvPr>
          <p:cNvGrpSpPr/>
          <p:nvPr/>
        </p:nvGrpSpPr>
        <p:grpSpPr>
          <a:xfrm>
            <a:off x="422327" y="2100320"/>
            <a:ext cx="7120186" cy="4572000"/>
            <a:chOff x="422327" y="2100320"/>
            <a:chExt cx="7120186" cy="4572000"/>
          </a:xfrm>
        </p:grpSpPr>
        <p:sp>
          <p:nvSpPr>
            <p:cNvPr id="6" name="מלבן 5">
              <a:extLst>
                <a:ext uri="{FF2B5EF4-FFF2-40B4-BE49-F238E27FC236}">
                  <a16:creationId xmlns:a16="http://schemas.microsoft.com/office/drawing/2014/main" id="{A7EF3142-D46F-EF6D-3653-3DB5607D8F83}"/>
                </a:ext>
              </a:extLst>
            </p:cNvPr>
            <p:cNvSpPr/>
            <p:nvPr/>
          </p:nvSpPr>
          <p:spPr>
            <a:xfrm>
              <a:off x="422327" y="2100320"/>
              <a:ext cx="7120186" cy="4572000"/>
            </a:xfrm>
            <a:prstGeom prst="rect">
              <a:avLst/>
            </a:prstGeom>
            <a:solidFill>
              <a:schemeClr val="bg1"/>
            </a:solidFill>
            <a:ln w="381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grpSp>
          <p:nvGrpSpPr>
            <p:cNvPr id="19" name="קבוצה 18">
              <a:extLst>
                <a:ext uri="{FF2B5EF4-FFF2-40B4-BE49-F238E27FC236}">
                  <a16:creationId xmlns:a16="http://schemas.microsoft.com/office/drawing/2014/main" id="{AE807179-A4F5-A045-F3B5-A5ECA7451252}"/>
                </a:ext>
              </a:extLst>
            </p:cNvPr>
            <p:cNvGrpSpPr/>
            <p:nvPr/>
          </p:nvGrpSpPr>
          <p:grpSpPr>
            <a:xfrm>
              <a:off x="639667" y="3003832"/>
              <a:ext cx="6172947" cy="437881"/>
              <a:chOff x="2523499" y="1204823"/>
              <a:chExt cx="6172947" cy="437881"/>
            </a:xfrm>
          </p:grpSpPr>
          <p:sp>
            <p:nvSpPr>
              <p:cNvPr id="7" name="אליפסה 6">
                <a:extLst>
                  <a:ext uri="{FF2B5EF4-FFF2-40B4-BE49-F238E27FC236}">
                    <a16:creationId xmlns:a16="http://schemas.microsoft.com/office/drawing/2014/main" id="{BAD623B0-0EED-69C0-A81F-07C9318C4489}"/>
                  </a:ext>
                </a:extLst>
              </p:cNvPr>
              <p:cNvSpPr/>
              <p:nvPr/>
            </p:nvSpPr>
            <p:spPr>
              <a:xfrm>
                <a:off x="570964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אליפסה 7">
                <a:extLst>
                  <a:ext uri="{FF2B5EF4-FFF2-40B4-BE49-F238E27FC236}">
                    <a16:creationId xmlns:a16="http://schemas.microsoft.com/office/drawing/2014/main" id="{06D4277A-FCE1-A923-D131-1BB2A0816342}"/>
                  </a:ext>
                </a:extLst>
              </p:cNvPr>
              <p:cNvSpPr/>
              <p:nvPr/>
            </p:nvSpPr>
            <p:spPr>
              <a:xfrm>
                <a:off x="762133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 name="אליפסה 9">
                <a:extLst>
                  <a:ext uri="{FF2B5EF4-FFF2-40B4-BE49-F238E27FC236}">
                    <a16:creationId xmlns:a16="http://schemas.microsoft.com/office/drawing/2014/main" id="{A1B5F6E9-0EAB-541D-2236-96FF602DBFEB}"/>
                  </a:ext>
                </a:extLst>
              </p:cNvPr>
              <p:cNvSpPr/>
              <p:nvPr/>
            </p:nvSpPr>
            <p:spPr>
              <a:xfrm>
                <a:off x="698410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 name="אליפסה 10">
                <a:extLst>
                  <a:ext uri="{FF2B5EF4-FFF2-40B4-BE49-F238E27FC236}">
                    <a16:creationId xmlns:a16="http://schemas.microsoft.com/office/drawing/2014/main" id="{4C26CC3C-091C-FE25-669F-F56F57462149}"/>
                  </a:ext>
                </a:extLst>
              </p:cNvPr>
              <p:cNvSpPr/>
              <p:nvPr/>
            </p:nvSpPr>
            <p:spPr>
              <a:xfrm>
                <a:off x="634687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 name="אליפסה 11">
                <a:extLst>
                  <a:ext uri="{FF2B5EF4-FFF2-40B4-BE49-F238E27FC236}">
                    <a16:creationId xmlns:a16="http://schemas.microsoft.com/office/drawing/2014/main" id="{72389090-A70B-35B3-F553-16F5789E117F}"/>
                  </a:ext>
                </a:extLst>
              </p:cNvPr>
              <p:cNvSpPr/>
              <p:nvPr/>
            </p:nvSpPr>
            <p:spPr>
              <a:xfrm>
                <a:off x="8258565"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 name="אליפסה 12">
                <a:extLst>
                  <a:ext uri="{FF2B5EF4-FFF2-40B4-BE49-F238E27FC236}">
                    <a16:creationId xmlns:a16="http://schemas.microsoft.com/office/drawing/2014/main" id="{6F81EB55-FB70-D59B-6AD3-F849445DAAFF}"/>
                  </a:ext>
                </a:extLst>
              </p:cNvPr>
              <p:cNvSpPr/>
              <p:nvPr/>
            </p:nvSpPr>
            <p:spPr>
              <a:xfrm>
                <a:off x="252349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 name="אליפסה 13">
                <a:extLst>
                  <a:ext uri="{FF2B5EF4-FFF2-40B4-BE49-F238E27FC236}">
                    <a16:creationId xmlns:a16="http://schemas.microsoft.com/office/drawing/2014/main" id="{D90DCADC-85BC-25BF-FA96-32A527CD59A3}"/>
                  </a:ext>
                </a:extLst>
              </p:cNvPr>
              <p:cNvSpPr/>
              <p:nvPr/>
            </p:nvSpPr>
            <p:spPr>
              <a:xfrm>
                <a:off x="443518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 name="אליפסה 14">
                <a:extLst>
                  <a:ext uri="{FF2B5EF4-FFF2-40B4-BE49-F238E27FC236}">
                    <a16:creationId xmlns:a16="http://schemas.microsoft.com/office/drawing/2014/main" id="{F70DB3A5-72D1-1847-B082-D6CF3E0EDBBA}"/>
                  </a:ext>
                </a:extLst>
              </p:cNvPr>
              <p:cNvSpPr/>
              <p:nvPr/>
            </p:nvSpPr>
            <p:spPr>
              <a:xfrm>
                <a:off x="379795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 name="אליפסה 15">
                <a:extLst>
                  <a:ext uri="{FF2B5EF4-FFF2-40B4-BE49-F238E27FC236}">
                    <a16:creationId xmlns:a16="http://schemas.microsoft.com/office/drawing/2014/main" id="{9A20B97A-4CBD-2277-B3FC-4497AD955C35}"/>
                  </a:ext>
                </a:extLst>
              </p:cNvPr>
              <p:cNvSpPr/>
              <p:nvPr/>
            </p:nvSpPr>
            <p:spPr>
              <a:xfrm>
                <a:off x="316072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 name="אליפסה 17">
                <a:extLst>
                  <a:ext uri="{FF2B5EF4-FFF2-40B4-BE49-F238E27FC236}">
                    <a16:creationId xmlns:a16="http://schemas.microsoft.com/office/drawing/2014/main" id="{25792585-ED1E-D868-2EA2-7B7EEDC6E80A}"/>
                  </a:ext>
                </a:extLst>
              </p:cNvPr>
              <p:cNvSpPr/>
              <p:nvPr/>
            </p:nvSpPr>
            <p:spPr>
              <a:xfrm>
                <a:off x="507241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pic>
          <p:nvPicPr>
            <p:cNvPr id="71" name="גרפיקה 70" descr="סגור עם מילוי מלא">
              <a:extLst>
                <a:ext uri="{FF2B5EF4-FFF2-40B4-BE49-F238E27FC236}">
                  <a16:creationId xmlns:a16="http://schemas.microsoft.com/office/drawing/2014/main" id="{C99DEBA1-A65A-CA28-2854-A2A64ABB524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00469" y="2167369"/>
              <a:ext cx="696827" cy="696827"/>
            </a:xfrm>
            <a:prstGeom prst="rect">
              <a:avLst/>
            </a:prstGeom>
          </p:spPr>
        </p:pic>
        <p:grpSp>
          <p:nvGrpSpPr>
            <p:cNvPr id="30" name="קבוצה 29">
              <a:extLst>
                <a:ext uri="{FF2B5EF4-FFF2-40B4-BE49-F238E27FC236}">
                  <a16:creationId xmlns:a16="http://schemas.microsoft.com/office/drawing/2014/main" id="{8C5A5B4E-D7AB-9819-9770-0B2F7894F620}"/>
                </a:ext>
              </a:extLst>
            </p:cNvPr>
            <p:cNvGrpSpPr/>
            <p:nvPr/>
          </p:nvGrpSpPr>
          <p:grpSpPr>
            <a:xfrm>
              <a:off x="639667" y="3616040"/>
              <a:ext cx="5535721" cy="437881"/>
              <a:chOff x="2523499" y="1204823"/>
              <a:chExt cx="5535721" cy="437881"/>
            </a:xfrm>
            <a:solidFill>
              <a:schemeClr val="accent2"/>
            </a:solidFill>
          </p:grpSpPr>
          <p:sp>
            <p:nvSpPr>
              <p:cNvPr id="31" name="אליפסה 30">
                <a:extLst>
                  <a:ext uri="{FF2B5EF4-FFF2-40B4-BE49-F238E27FC236}">
                    <a16:creationId xmlns:a16="http://schemas.microsoft.com/office/drawing/2014/main" id="{8F09515E-FCD0-863B-05B0-F38D252AE5C5}"/>
                  </a:ext>
                </a:extLst>
              </p:cNvPr>
              <p:cNvSpPr/>
              <p:nvPr/>
            </p:nvSpPr>
            <p:spPr>
              <a:xfrm>
                <a:off x="5709649" y="1204823"/>
                <a:ext cx="437881" cy="437881"/>
              </a:xfrm>
              <a:prstGeom prst="ellipse">
                <a:avLst/>
              </a:prstGeom>
              <a:grp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2" name="אליפסה 31">
                <a:extLst>
                  <a:ext uri="{FF2B5EF4-FFF2-40B4-BE49-F238E27FC236}">
                    <a16:creationId xmlns:a16="http://schemas.microsoft.com/office/drawing/2014/main" id="{A763AA5C-4864-3547-177A-6A019BE3CC6B}"/>
                  </a:ext>
                </a:extLst>
              </p:cNvPr>
              <p:cNvSpPr/>
              <p:nvPr/>
            </p:nvSpPr>
            <p:spPr>
              <a:xfrm>
                <a:off x="7621339" y="1204823"/>
                <a:ext cx="437881" cy="437881"/>
              </a:xfrm>
              <a:prstGeom prst="ellipse">
                <a:avLst/>
              </a:prstGeom>
              <a:grp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3" name="אליפסה 32">
                <a:extLst>
                  <a:ext uri="{FF2B5EF4-FFF2-40B4-BE49-F238E27FC236}">
                    <a16:creationId xmlns:a16="http://schemas.microsoft.com/office/drawing/2014/main" id="{D7341099-BA85-623D-85B7-57FC6076FAC2}"/>
                  </a:ext>
                </a:extLst>
              </p:cNvPr>
              <p:cNvSpPr/>
              <p:nvPr/>
            </p:nvSpPr>
            <p:spPr>
              <a:xfrm>
                <a:off x="6984109" y="1204823"/>
                <a:ext cx="437881" cy="437881"/>
              </a:xfrm>
              <a:prstGeom prst="ellipse">
                <a:avLst/>
              </a:prstGeom>
              <a:grp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4" name="אליפסה 33">
                <a:extLst>
                  <a:ext uri="{FF2B5EF4-FFF2-40B4-BE49-F238E27FC236}">
                    <a16:creationId xmlns:a16="http://schemas.microsoft.com/office/drawing/2014/main" id="{8C2CB0F2-9A38-8830-4D61-3A30613E4BA1}"/>
                  </a:ext>
                </a:extLst>
              </p:cNvPr>
              <p:cNvSpPr/>
              <p:nvPr/>
            </p:nvSpPr>
            <p:spPr>
              <a:xfrm>
                <a:off x="6346879" y="1204823"/>
                <a:ext cx="437881" cy="437881"/>
              </a:xfrm>
              <a:prstGeom prst="ellipse">
                <a:avLst/>
              </a:prstGeom>
              <a:grp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6" name="אליפסה 35">
                <a:extLst>
                  <a:ext uri="{FF2B5EF4-FFF2-40B4-BE49-F238E27FC236}">
                    <a16:creationId xmlns:a16="http://schemas.microsoft.com/office/drawing/2014/main" id="{3F5C4174-18C2-96E5-3998-F92C403586A2}"/>
                  </a:ext>
                </a:extLst>
              </p:cNvPr>
              <p:cNvSpPr/>
              <p:nvPr/>
            </p:nvSpPr>
            <p:spPr>
              <a:xfrm>
                <a:off x="2523499" y="1204823"/>
                <a:ext cx="437881" cy="437881"/>
              </a:xfrm>
              <a:prstGeom prst="ellipse">
                <a:avLst/>
              </a:prstGeom>
              <a:grp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7" name="אליפסה 36">
                <a:extLst>
                  <a:ext uri="{FF2B5EF4-FFF2-40B4-BE49-F238E27FC236}">
                    <a16:creationId xmlns:a16="http://schemas.microsoft.com/office/drawing/2014/main" id="{B6A978DE-15D1-31B9-0904-722C8E4A5BEC}"/>
                  </a:ext>
                </a:extLst>
              </p:cNvPr>
              <p:cNvSpPr/>
              <p:nvPr/>
            </p:nvSpPr>
            <p:spPr>
              <a:xfrm>
                <a:off x="4435189" y="1204823"/>
                <a:ext cx="437881" cy="437881"/>
              </a:xfrm>
              <a:prstGeom prst="ellipse">
                <a:avLst/>
              </a:prstGeom>
              <a:grp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8" name="אליפסה 37">
                <a:extLst>
                  <a:ext uri="{FF2B5EF4-FFF2-40B4-BE49-F238E27FC236}">
                    <a16:creationId xmlns:a16="http://schemas.microsoft.com/office/drawing/2014/main" id="{1DAF6027-FBE6-6FCA-FB7F-1EEEAA520EA8}"/>
                  </a:ext>
                </a:extLst>
              </p:cNvPr>
              <p:cNvSpPr/>
              <p:nvPr/>
            </p:nvSpPr>
            <p:spPr>
              <a:xfrm>
                <a:off x="3797959" y="1204823"/>
                <a:ext cx="437881" cy="437881"/>
              </a:xfrm>
              <a:prstGeom prst="ellipse">
                <a:avLst/>
              </a:prstGeom>
              <a:grp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9" name="אליפסה 38">
                <a:extLst>
                  <a:ext uri="{FF2B5EF4-FFF2-40B4-BE49-F238E27FC236}">
                    <a16:creationId xmlns:a16="http://schemas.microsoft.com/office/drawing/2014/main" id="{1DC7747C-3DFF-0F99-65F6-9EFCCDD772CA}"/>
                  </a:ext>
                </a:extLst>
              </p:cNvPr>
              <p:cNvSpPr/>
              <p:nvPr/>
            </p:nvSpPr>
            <p:spPr>
              <a:xfrm>
                <a:off x="3160729" y="1204823"/>
                <a:ext cx="437881" cy="437881"/>
              </a:xfrm>
              <a:prstGeom prst="ellipse">
                <a:avLst/>
              </a:prstGeom>
              <a:grp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0" name="אליפסה 39">
                <a:extLst>
                  <a:ext uri="{FF2B5EF4-FFF2-40B4-BE49-F238E27FC236}">
                    <a16:creationId xmlns:a16="http://schemas.microsoft.com/office/drawing/2014/main" id="{0B4D8FD1-96C2-A5C4-5AF2-D3E0848D987B}"/>
                  </a:ext>
                </a:extLst>
              </p:cNvPr>
              <p:cNvSpPr/>
              <p:nvPr/>
            </p:nvSpPr>
            <p:spPr>
              <a:xfrm>
                <a:off x="5072419" y="1204823"/>
                <a:ext cx="437881" cy="437881"/>
              </a:xfrm>
              <a:prstGeom prst="ellipse">
                <a:avLst/>
              </a:prstGeom>
              <a:grp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41" name="קבוצה 40">
              <a:extLst>
                <a:ext uri="{FF2B5EF4-FFF2-40B4-BE49-F238E27FC236}">
                  <a16:creationId xmlns:a16="http://schemas.microsoft.com/office/drawing/2014/main" id="{B492BDA8-FE9A-D0D2-5E7A-EF143493562D}"/>
                </a:ext>
              </a:extLst>
            </p:cNvPr>
            <p:cNvGrpSpPr/>
            <p:nvPr/>
          </p:nvGrpSpPr>
          <p:grpSpPr>
            <a:xfrm>
              <a:off x="560279" y="6030530"/>
              <a:ext cx="5535721" cy="437881"/>
              <a:chOff x="2523499" y="1204823"/>
              <a:chExt cx="5535721" cy="437881"/>
            </a:xfrm>
            <a:solidFill>
              <a:schemeClr val="accent2"/>
            </a:solidFill>
          </p:grpSpPr>
          <p:sp>
            <p:nvSpPr>
              <p:cNvPr id="42" name="אליפסה 41">
                <a:extLst>
                  <a:ext uri="{FF2B5EF4-FFF2-40B4-BE49-F238E27FC236}">
                    <a16:creationId xmlns:a16="http://schemas.microsoft.com/office/drawing/2014/main" id="{1236ACEE-5F97-A42D-C0BE-8FCCDAE49B72}"/>
                  </a:ext>
                </a:extLst>
              </p:cNvPr>
              <p:cNvSpPr/>
              <p:nvPr/>
            </p:nvSpPr>
            <p:spPr>
              <a:xfrm>
                <a:off x="5709649" y="1204823"/>
                <a:ext cx="437881" cy="437881"/>
              </a:xfrm>
              <a:prstGeom prst="ellipse">
                <a:avLst/>
              </a:prstGeom>
              <a:grp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3" name="אליפסה 42">
                <a:extLst>
                  <a:ext uri="{FF2B5EF4-FFF2-40B4-BE49-F238E27FC236}">
                    <a16:creationId xmlns:a16="http://schemas.microsoft.com/office/drawing/2014/main" id="{AC0A1E8C-4CD7-36DE-BE79-EC904A57FAB6}"/>
                  </a:ext>
                </a:extLst>
              </p:cNvPr>
              <p:cNvSpPr/>
              <p:nvPr/>
            </p:nvSpPr>
            <p:spPr>
              <a:xfrm>
                <a:off x="7621339" y="1204823"/>
                <a:ext cx="437881" cy="437881"/>
              </a:xfrm>
              <a:prstGeom prst="ellipse">
                <a:avLst/>
              </a:prstGeom>
              <a:grp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4" name="אליפסה 43">
                <a:extLst>
                  <a:ext uri="{FF2B5EF4-FFF2-40B4-BE49-F238E27FC236}">
                    <a16:creationId xmlns:a16="http://schemas.microsoft.com/office/drawing/2014/main" id="{986CC281-109C-D369-6D38-32371196429C}"/>
                  </a:ext>
                </a:extLst>
              </p:cNvPr>
              <p:cNvSpPr/>
              <p:nvPr/>
            </p:nvSpPr>
            <p:spPr>
              <a:xfrm>
                <a:off x="6984109" y="1204823"/>
                <a:ext cx="437881" cy="437881"/>
              </a:xfrm>
              <a:prstGeom prst="ellipse">
                <a:avLst/>
              </a:prstGeom>
              <a:grp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5" name="אליפסה 44">
                <a:extLst>
                  <a:ext uri="{FF2B5EF4-FFF2-40B4-BE49-F238E27FC236}">
                    <a16:creationId xmlns:a16="http://schemas.microsoft.com/office/drawing/2014/main" id="{F8E3C754-04D9-24EB-23D5-13E1D4E8FDB0}"/>
                  </a:ext>
                </a:extLst>
              </p:cNvPr>
              <p:cNvSpPr/>
              <p:nvPr/>
            </p:nvSpPr>
            <p:spPr>
              <a:xfrm>
                <a:off x="6346879" y="1204823"/>
                <a:ext cx="437881" cy="437881"/>
              </a:xfrm>
              <a:prstGeom prst="ellipse">
                <a:avLst/>
              </a:prstGeom>
              <a:grp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6" name="אליפסה 45">
                <a:extLst>
                  <a:ext uri="{FF2B5EF4-FFF2-40B4-BE49-F238E27FC236}">
                    <a16:creationId xmlns:a16="http://schemas.microsoft.com/office/drawing/2014/main" id="{7E20D759-0A4F-E332-53E7-56D785F64E26}"/>
                  </a:ext>
                </a:extLst>
              </p:cNvPr>
              <p:cNvSpPr/>
              <p:nvPr/>
            </p:nvSpPr>
            <p:spPr>
              <a:xfrm>
                <a:off x="2523499" y="1204823"/>
                <a:ext cx="437881" cy="437881"/>
              </a:xfrm>
              <a:prstGeom prst="ellipse">
                <a:avLst/>
              </a:prstGeom>
              <a:grp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7" name="אליפסה 46">
                <a:extLst>
                  <a:ext uri="{FF2B5EF4-FFF2-40B4-BE49-F238E27FC236}">
                    <a16:creationId xmlns:a16="http://schemas.microsoft.com/office/drawing/2014/main" id="{9322DF51-6A8A-8C9B-8D1A-CFD728564AA8}"/>
                  </a:ext>
                </a:extLst>
              </p:cNvPr>
              <p:cNvSpPr/>
              <p:nvPr/>
            </p:nvSpPr>
            <p:spPr>
              <a:xfrm>
                <a:off x="4435189" y="1204823"/>
                <a:ext cx="437881" cy="437881"/>
              </a:xfrm>
              <a:prstGeom prst="ellipse">
                <a:avLst/>
              </a:prstGeom>
              <a:grp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8" name="אליפסה 47">
                <a:extLst>
                  <a:ext uri="{FF2B5EF4-FFF2-40B4-BE49-F238E27FC236}">
                    <a16:creationId xmlns:a16="http://schemas.microsoft.com/office/drawing/2014/main" id="{893362AB-C98A-6827-8812-FFFA5F944F31}"/>
                  </a:ext>
                </a:extLst>
              </p:cNvPr>
              <p:cNvSpPr/>
              <p:nvPr/>
            </p:nvSpPr>
            <p:spPr>
              <a:xfrm>
                <a:off x="3797959" y="1204823"/>
                <a:ext cx="437881" cy="437881"/>
              </a:xfrm>
              <a:prstGeom prst="ellipse">
                <a:avLst/>
              </a:prstGeom>
              <a:grp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9" name="אליפסה 48">
                <a:extLst>
                  <a:ext uri="{FF2B5EF4-FFF2-40B4-BE49-F238E27FC236}">
                    <a16:creationId xmlns:a16="http://schemas.microsoft.com/office/drawing/2014/main" id="{EB00B2B3-89E2-A7FB-D6BE-8B9F9036A42B}"/>
                  </a:ext>
                </a:extLst>
              </p:cNvPr>
              <p:cNvSpPr/>
              <p:nvPr/>
            </p:nvSpPr>
            <p:spPr>
              <a:xfrm>
                <a:off x="3160729" y="1204823"/>
                <a:ext cx="437881" cy="437881"/>
              </a:xfrm>
              <a:prstGeom prst="ellipse">
                <a:avLst/>
              </a:prstGeom>
              <a:grp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0" name="אליפסה 49">
                <a:extLst>
                  <a:ext uri="{FF2B5EF4-FFF2-40B4-BE49-F238E27FC236}">
                    <a16:creationId xmlns:a16="http://schemas.microsoft.com/office/drawing/2014/main" id="{4B92C102-2A49-B64D-5D6F-DDA19726941F}"/>
                  </a:ext>
                </a:extLst>
              </p:cNvPr>
              <p:cNvSpPr/>
              <p:nvPr/>
            </p:nvSpPr>
            <p:spPr>
              <a:xfrm>
                <a:off x="5072419" y="1204823"/>
                <a:ext cx="437881" cy="437881"/>
              </a:xfrm>
              <a:prstGeom prst="ellipse">
                <a:avLst/>
              </a:prstGeom>
              <a:grp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sp>
        <p:nvSpPr>
          <p:cNvPr id="17" name="בועת דיבור: אליפסה 16">
            <a:extLst>
              <a:ext uri="{FF2B5EF4-FFF2-40B4-BE49-F238E27FC236}">
                <a16:creationId xmlns:a16="http://schemas.microsoft.com/office/drawing/2014/main" id="{44DE6750-9087-C4B6-E5E9-FCD5CF614352}"/>
              </a:ext>
            </a:extLst>
          </p:cNvPr>
          <p:cNvSpPr/>
          <p:nvPr/>
        </p:nvSpPr>
        <p:spPr>
          <a:xfrm flipH="1">
            <a:off x="7176519" y="1638409"/>
            <a:ext cx="4515012" cy="1754746"/>
          </a:xfrm>
          <a:prstGeom prst="wedgeEllipseCallout">
            <a:avLst>
              <a:gd name="adj1" fmla="val -41692"/>
              <a:gd name="adj2" fmla="val 89375"/>
            </a:avLst>
          </a:prstGeom>
          <a:solidFill>
            <a:srgbClr val="F8C0D9"/>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r>
              <a:rPr lang="he-IL" sz="2800" dirty="0">
                <a:solidFill>
                  <a:schemeClr val="tx1"/>
                </a:solidFill>
              </a:rPr>
              <a:t>9 קָטָן מִ־19 בְּ־10.</a:t>
            </a:r>
          </a:p>
          <a:p>
            <a:pPr algn="r" rtl="0"/>
            <a:r>
              <a:rPr lang="en-US" sz="2800" dirty="0">
                <a:solidFill>
                  <a:schemeClr val="tx1"/>
                </a:solidFill>
              </a:rPr>
              <a:t>19 - 9 = 10</a:t>
            </a:r>
            <a:endParaRPr lang="he-IL" sz="2800" dirty="0">
              <a:solidFill>
                <a:schemeClr val="tx1"/>
              </a:solidFill>
            </a:endParaRPr>
          </a:p>
          <a:p>
            <a:pPr algn="ctr"/>
            <a:endParaRPr lang="he-IL" dirty="0"/>
          </a:p>
        </p:txBody>
      </p:sp>
      <p:pic>
        <p:nvPicPr>
          <p:cNvPr id="29" name="תמונה 28">
            <a:extLst>
              <a:ext uri="{FF2B5EF4-FFF2-40B4-BE49-F238E27FC236}">
                <a16:creationId xmlns:a16="http://schemas.microsoft.com/office/drawing/2014/main" id="{AAD5FB66-9ABC-27BB-692D-221AFE1AC38B}"/>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1875" b="92969" l="9976" r="91241">
                        <a14:foregroundMark x1="87348" y1="17188" x2="59367" y2="6875"/>
                        <a14:foregroundMark x1="59367" y1="6875" x2="58394" y2="7187"/>
                        <a14:foregroundMark x1="75426" y1="2969" x2="73966" y2="2031"/>
                        <a14:foregroundMark x1="65450" y1="2656" x2="65450" y2="2656"/>
                        <a14:foregroundMark x1="89538" y1="14219" x2="91484" y2="32500"/>
                        <a14:foregroundMark x1="91484" y1="32500" x2="91241" y2="32969"/>
                        <a14:foregroundMark x1="72993" y1="92656" x2="51338" y2="92969"/>
                        <a14:backgroundMark x1="70316" y1="95938" x2="70316" y2="95938"/>
                      </a14:backgroundRemoval>
                    </a14:imgEffect>
                  </a14:imgLayer>
                </a14:imgProps>
              </a:ext>
              <a:ext uri="{28A0092B-C50C-407E-A947-70E740481C1C}">
                <a14:useLocalDpi xmlns:a14="http://schemas.microsoft.com/office/drawing/2010/main"/>
              </a:ext>
            </a:extLst>
          </a:blip>
          <a:srcRect/>
          <a:stretch/>
        </p:blipFill>
        <p:spPr>
          <a:xfrm>
            <a:off x="10342757" y="3051512"/>
            <a:ext cx="1710744" cy="2669616"/>
          </a:xfrm>
          <a:prstGeom prst="rect">
            <a:avLst/>
          </a:prstGeom>
        </p:spPr>
      </p:pic>
    </p:spTree>
    <p:extLst>
      <p:ext uri="{BB962C8B-B14F-4D97-AF65-F5344CB8AC3E}">
        <p14:creationId xmlns:p14="http://schemas.microsoft.com/office/powerpoint/2010/main" val="326017891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51"/>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1" nodeType="after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childTnLst>
              </p:cTn>
              <p:nextCondLst>
                <p:cond evt="onClick" delay="0">
                  <p:tgtEl>
                    <p:spTgt spid="5"/>
                  </p:tgtEl>
                </p:cond>
              </p:nextCondLst>
            </p:seq>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1" presetClass="exit"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childTnLst>
                          </p:cTn>
                        </p:par>
                      </p:childTnLst>
                    </p:cTn>
                  </p:par>
                </p:childTnLst>
              </p:cTn>
              <p:nextCondLst>
                <p:cond evt="onClick" delay="0">
                  <p:tgtEl>
                    <p:spTgt spid="4"/>
                  </p:tgtEl>
                </p:cond>
              </p:nextCondLst>
            </p:seq>
            <p:seq concurrent="1" nextAc="seek">
              <p:cTn id="21" restart="whenNotActive" fill="hold" evtFilter="cancelBubble" nodeType="interactiveSeq">
                <p:stCondLst>
                  <p:cond evt="onClick" delay="0">
                    <p:tgtEl>
                      <p:spTgt spid="51"/>
                    </p:tgtEl>
                  </p:cond>
                </p:stCondLst>
                <p:endSync evt="end" delay="0">
                  <p:rtn val="all"/>
                </p:endSync>
                <p:childTnLst>
                  <p:par>
                    <p:cTn id="22" fill="hold">
                      <p:stCondLst>
                        <p:cond delay="0"/>
                      </p:stCondLst>
                      <p:childTnLst>
                        <p:par>
                          <p:cTn id="23" fill="hold">
                            <p:stCondLst>
                              <p:cond delay="0"/>
                            </p:stCondLst>
                            <p:childTnLst>
                              <p:par>
                                <p:cTn id="24" presetID="31" presetClass="exit" presetSubtype="0" fill="hold" nodeType="withEffect">
                                  <p:stCondLst>
                                    <p:cond delay="0"/>
                                  </p:stCondLst>
                                  <p:childTnLst>
                                    <p:anim calcmode="lin" valueType="num">
                                      <p:cBhvr>
                                        <p:cTn id="25" dur="1000"/>
                                        <p:tgtEl>
                                          <p:spTgt spid="51"/>
                                        </p:tgtEl>
                                        <p:attrNameLst>
                                          <p:attrName>ppt_w</p:attrName>
                                        </p:attrNameLst>
                                      </p:cBhvr>
                                      <p:tavLst>
                                        <p:tav tm="0">
                                          <p:val>
                                            <p:strVal val="ppt_w"/>
                                          </p:val>
                                        </p:tav>
                                        <p:tav tm="100000">
                                          <p:val>
                                            <p:fltVal val="0"/>
                                          </p:val>
                                        </p:tav>
                                      </p:tavLst>
                                    </p:anim>
                                    <p:anim calcmode="lin" valueType="num">
                                      <p:cBhvr>
                                        <p:cTn id="26" dur="1000"/>
                                        <p:tgtEl>
                                          <p:spTgt spid="51"/>
                                        </p:tgtEl>
                                        <p:attrNameLst>
                                          <p:attrName>ppt_h</p:attrName>
                                        </p:attrNameLst>
                                      </p:cBhvr>
                                      <p:tavLst>
                                        <p:tav tm="0">
                                          <p:val>
                                            <p:strVal val="ppt_h"/>
                                          </p:val>
                                        </p:tav>
                                        <p:tav tm="100000">
                                          <p:val>
                                            <p:fltVal val="0"/>
                                          </p:val>
                                        </p:tav>
                                      </p:tavLst>
                                    </p:anim>
                                    <p:anim calcmode="lin" valueType="num">
                                      <p:cBhvr>
                                        <p:cTn id="27" dur="1000"/>
                                        <p:tgtEl>
                                          <p:spTgt spid="51"/>
                                        </p:tgtEl>
                                        <p:attrNameLst>
                                          <p:attrName>style.rotation</p:attrName>
                                        </p:attrNameLst>
                                      </p:cBhvr>
                                      <p:tavLst>
                                        <p:tav tm="0">
                                          <p:val>
                                            <p:fltVal val="0"/>
                                          </p:val>
                                        </p:tav>
                                        <p:tav tm="100000">
                                          <p:val>
                                            <p:fltVal val="90"/>
                                          </p:val>
                                        </p:tav>
                                      </p:tavLst>
                                    </p:anim>
                                    <p:animEffect transition="out" filter="fade">
                                      <p:cBhvr>
                                        <p:cTn id="28" dur="1000"/>
                                        <p:tgtEl>
                                          <p:spTgt spid="51"/>
                                        </p:tgtEl>
                                      </p:cBhvr>
                                    </p:animEffect>
                                    <p:set>
                                      <p:cBhvr>
                                        <p:cTn id="29" dur="1" fill="hold">
                                          <p:stCondLst>
                                            <p:cond delay="999"/>
                                          </p:stCondLst>
                                        </p:cTn>
                                        <p:tgtEl>
                                          <p:spTgt spid="51"/>
                                        </p:tgtEl>
                                        <p:attrNameLst>
                                          <p:attrName>style.visibility</p:attrName>
                                        </p:attrNameLst>
                                      </p:cBhvr>
                                      <p:to>
                                        <p:strVal val="hidden"/>
                                      </p:to>
                                    </p:set>
                                  </p:childTnLst>
                                </p:cTn>
                              </p:par>
                            </p:childTnLst>
                          </p:cTn>
                        </p:par>
                      </p:childTnLst>
                    </p:cTn>
                  </p:par>
                </p:childTnLst>
              </p:cTn>
              <p:nextCondLst>
                <p:cond evt="onClick" delay="0">
                  <p:tgtEl>
                    <p:spTgt spid="51"/>
                  </p:tgtEl>
                </p:cond>
              </p:nextCondLst>
            </p:seq>
          </p:childTnLst>
        </p:cTn>
      </p:par>
    </p:tnLst>
    <p:bldLst>
      <p:bldP spid="5" grpId="0" animBg="1"/>
      <p:bldP spid="4" grpId="0" animBg="1"/>
      <p:bldP spid="4" grpId="1" animBg="1"/>
      <p:bldP spid="1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D305EAC0-CC0E-49BF-B374-9E6F55CCCF64}"/>
              </a:ext>
            </a:extLst>
          </p:cNvPr>
          <p:cNvSpPr txBox="1"/>
          <p:nvPr/>
        </p:nvSpPr>
        <p:spPr>
          <a:xfrm>
            <a:off x="9586127" y="144237"/>
            <a:ext cx="2467374" cy="954107"/>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בְּכַמָה גָדוֹל 27 מִ־17?</a:t>
            </a:r>
          </a:p>
        </p:txBody>
      </p:sp>
      <p:graphicFrame>
        <p:nvGraphicFramePr>
          <p:cNvPr id="3" name="טבלה 2">
            <a:extLst>
              <a:ext uri="{FF2B5EF4-FFF2-40B4-BE49-F238E27FC236}">
                <a16:creationId xmlns:a16="http://schemas.microsoft.com/office/drawing/2014/main" id="{CDF16897-0E70-4940-B3F7-2CF03FE5D85E}"/>
              </a:ext>
            </a:extLst>
          </p:cNvPr>
          <p:cNvGraphicFramePr>
            <a:graphicFrameLocks noGrp="1"/>
          </p:cNvGraphicFramePr>
          <p:nvPr/>
        </p:nvGraphicFramePr>
        <p:xfrm>
          <a:off x="422327" y="268599"/>
          <a:ext cx="8766890" cy="6323120"/>
        </p:xfrm>
        <a:graphic>
          <a:graphicData uri="http://schemas.openxmlformats.org/drawingml/2006/table">
            <a:tbl>
              <a:tblPr rtl="1" firstRow="1" bandRow="1">
                <a:tableStyleId>{5C22544A-7EE6-4342-B048-85BDC9FD1C3A}</a:tableStyleId>
              </a:tblPr>
              <a:tblGrid>
                <a:gridCol w="876689">
                  <a:extLst>
                    <a:ext uri="{9D8B030D-6E8A-4147-A177-3AD203B41FA5}">
                      <a16:colId xmlns:a16="http://schemas.microsoft.com/office/drawing/2014/main" val="746335834"/>
                    </a:ext>
                  </a:extLst>
                </a:gridCol>
                <a:gridCol w="876689">
                  <a:extLst>
                    <a:ext uri="{9D8B030D-6E8A-4147-A177-3AD203B41FA5}">
                      <a16:colId xmlns:a16="http://schemas.microsoft.com/office/drawing/2014/main" val="806308182"/>
                    </a:ext>
                  </a:extLst>
                </a:gridCol>
                <a:gridCol w="876689">
                  <a:extLst>
                    <a:ext uri="{9D8B030D-6E8A-4147-A177-3AD203B41FA5}">
                      <a16:colId xmlns:a16="http://schemas.microsoft.com/office/drawing/2014/main" val="3461787275"/>
                    </a:ext>
                  </a:extLst>
                </a:gridCol>
                <a:gridCol w="876689">
                  <a:extLst>
                    <a:ext uri="{9D8B030D-6E8A-4147-A177-3AD203B41FA5}">
                      <a16:colId xmlns:a16="http://schemas.microsoft.com/office/drawing/2014/main" val="1105989232"/>
                    </a:ext>
                  </a:extLst>
                </a:gridCol>
                <a:gridCol w="876689">
                  <a:extLst>
                    <a:ext uri="{9D8B030D-6E8A-4147-A177-3AD203B41FA5}">
                      <a16:colId xmlns:a16="http://schemas.microsoft.com/office/drawing/2014/main" val="1545224626"/>
                    </a:ext>
                  </a:extLst>
                </a:gridCol>
                <a:gridCol w="876689">
                  <a:extLst>
                    <a:ext uri="{9D8B030D-6E8A-4147-A177-3AD203B41FA5}">
                      <a16:colId xmlns:a16="http://schemas.microsoft.com/office/drawing/2014/main" val="2277712641"/>
                    </a:ext>
                  </a:extLst>
                </a:gridCol>
                <a:gridCol w="876689">
                  <a:extLst>
                    <a:ext uri="{9D8B030D-6E8A-4147-A177-3AD203B41FA5}">
                      <a16:colId xmlns:a16="http://schemas.microsoft.com/office/drawing/2014/main" val="3590116243"/>
                    </a:ext>
                  </a:extLst>
                </a:gridCol>
                <a:gridCol w="876689">
                  <a:extLst>
                    <a:ext uri="{9D8B030D-6E8A-4147-A177-3AD203B41FA5}">
                      <a16:colId xmlns:a16="http://schemas.microsoft.com/office/drawing/2014/main" val="1702031955"/>
                    </a:ext>
                  </a:extLst>
                </a:gridCol>
                <a:gridCol w="876689">
                  <a:extLst>
                    <a:ext uri="{9D8B030D-6E8A-4147-A177-3AD203B41FA5}">
                      <a16:colId xmlns:a16="http://schemas.microsoft.com/office/drawing/2014/main" val="2026036976"/>
                    </a:ext>
                  </a:extLst>
                </a:gridCol>
                <a:gridCol w="876689">
                  <a:extLst>
                    <a:ext uri="{9D8B030D-6E8A-4147-A177-3AD203B41FA5}">
                      <a16:colId xmlns:a16="http://schemas.microsoft.com/office/drawing/2014/main" val="2990344210"/>
                    </a:ext>
                  </a:extLst>
                </a:gridCol>
              </a:tblGrid>
              <a:tr h="628553">
                <a:tc>
                  <a:txBody>
                    <a:bodyPr/>
                    <a:lstStyle/>
                    <a:p>
                      <a:pPr algn="ctr" rtl="1"/>
                      <a:r>
                        <a:rPr lang="he-IL" sz="2400" b="0" dirty="0">
                          <a:solidFill>
                            <a:schemeClr val="tx1"/>
                          </a:solidFill>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39480024"/>
                  </a:ext>
                </a:extLst>
              </a:tr>
              <a:tr h="628553">
                <a:tc>
                  <a:txBody>
                    <a:bodyPr/>
                    <a:lstStyle/>
                    <a:p>
                      <a:pPr algn="ctr" rtl="1"/>
                      <a:r>
                        <a:rPr lang="he-IL" sz="2400" dirty="0">
                          <a:solidFill>
                            <a:schemeClr val="tx1"/>
                          </a:solidFill>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9572205"/>
                  </a:ext>
                </a:extLst>
              </a:tr>
              <a:tr h="628553">
                <a:tc>
                  <a:txBody>
                    <a:bodyPr/>
                    <a:lstStyle/>
                    <a:p>
                      <a:pPr algn="ctr" rtl="1"/>
                      <a:r>
                        <a:rPr lang="he-IL" sz="2400" dirty="0">
                          <a:solidFill>
                            <a:schemeClr val="tx1"/>
                          </a:solidFill>
                        </a:rPr>
                        <a:t>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83536418"/>
                  </a:ext>
                </a:extLst>
              </a:tr>
              <a:tr h="633923">
                <a:tc>
                  <a:txBody>
                    <a:bodyPr/>
                    <a:lstStyle/>
                    <a:p>
                      <a:pPr algn="ctr" rtl="1"/>
                      <a:r>
                        <a:rPr lang="he-IL" sz="2400" dirty="0">
                          <a:solidFill>
                            <a:schemeClr val="tx1"/>
                          </a:solidFill>
                        </a:rPr>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20596675"/>
                  </a:ext>
                </a:extLst>
              </a:tr>
              <a:tr h="633923">
                <a:tc>
                  <a:txBody>
                    <a:bodyPr/>
                    <a:lstStyle/>
                    <a:p>
                      <a:pPr algn="ctr" rtl="1"/>
                      <a:r>
                        <a:rPr lang="he-IL" sz="2400" dirty="0">
                          <a:solidFill>
                            <a:schemeClr val="tx1"/>
                          </a:solidFill>
                        </a:rPr>
                        <a:t>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67444988"/>
                  </a:ext>
                </a:extLst>
              </a:tr>
              <a:tr h="633923">
                <a:tc>
                  <a:txBody>
                    <a:bodyPr/>
                    <a:lstStyle/>
                    <a:p>
                      <a:pPr algn="ctr" rtl="1"/>
                      <a:r>
                        <a:rPr lang="he-IL" sz="2400" dirty="0">
                          <a:solidFill>
                            <a:schemeClr val="tx1"/>
                          </a:solidFill>
                        </a:rPr>
                        <a:t>60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5766148"/>
                  </a:ext>
                </a:extLst>
              </a:tr>
              <a:tr h="633923">
                <a:tc>
                  <a:txBody>
                    <a:bodyPr/>
                    <a:lstStyle/>
                    <a:p>
                      <a:pPr algn="ctr" rtl="1"/>
                      <a:r>
                        <a:rPr lang="he-IL" sz="2400" dirty="0">
                          <a:solidFill>
                            <a:schemeClr val="tx1"/>
                          </a:solidFill>
                        </a:rPr>
                        <a:t>70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51014225"/>
                  </a:ext>
                </a:extLst>
              </a:tr>
              <a:tr h="633923">
                <a:tc>
                  <a:txBody>
                    <a:bodyPr/>
                    <a:lstStyle/>
                    <a:p>
                      <a:pPr algn="ctr" rtl="1"/>
                      <a:r>
                        <a:rPr lang="he-IL" sz="2400" dirty="0">
                          <a:solidFill>
                            <a:schemeClr val="tx1"/>
                          </a:solidFill>
                        </a:rPr>
                        <a:t>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68922062"/>
                  </a:ext>
                </a:extLst>
              </a:tr>
              <a:tr h="633923">
                <a:tc>
                  <a:txBody>
                    <a:bodyPr/>
                    <a:lstStyle/>
                    <a:p>
                      <a:pPr algn="ctr" rtl="1"/>
                      <a:r>
                        <a:rPr lang="he-IL" sz="2400" dirty="0">
                          <a:solidFill>
                            <a:schemeClr val="tx1"/>
                          </a:solidFill>
                        </a:rPr>
                        <a:t>90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a:r>
                        <a:rPr lang="he-IL" sz="2400" dirty="0">
                          <a:solidFill>
                            <a:schemeClr val="tx1"/>
                          </a:solidFill>
                        </a:rPr>
                        <a:t>89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16181302"/>
                  </a:ext>
                </a:extLst>
              </a:tr>
              <a:tr h="633923">
                <a:tc>
                  <a:txBody>
                    <a:bodyPr/>
                    <a:lstStyle/>
                    <a:p>
                      <a:pPr algn="ctr" rtl="1"/>
                      <a:r>
                        <a:rPr lang="he-IL" sz="2400" dirty="0">
                          <a:solidFill>
                            <a:schemeClr val="tx1"/>
                          </a:solidFill>
                        </a:rPr>
                        <a:t>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0798824"/>
                  </a:ext>
                </a:extLst>
              </a:tr>
            </a:tbl>
          </a:graphicData>
        </a:graphic>
      </p:graphicFrame>
      <p:sp>
        <p:nvSpPr>
          <p:cNvPr id="5" name="לחצו תשובה">
            <a:extLst>
              <a:ext uri="{FF2B5EF4-FFF2-40B4-BE49-F238E27FC236}">
                <a16:creationId xmlns:a16="http://schemas.microsoft.com/office/drawing/2014/main" id="{3DD2C9BD-BE46-89EC-3190-4DBB279D2367}"/>
              </a:ext>
            </a:extLst>
          </p:cNvPr>
          <p:cNvSpPr/>
          <p:nvPr/>
        </p:nvSpPr>
        <p:spPr>
          <a:xfrm>
            <a:off x="9482757" y="5552489"/>
            <a:ext cx="2467374" cy="1028599"/>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1"/>
          </a:solidFill>
          <a:ln w="57150" cap="rnd">
            <a:solidFill>
              <a:schemeClr val="accent1">
                <a:lumMod val="75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הַתְשוּבָה.</a:t>
            </a:r>
            <a:endParaRPr lang="en-IL" sz="2800" dirty="0"/>
          </a:p>
        </p:txBody>
      </p:sp>
      <p:sp>
        <p:nvSpPr>
          <p:cNvPr id="9" name="מלבן 8">
            <a:extLst>
              <a:ext uri="{FF2B5EF4-FFF2-40B4-BE49-F238E27FC236}">
                <a16:creationId xmlns:a16="http://schemas.microsoft.com/office/drawing/2014/main" id="{A384E25C-950E-A61D-7DD8-615E6D213ED8}"/>
              </a:ext>
            </a:extLst>
          </p:cNvPr>
          <p:cNvSpPr/>
          <p:nvPr/>
        </p:nvSpPr>
        <p:spPr>
          <a:xfrm>
            <a:off x="5693417" y="909244"/>
            <a:ext cx="860433" cy="1227373"/>
          </a:xfrm>
          <a:prstGeom prst="rect">
            <a:avLst/>
          </a:prstGeom>
          <a:noFill/>
          <a:ln w="762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75" name="כרטיס תשובה">
            <a:extLst>
              <a:ext uri="{FF2B5EF4-FFF2-40B4-BE49-F238E27FC236}">
                <a16:creationId xmlns:a16="http://schemas.microsoft.com/office/drawing/2014/main" id="{B767A998-8FB5-E256-7AD7-821DDE3A9B31}"/>
              </a:ext>
            </a:extLst>
          </p:cNvPr>
          <p:cNvGrpSpPr/>
          <p:nvPr/>
        </p:nvGrpSpPr>
        <p:grpSpPr>
          <a:xfrm>
            <a:off x="365194" y="2105862"/>
            <a:ext cx="7159008" cy="4572000"/>
            <a:chOff x="2127685" y="887562"/>
            <a:chExt cx="7159008" cy="4572000"/>
          </a:xfrm>
        </p:grpSpPr>
        <p:grpSp>
          <p:nvGrpSpPr>
            <p:cNvPr id="73" name="כרטיס תשובה">
              <a:extLst>
                <a:ext uri="{FF2B5EF4-FFF2-40B4-BE49-F238E27FC236}">
                  <a16:creationId xmlns:a16="http://schemas.microsoft.com/office/drawing/2014/main" id="{CA78640D-261B-72BF-1674-6021A970080E}"/>
                </a:ext>
              </a:extLst>
            </p:cNvPr>
            <p:cNvGrpSpPr/>
            <p:nvPr/>
          </p:nvGrpSpPr>
          <p:grpSpPr>
            <a:xfrm>
              <a:off x="2127685" y="887562"/>
              <a:ext cx="7120186" cy="4572000"/>
              <a:chOff x="2127685" y="887562"/>
              <a:chExt cx="7120186" cy="4572000"/>
            </a:xfrm>
          </p:grpSpPr>
          <p:sp>
            <p:nvSpPr>
              <p:cNvPr id="6" name="מלבן 5">
                <a:extLst>
                  <a:ext uri="{FF2B5EF4-FFF2-40B4-BE49-F238E27FC236}">
                    <a16:creationId xmlns:a16="http://schemas.microsoft.com/office/drawing/2014/main" id="{A7EF3142-D46F-EF6D-3653-3DB5607D8F83}"/>
                  </a:ext>
                </a:extLst>
              </p:cNvPr>
              <p:cNvSpPr/>
              <p:nvPr/>
            </p:nvSpPr>
            <p:spPr>
              <a:xfrm>
                <a:off x="2127685" y="887562"/>
                <a:ext cx="7120186" cy="4572000"/>
              </a:xfrm>
              <a:prstGeom prst="rect">
                <a:avLst/>
              </a:prstGeom>
              <a:solidFill>
                <a:schemeClr val="bg1"/>
              </a:solidFill>
              <a:ln w="381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grpSp>
            <p:nvGrpSpPr>
              <p:cNvPr id="19" name="קבוצה 18">
                <a:extLst>
                  <a:ext uri="{FF2B5EF4-FFF2-40B4-BE49-F238E27FC236}">
                    <a16:creationId xmlns:a16="http://schemas.microsoft.com/office/drawing/2014/main" id="{AE807179-A4F5-A045-F3B5-A5ECA7451252}"/>
                  </a:ext>
                </a:extLst>
              </p:cNvPr>
              <p:cNvGrpSpPr/>
              <p:nvPr/>
            </p:nvGrpSpPr>
            <p:grpSpPr>
              <a:xfrm>
                <a:off x="2402158" y="1785532"/>
                <a:ext cx="6172947" cy="437881"/>
                <a:chOff x="2523499" y="1204823"/>
                <a:chExt cx="6172947" cy="437881"/>
              </a:xfrm>
            </p:grpSpPr>
            <p:sp>
              <p:nvSpPr>
                <p:cNvPr id="7" name="אליפסה 6">
                  <a:extLst>
                    <a:ext uri="{FF2B5EF4-FFF2-40B4-BE49-F238E27FC236}">
                      <a16:creationId xmlns:a16="http://schemas.microsoft.com/office/drawing/2014/main" id="{BAD623B0-0EED-69C0-A81F-07C9318C4489}"/>
                    </a:ext>
                  </a:extLst>
                </p:cNvPr>
                <p:cNvSpPr/>
                <p:nvPr/>
              </p:nvSpPr>
              <p:spPr>
                <a:xfrm>
                  <a:off x="570964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אליפסה 7">
                  <a:extLst>
                    <a:ext uri="{FF2B5EF4-FFF2-40B4-BE49-F238E27FC236}">
                      <a16:creationId xmlns:a16="http://schemas.microsoft.com/office/drawing/2014/main" id="{06D4277A-FCE1-A923-D131-1BB2A0816342}"/>
                    </a:ext>
                  </a:extLst>
                </p:cNvPr>
                <p:cNvSpPr/>
                <p:nvPr/>
              </p:nvSpPr>
              <p:spPr>
                <a:xfrm>
                  <a:off x="762133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 name="אליפסה 9">
                  <a:extLst>
                    <a:ext uri="{FF2B5EF4-FFF2-40B4-BE49-F238E27FC236}">
                      <a16:creationId xmlns:a16="http://schemas.microsoft.com/office/drawing/2014/main" id="{A1B5F6E9-0EAB-541D-2236-96FF602DBFEB}"/>
                    </a:ext>
                  </a:extLst>
                </p:cNvPr>
                <p:cNvSpPr/>
                <p:nvPr/>
              </p:nvSpPr>
              <p:spPr>
                <a:xfrm>
                  <a:off x="698410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 name="אליפסה 10">
                  <a:extLst>
                    <a:ext uri="{FF2B5EF4-FFF2-40B4-BE49-F238E27FC236}">
                      <a16:creationId xmlns:a16="http://schemas.microsoft.com/office/drawing/2014/main" id="{4C26CC3C-091C-FE25-669F-F56F57462149}"/>
                    </a:ext>
                  </a:extLst>
                </p:cNvPr>
                <p:cNvSpPr/>
                <p:nvPr/>
              </p:nvSpPr>
              <p:spPr>
                <a:xfrm>
                  <a:off x="634687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 name="אליפסה 11">
                  <a:extLst>
                    <a:ext uri="{FF2B5EF4-FFF2-40B4-BE49-F238E27FC236}">
                      <a16:creationId xmlns:a16="http://schemas.microsoft.com/office/drawing/2014/main" id="{72389090-A70B-35B3-F553-16F5789E117F}"/>
                    </a:ext>
                  </a:extLst>
                </p:cNvPr>
                <p:cNvSpPr/>
                <p:nvPr/>
              </p:nvSpPr>
              <p:spPr>
                <a:xfrm>
                  <a:off x="8258565"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 name="אליפסה 12">
                  <a:extLst>
                    <a:ext uri="{FF2B5EF4-FFF2-40B4-BE49-F238E27FC236}">
                      <a16:creationId xmlns:a16="http://schemas.microsoft.com/office/drawing/2014/main" id="{6F81EB55-FB70-D59B-6AD3-F849445DAAFF}"/>
                    </a:ext>
                  </a:extLst>
                </p:cNvPr>
                <p:cNvSpPr/>
                <p:nvPr/>
              </p:nvSpPr>
              <p:spPr>
                <a:xfrm>
                  <a:off x="252349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 name="אליפסה 13">
                  <a:extLst>
                    <a:ext uri="{FF2B5EF4-FFF2-40B4-BE49-F238E27FC236}">
                      <a16:creationId xmlns:a16="http://schemas.microsoft.com/office/drawing/2014/main" id="{D90DCADC-85BC-25BF-FA96-32A527CD59A3}"/>
                    </a:ext>
                  </a:extLst>
                </p:cNvPr>
                <p:cNvSpPr/>
                <p:nvPr/>
              </p:nvSpPr>
              <p:spPr>
                <a:xfrm>
                  <a:off x="443518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 name="אליפסה 14">
                  <a:extLst>
                    <a:ext uri="{FF2B5EF4-FFF2-40B4-BE49-F238E27FC236}">
                      <a16:creationId xmlns:a16="http://schemas.microsoft.com/office/drawing/2014/main" id="{F70DB3A5-72D1-1847-B082-D6CF3E0EDBBA}"/>
                    </a:ext>
                  </a:extLst>
                </p:cNvPr>
                <p:cNvSpPr/>
                <p:nvPr/>
              </p:nvSpPr>
              <p:spPr>
                <a:xfrm>
                  <a:off x="379795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 name="אליפסה 15">
                  <a:extLst>
                    <a:ext uri="{FF2B5EF4-FFF2-40B4-BE49-F238E27FC236}">
                      <a16:creationId xmlns:a16="http://schemas.microsoft.com/office/drawing/2014/main" id="{9A20B97A-4CBD-2277-B3FC-4497AD955C35}"/>
                    </a:ext>
                  </a:extLst>
                </p:cNvPr>
                <p:cNvSpPr/>
                <p:nvPr/>
              </p:nvSpPr>
              <p:spPr>
                <a:xfrm>
                  <a:off x="316072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 name="אליפסה 17">
                  <a:extLst>
                    <a:ext uri="{FF2B5EF4-FFF2-40B4-BE49-F238E27FC236}">
                      <a16:creationId xmlns:a16="http://schemas.microsoft.com/office/drawing/2014/main" id="{25792585-ED1E-D868-2EA2-7B7EEDC6E80A}"/>
                    </a:ext>
                  </a:extLst>
                </p:cNvPr>
                <p:cNvSpPr/>
                <p:nvPr/>
              </p:nvSpPr>
              <p:spPr>
                <a:xfrm>
                  <a:off x="507241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20" name="קבוצה 19">
                <a:extLst>
                  <a:ext uri="{FF2B5EF4-FFF2-40B4-BE49-F238E27FC236}">
                    <a16:creationId xmlns:a16="http://schemas.microsoft.com/office/drawing/2014/main" id="{0F6D9FDE-F7AE-8C03-7CAE-EC41B866B0DA}"/>
                  </a:ext>
                </a:extLst>
              </p:cNvPr>
              <p:cNvGrpSpPr/>
              <p:nvPr/>
            </p:nvGrpSpPr>
            <p:grpSpPr>
              <a:xfrm>
                <a:off x="2402158" y="2296652"/>
                <a:ext cx="4261261" cy="437881"/>
                <a:chOff x="2523499" y="1204823"/>
                <a:chExt cx="4261261" cy="437881"/>
              </a:xfrm>
            </p:grpSpPr>
            <p:sp>
              <p:nvSpPr>
                <p:cNvPr id="21" name="אליפסה 20">
                  <a:extLst>
                    <a:ext uri="{FF2B5EF4-FFF2-40B4-BE49-F238E27FC236}">
                      <a16:creationId xmlns:a16="http://schemas.microsoft.com/office/drawing/2014/main" id="{DCC9511A-FD69-924C-AB33-9E4A7D4B2B77}"/>
                    </a:ext>
                  </a:extLst>
                </p:cNvPr>
                <p:cNvSpPr/>
                <p:nvPr/>
              </p:nvSpPr>
              <p:spPr>
                <a:xfrm>
                  <a:off x="5709649" y="1204823"/>
                  <a:ext cx="437881" cy="437881"/>
                </a:xfrm>
                <a:prstGeom prst="ellipse">
                  <a:avLst/>
                </a:prstGeom>
                <a:solidFill>
                  <a:schemeClr val="accent2"/>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 name="אליפסה 23">
                  <a:extLst>
                    <a:ext uri="{FF2B5EF4-FFF2-40B4-BE49-F238E27FC236}">
                      <a16:creationId xmlns:a16="http://schemas.microsoft.com/office/drawing/2014/main" id="{D3942F2D-B7BC-5CAB-8DA0-83C28FE38C9C}"/>
                    </a:ext>
                  </a:extLst>
                </p:cNvPr>
                <p:cNvSpPr/>
                <p:nvPr/>
              </p:nvSpPr>
              <p:spPr>
                <a:xfrm>
                  <a:off x="6346879" y="1204823"/>
                  <a:ext cx="437881" cy="437881"/>
                </a:xfrm>
                <a:prstGeom prst="ellipse">
                  <a:avLst/>
                </a:prstGeom>
                <a:solidFill>
                  <a:schemeClr val="accent2"/>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 name="אליפסה 25">
                  <a:extLst>
                    <a:ext uri="{FF2B5EF4-FFF2-40B4-BE49-F238E27FC236}">
                      <a16:creationId xmlns:a16="http://schemas.microsoft.com/office/drawing/2014/main" id="{8FEF82EF-E69E-D020-6FC4-F86064629B0B}"/>
                    </a:ext>
                  </a:extLst>
                </p:cNvPr>
                <p:cNvSpPr/>
                <p:nvPr/>
              </p:nvSpPr>
              <p:spPr>
                <a:xfrm>
                  <a:off x="2523499" y="1204823"/>
                  <a:ext cx="437881" cy="437881"/>
                </a:xfrm>
                <a:prstGeom prst="ellipse">
                  <a:avLst/>
                </a:prstGeom>
                <a:solidFill>
                  <a:schemeClr val="accent2"/>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 name="אליפסה 26">
                  <a:extLst>
                    <a:ext uri="{FF2B5EF4-FFF2-40B4-BE49-F238E27FC236}">
                      <a16:creationId xmlns:a16="http://schemas.microsoft.com/office/drawing/2014/main" id="{553388C4-365E-56AE-100F-ACC514723D03}"/>
                    </a:ext>
                  </a:extLst>
                </p:cNvPr>
                <p:cNvSpPr/>
                <p:nvPr/>
              </p:nvSpPr>
              <p:spPr>
                <a:xfrm>
                  <a:off x="4435189" y="1204823"/>
                  <a:ext cx="437881" cy="437881"/>
                </a:xfrm>
                <a:prstGeom prst="ellipse">
                  <a:avLst/>
                </a:prstGeom>
                <a:solidFill>
                  <a:schemeClr val="accent2"/>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 name="אליפסה 27">
                  <a:extLst>
                    <a:ext uri="{FF2B5EF4-FFF2-40B4-BE49-F238E27FC236}">
                      <a16:creationId xmlns:a16="http://schemas.microsoft.com/office/drawing/2014/main" id="{0D8CA239-DAD5-4065-AFF1-8EE864904EED}"/>
                    </a:ext>
                  </a:extLst>
                </p:cNvPr>
                <p:cNvSpPr/>
                <p:nvPr/>
              </p:nvSpPr>
              <p:spPr>
                <a:xfrm>
                  <a:off x="3797959" y="1204823"/>
                  <a:ext cx="437881" cy="437881"/>
                </a:xfrm>
                <a:prstGeom prst="ellipse">
                  <a:avLst/>
                </a:prstGeom>
                <a:solidFill>
                  <a:schemeClr val="accent2"/>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 name="אליפסה 28">
                  <a:extLst>
                    <a:ext uri="{FF2B5EF4-FFF2-40B4-BE49-F238E27FC236}">
                      <a16:creationId xmlns:a16="http://schemas.microsoft.com/office/drawing/2014/main" id="{5E220A4C-AD3A-B6C8-2BEA-0C65283D0885}"/>
                    </a:ext>
                  </a:extLst>
                </p:cNvPr>
                <p:cNvSpPr/>
                <p:nvPr/>
              </p:nvSpPr>
              <p:spPr>
                <a:xfrm>
                  <a:off x="3160729" y="1204823"/>
                  <a:ext cx="437881" cy="437881"/>
                </a:xfrm>
                <a:prstGeom prst="ellipse">
                  <a:avLst/>
                </a:prstGeom>
                <a:solidFill>
                  <a:schemeClr val="accent2"/>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 name="אליפסה 29">
                  <a:extLst>
                    <a:ext uri="{FF2B5EF4-FFF2-40B4-BE49-F238E27FC236}">
                      <a16:creationId xmlns:a16="http://schemas.microsoft.com/office/drawing/2014/main" id="{320BEEB2-3409-BA15-A4C2-E928425A00AE}"/>
                    </a:ext>
                  </a:extLst>
                </p:cNvPr>
                <p:cNvSpPr/>
                <p:nvPr/>
              </p:nvSpPr>
              <p:spPr>
                <a:xfrm>
                  <a:off x="5072419" y="1204823"/>
                  <a:ext cx="437881" cy="437881"/>
                </a:xfrm>
                <a:prstGeom prst="ellipse">
                  <a:avLst/>
                </a:prstGeom>
                <a:solidFill>
                  <a:schemeClr val="accent2"/>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32" name="קבוצה 31">
                <a:extLst>
                  <a:ext uri="{FF2B5EF4-FFF2-40B4-BE49-F238E27FC236}">
                    <a16:creationId xmlns:a16="http://schemas.microsoft.com/office/drawing/2014/main" id="{B278F99A-55C2-7918-01B3-3F8161A64849}"/>
                  </a:ext>
                </a:extLst>
              </p:cNvPr>
              <p:cNvGrpSpPr/>
              <p:nvPr/>
            </p:nvGrpSpPr>
            <p:grpSpPr>
              <a:xfrm>
                <a:off x="2402158" y="3823069"/>
                <a:ext cx="6172947" cy="437881"/>
                <a:chOff x="2523499" y="1204823"/>
                <a:chExt cx="6172947" cy="437881"/>
              </a:xfrm>
            </p:grpSpPr>
            <p:sp>
              <p:nvSpPr>
                <p:cNvPr id="33" name="אליפסה 32">
                  <a:extLst>
                    <a:ext uri="{FF2B5EF4-FFF2-40B4-BE49-F238E27FC236}">
                      <a16:creationId xmlns:a16="http://schemas.microsoft.com/office/drawing/2014/main" id="{2D1AF421-669F-2BFF-3889-6F673655FE7A}"/>
                    </a:ext>
                  </a:extLst>
                </p:cNvPr>
                <p:cNvSpPr/>
                <p:nvPr/>
              </p:nvSpPr>
              <p:spPr>
                <a:xfrm>
                  <a:off x="570964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4" name="אליפסה 33">
                  <a:extLst>
                    <a:ext uri="{FF2B5EF4-FFF2-40B4-BE49-F238E27FC236}">
                      <a16:creationId xmlns:a16="http://schemas.microsoft.com/office/drawing/2014/main" id="{14D11650-8076-547D-A6C7-6F902639D14C}"/>
                    </a:ext>
                  </a:extLst>
                </p:cNvPr>
                <p:cNvSpPr/>
                <p:nvPr/>
              </p:nvSpPr>
              <p:spPr>
                <a:xfrm>
                  <a:off x="762133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5" name="אליפסה 34">
                  <a:extLst>
                    <a:ext uri="{FF2B5EF4-FFF2-40B4-BE49-F238E27FC236}">
                      <a16:creationId xmlns:a16="http://schemas.microsoft.com/office/drawing/2014/main" id="{AF80CDF7-BBD7-8692-C515-75CBAEE3B8CD}"/>
                    </a:ext>
                  </a:extLst>
                </p:cNvPr>
                <p:cNvSpPr/>
                <p:nvPr/>
              </p:nvSpPr>
              <p:spPr>
                <a:xfrm>
                  <a:off x="698410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6" name="אליפסה 35">
                  <a:extLst>
                    <a:ext uri="{FF2B5EF4-FFF2-40B4-BE49-F238E27FC236}">
                      <a16:creationId xmlns:a16="http://schemas.microsoft.com/office/drawing/2014/main" id="{E5C9B209-6E02-8B1F-52F5-5F31B7E0D21E}"/>
                    </a:ext>
                  </a:extLst>
                </p:cNvPr>
                <p:cNvSpPr/>
                <p:nvPr/>
              </p:nvSpPr>
              <p:spPr>
                <a:xfrm>
                  <a:off x="634687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7" name="אליפסה 36">
                  <a:extLst>
                    <a:ext uri="{FF2B5EF4-FFF2-40B4-BE49-F238E27FC236}">
                      <a16:creationId xmlns:a16="http://schemas.microsoft.com/office/drawing/2014/main" id="{90691B6C-608A-D454-E4DB-103457AC37DE}"/>
                    </a:ext>
                  </a:extLst>
                </p:cNvPr>
                <p:cNvSpPr/>
                <p:nvPr/>
              </p:nvSpPr>
              <p:spPr>
                <a:xfrm>
                  <a:off x="8258565"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8" name="אליפסה 37">
                  <a:extLst>
                    <a:ext uri="{FF2B5EF4-FFF2-40B4-BE49-F238E27FC236}">
                      <a16:creationId xmlns:a16="http://schemas.microsoft.com/office/drawing/2014/main" id="{C4381D6A-B4CF-58DE-C062-9E46B1262AA1}"/>
                    </a:ext>
                  </a:extLst>
                </p:cNvPr>
                <p:cNvSpPr/>
                <p:nvPr/>
              </p:nvSpPr>
              <p:spPr>
                <a:xfrm>
                  <a:off x="252349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9" name="אליפסה 38">
                  <a:extLst>
                    <a:ext uri="{FF2B5EF4-FFF2-40B4-BE49-F238E27FC236}">
                      <a16:creationId xmlns:a16="http://schemas.microsoft.com/office/drawing/2014/main" id="{5CDD3AE9-0B4D-B3AF-9FA2-F4E5AF9083BA}"/>
                    </a:ext>
                  </a:extLst>
                </p:cNvPr>
                <p:cNvSpPr/>
                <p:nvPr/>
              </p:nvSpPr>
              <p:spPr>
                <a:xfrm>
                  <a:off x="443518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0" name="אליפסה 39">
                  <a:extLst>
                    <a:ext uri="{FF2B5EF4-FFF2-40B4-BE49-F238E27FC236}">
                      <a16:creationId xmlns:a16="http://schemas.microsoft.com/office/drawing/2014/main" id="{0F67ABDD-CC7B-A5E6-B9CB-365D86C7B378}"/>
                    </a:ext>
                  </a:extLst>
                </p:cNvPr>
                <p:cNvSpPr/>
                <p:nvPr/>
              </p:nvSpPr>
              <p:spPr>
                <a:xfrm>
                  <a:off x="379795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1" name="אליפסה 40">
                  <a:extLst>
                    <a:ext uri="{FF2B5EF4-FFF2-40B4-BE49-F238E27FC236}">
                      <a16:creationId xmlns:a16="http://schemas.microsoft.com/office/drawing/2014/main" id="{F83E8806-F56C-652A-23DB-EA1202B9CF09}"/>
                    </a:ext>
                  </a:extLst>
                </p:cNvPr>
                <p:cNvSpPr/>
                <p:nvPr/>
              </p:nvSpPr>
              <p:spPr>
                <a:xfrm>
                  <a:off x="316072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3" name="אליפסה 42">
                  <a:extLst>
                    <a:ext uri="{FF2B5EF4-FFF2-40B4-BE49-F238E27FC236}">
                      <a16:creationId xmlns:a16="http://schemas.microsoft.com/office/drawing/2014/main" id="{EE6ABDAE-49C4-7EA7-5E24-C70971A1C4FC}"/>
                    </a:ext>
                  </a:extLst>
                </p:cNvPr>
                <p:cNvSpPr/>
                <p:nvPr/>
              </p:nvSpPr>
              <p:spPr>
                <a:xfrm>
                  <a:off x="507241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44" name="קבוצה 43">
                <a:extLst>
                  <a:ext uri="{FF2B5EF4-FFF2-40B4-BE49-F238E27FC236}">
                    <a16:creationId xmlns:a16="http://schemas.microsoft.com/office/drawing/2014/main" id="{56AB18D6-95EE-4BC0-6FFD-2B86B87E1DD7}"/>
                  </a:ext>
                </a:extLst>
              </p:cNvPr>
              <p:cNvGrpSpPr/>
              <p:nvPr/>
            </p:nvGrpSpPr>
            <p:grpSpPr>
              <a:xfrm>
                <a:off x="2402158" y="4334189"/>
                <a:ext cx="6172947" cy="437881"/>
                <a:chOff x="2523499" y="1204823"/>
                <a:chExt cx="6172947" cy="437881"/>
              </a:xfrm>
            </p:grpSpPr>
            <p:sp>
              <p:nvSpPr>
                <p:cNvPr id="45" name="אליפסה 44">
                  <a:extLst>
                    <a:ext uri="{FF2B5EF4-FFF2-40B4-BE49-F238E27FC236}">
                      <a16:creationId xmlns:a16="http://schemas.microsoft.com/office/drawing/2014/main" id="{E90C39C5-7022-DB24-B2FC-4915B1580C1F}"/>
                    </a:ext>
                  </a:extLst>
                </p:cNvPr>
                <p:cNvSpPr/>
                <p:nvPr/>
              </p:nvSpPr>
              <p:spPr>
                <a:xfrm>
                  <a:off x="570964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6" name="אליפסה 45">
                  <a:extLst>
                    <a:ext uri="{FF2B5EF4-FFF2-40B4-BE49-F238E27FC236}">
                      <a16:creationId xmlns:a16="http://schemas.microsoft.com/office/drawing/2014/main" id="{3984859F-7D97-208C-9DCE-2479E055023F}"/>
                    </a:ext>
                  </a:extLst>
                </p:cNvPr>
                <p:cNvSpPr/>
                <p:nvPr/>
              </p:nvSpPr>
              <p:spPr>
                <a:xfrm>
                  <a:off x="762133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7" name="אליפסה 46">
                  <a:extLst>
                    <a:ext uri="{FF2B5EF4-FFF2-40B4-BE49-F238E27FC236}">
                      <a16:creationId xmlns:a16="http://schemas.microsoft.com/office/drawing/2014/main" id="{498D85CD-C965-34B9-202A-461AF8FBB621}"/>
                    </a:ext>
                  </a:extLst>
                </p:cNvPr>
                <p:cNvSpPr/>
                <p:nvPr/>
              </p:nvSpPr>
              <p:spPr>
                <a:xfrm>
                  <a:off x="698410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8" name="אליפסה 47">
                  <a:extLst>
                    <a:ext uri="{FF2B5EF4-FFF2-40B4-BE49-F238E27FC236}">
                      <a16:creationId xmlns:a16="http://schemas.microsoft.com/office/drawing/2014/main" id="{D15C5A4A-F110-A3A4-7B7D-1704BE40B107}"/>
                    </a:ext>
                  </a:extLst>
                </p:cNvPr>
                <p:cNvSpPr/>
                <p:nvPr/>
              </p:nvSpPr>
              <p:spPr>
                <a:xfrm>
                  <a:off x="634687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9" name="אליפסה 48">
                  <a:extLst>
                    <a:ext uri="{FF2B5EF4-FFF2-40B4-BE49-F238E27FC236}">
                      <a16:creationId xmlns:a16="http://schemas.microsoft.com/office/drawing/2014/main" id="{D25624BD-EBB0-009B-1FFC-C61E72428153}"/>
                    </a:ext>
                  </a:extLst>
                </p:cNvPr>
                <p:cNvSpPr/>
                <p:nvPr/>
              </p:nvSpPr>
              <p:spPr>
                <a:xfrm>
                  <a:off x="8258565"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0" name="אליפסה 49">
                  <a:extLst>
                    <a:ext uri="{FF2B5EF4-FFF2-40B4-BE49-F238E27FC236}">
                      <a16:creationId xmlns:a16="http://schemas.microsoft.com/office/drawing/2014/main" id="{751452EF-6CB1-6382-2B22-8F187C42F871}"/>
                    </a:ext>
                  </a:extLst>
                </p:cNvPr>
                <p:cNvSpPr/>
                <p:nvPr/>
              </p:nvSpPr>
              <p:spPr>
                <a:xfrm>
                  <a:off x="252349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1" name="אליפסה 50">
                  <a:extLst>
                    <a:ext uri="{FF2B5EF4-FFF2-40B4-BE49-F238E27FC236}">
                      <a16:creationId xmlns:a16="http://schemas.microsoft.com/office/drawing/2014/main" id="{24634600-69DF-3D8D-CB22-DEE58C41F682}"/>
                    </a:ext>
                  </a:extLst>
                </p:cNvPr>
                <p:cNvSpPr/>
                <p:nvPr/>
              </p:nvSpPr>
              <p:spPr>
                <a:xfrm>
                  <a:off x="443518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3" name="אליפסה 52">
                  <a:extLst>
                    <a:ext uri="{FF2B5EF4-FFF2-40B4-BE49-F238E27FC236}">
                      <a16:creationId xmlns:a16="http://schemas.microsoft.com/office/drawing/2014/main" id="{A22DBBA3-2AF5-AD93-5268-8E63034D60C6}"/>
                    </a:ext>
                  </a:extLst>
                </p:cNvPr>
                <p:cNvSpPr/>
                <p:nvPr/>
              </p:nvSpPr>
              <p:spPr>
                <a:xfrm>
                  <a:off x="379795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4" name="אליפסה 53">
                  <a:extLst>
                    <a:ext uri="{FF2B5EF4-FFF2-40B4-BE49-F238E27FC236}">
                      <a16:creationId xmlns:a16="http://schemas.microsoft.com/office/drawing/2014/main" id="{7022DA9B-6FC3-5201-3903-7525E39E447C}"/>
                    </a:ext>
                  </a:extLst>
                </p:cNvPr>
                <p:cNvSpPr/>
                <p:nvPr/>
              </p:nvSpPr>
              <p:spPr>
                <a:xfrm>
                  <a:off x="316072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5" name="אליפסה 54">
                  <a:extLst>
                    <a:ext uri="{FF2B5EF4-FFF2-40B4-BE49-F238E27FC236}">
                      <a16:creationId xmlns:a16="http://schemas.microsoft.com/office/drawing/2014/main" id="{26BD3FE1-4852-5054-C2C7-152097006C36}"/>
                    </a:ext>
                  </a:extLst>
                </p:cNvPr>
                <p:cNvSpPr/>
                <p:nvPr/>
              </p:nvSpPr>
              <p:spPr>
                <a:xfrm>
                  <a:off x="507241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57" name="קבוצה 56">
                <a:extLst>
                  <a:ext uri="{FF2B5EF4-FFF2-40B4-BE49-F238E27FC236}">
                    <a16:creationId xmlns:a16="http://schemas.microsoft.com/office/drawing/2014/main" id="{79EB92BB-9C58-D3F9-0950-4999AAD24DDA}"/>
                  </a:ext>
                </a:extLst>
              </p:cNvPr>
              <p:cNvGrpSpPr/>
              <p:nvPr/>
            </p:nvGrpSpPr>
            <p:grpSpPr>
              <a:xfrm>
                <a:off x="2402158" y="4869513"/>
                <a:ext cx="4261261" cy="437881"/>
                <a:chOff x="2523499" y="1204823"/>
                <a:chExt cx="4261261" cy="437881"/>
              </a:xfrm>
            </p:grpSpPr>
            <p:sp>
              <p:nvSpPr>
                <p:cNvPr id="58" name="אליפסה 57">
                  <a:extLst>
                    <a:ext uri="{FF2B5EF4-FFF2-40B4-BE49-F238E27FC236}">
                      <a16:creationId xmlns:a16="http://schemas.microsoft.com/office/drawing/2014/main" id="{1AED43FA-BBB2-41EB-A63C-C0928108C667}"/>
                    </a:ext>
                  </a:extLst>
                </p:cNvPr>
                <p:cNvSpPr/>
                <p:nvPr/>
              </p:nvSpPr>
              <p:spPr>
                <a:xfrm>
                  <a:off x="5709649" y="1204823"/>
                  <a:ext cx="437881" cy="437881"/>
                </a:xfrm>
                <a:prstGeom prst="ellipse">
                  <a:avLst/>
                </a:prstGeom>
                <a:solidFill>
                  <a:schemeClr val="accent2"/>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1" name="אליפסה 60">
                  <a:extLst>
                    <a:ext uri="{FF2B5EF4-FFF2-40B4-BE49-F238E27FC236}">
                      <a16:creationId xmlns:a16="http://schemas.microsoft.com/office/drawing/2014/main" id="{C956A467-C1D4-4991-509F-E1A8B1B2AD02}"/>
                    </a:ext>
                  </a:extLst>
                </p:cNvPr>
                <p:cNvSpPr/>
                <p:nvPr/>
              </p:nvSpPr>
              <p:spPr>
                <a:xfrm>
                  <a:off x="6346879" y="1204823"/>
                  <a:ext cx="437881" cy="437881"/>
                </a:xfrm>
                <a:prstGeom prst="ellipse">
                  <a:avLst/>
                </a:prstGeom>
                <a:solidFill>
                  <a:schemeClr val="accent2"/>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4" name="אליפסה 63">
                  <a:extLst>
                    <a:ext uri="{FF2B5EF4-FFF2-40B4-BE49-F238E27FC236}">
                      <a16:creationId xmlns:a16="http://schemas.microsoft.com/office/drawing/2014/main" id="{D1B8ADAB-E967-47A9-08CD-60042E28156F}"/>
                    </a:ext>
                  </a:extLst>
                </p:cNvPr>
                <p:cNvSpPr/>
                <p:nvPr/>
              </p:nvSpPr>
              <p:spPr>
                <a:xfrm>
                  <a:off x="2523499" y="1204823"/>
                  <a:ext cx="437881" cy="437881"/>
                </a:xfrm>
                <a:prstGeom prst="ellipse">
                  <a:avLst/>
                </a:prstGeom>
                <a:solidFill>
                  <a:schemeClr val="accent2"/>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5" name="אליפסה 64">
                  <a:extLst>
                    <a:ext uri="{FF2B5EF4-FFF2-40B4-BE49-F238E27FC236}">
                      <a16:creationId xmlns:a16="http://schemas.microsoft.com/office/drawing/2014/main" id="{5BD31022-1ED9-0507-29FA-AACD5251E101}"/>
                    </a:ext>
                  </a:extLst>
                </p:cNvPr>
                <p:cNvSpPr/>
                <p:nvPr/>
              </p:nvSpPr>
              <p:spPr>
                <a:xfrm>
                  <a:off x="4435189" y="1204823"/>
                  <a:ext cx="437881" cy="437881"/>
                </a:xfrm>
                <a:prstGeom prst="ellipse">
                  <a:avLst/>
                </a:prstGeom>
                <a:solidFill>
                  <a:schemeClr val="accent2"/>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6" name="אליפסה 65">
                  <a:extLst>
                    <a:ext uri="{FF2B5EF4-FFF2-40B4-BE49-F238E27FC236}">
                      <a16:creationId xmlns:a16="http://schemas.microsoft.com/office/drawing/2014/main" id="{754AA873-DDAA-9424-4126-35BE5F1E4B84}"/>
                    </a:ext>
                  </a:extLst>
                </p:cNvPr>
                <p:cNvSpPr/>
                <p:nvPr/>
              </p:nvSpPr>
              <p:spPr>
                <a:xfrm>
                  <a:off x="3797959" y="1204823"/>
                  <a:ext cx="437881" cy="437881"/>
                </a:xfrm>
                <a:prstGeom prst="ellipse">
                  <a:avLst/>
                </a:prstGeom>
                <a:solidFill>
                  <a:schemeClr val="accent2"/>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7" name="אליפסה 66">
                  <a:extLst>
                    <a:ext uri="{FF2B5EF4-FFF2-40B4-BE49-F238E27FC236}">
                      <a16:creationId xmlns:a16="http://schemas.microsoft.com/office/drawing/2014/main" id="{9CDE5098-9D99-AE9B-E70F-919A7DA59114}"/>
                    </a:ext>
                  </a:extLst>
                </p:cNvPr>
                <p:cNvSpPr/>
                <p:nvPr/>
              </p:nvSpPr>
              <p:spPr>
                <a:xfrm>
                  <a:off x="3160729" y="1204823"/>
                  <a:ext cx="437881" cy="437881"/>
                </a:xfrm>
                <a:prstGeom prst="ellipse">
                  <a:avLst/>
                </a:prstGeom>
                <a:solidFill>
                  <a:schemeClr val="accent2"/>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8" name="אליפסה 67">
                  <a:extLst>
                    <a:ext uri="{FF2B5EF4-FFF2-40B4-BE49-F238E27FC236}">
                      <a16:creationId xmlns:a16="http://schemas.microsoft.com/office/drawing/2014/main" id="{34DDB49E-4F48-3778-FEF6-19D237005E5C}"/>
                    </a:ext>
                  </a:extLst>
                </p:cNvPr>
                <p:cNvSpPr/>
                <p:nvPr/>
              </p:nvSpPr>
              <p:spPr>
                <a:xfrm>
                  <a:off x="5072419" y="1204823"/>
                  <a:ext cx="437881" cy="437881"/>
                </a:xfrm>
                <a:prstGeom prst="ellipse">
                  <a:avLst/>
                </a:prstGeom>
                <a:solidFill>
                  <a:schemeClr val="accent2"/>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sp>
          <p:nvSpPr>
            <p:cNvPr id="74" name="תשובה">
              <a:extLst>
                <a:ext uri="{FF2B5EF4-FFF2-40B4-BE49-F238E27FC236}">
                  <a16:creationId xmlns:a16="http://schemas.microsoft.com/office/drawing/2014/main" id="{360CEA99-30D7-7149-435C-F4B9239BEBB8}"/>
                </a:ext>
              </a:extLst>
            </p:cNvPr>
            <p:cNvSpPr txBox="1"/>
            <p:nvPr/>
          </p:nvSpPr>
          <p:spPr>
            <a:xfrm>
              <a:off x="6529207" y="1004460"/>
              <a:ext cx="2757486" cy="523220"/>
            </a:xfrm>
            <a:prstGeom prst="rect">
              <a:avLst/>
            </a:prstGeom>
            <a:noFill/>
          </p:spPr>
          <p:txBody>
            <a:bodyPr wrap="none" rtlCol="1">
              <a:spAutoFit/>
            </a:bodyPr>
            <a:lstStyle/>
            <a:p>
              <a:r>
                <a:rPr lang="he-IL" sz="2800" dirty="0"/>
                <a:t>27 </a:t>
              </a:r>
              <a:r>
                <a:rPr lang="he-IL" sz="2800" dirty="0">
                  <a:latin typeface="Calibri" panose="020F0502020204030204" pitchFamily="34" charset="0"/>
                  <a:cs typeface="Calibri" panose="020F0502020204030204" pitchFamily="34" charset="0"/>
                </a:rPr>
                <a:t>גָדוֹל</a:t>
              </a:r>
              <a:r>
                <a:rPr lang="he-IL" sz="2800" dirty="0"/>
                <a:t> מִ־17 בְּ־10.</a:t>
              </a:r>
            </a:p>
          </p:txBody>
        </p:sp>
      </p:grpSp>
    </p:spTree>
    <p:extLst>
      <p:ext uri="{BB962C8B-B14F-4D97-AF65-F5344CB8AC3E}">
        <p14:creationId xmlns:p14="http://schemas.microsoft.com/office/powerpoint/2010/main" val="64576320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75"/>
                                        </p:tgtEl>
                                        <p:attrNameLst>
                                          <p:attrName>style.visibility</p:attrName>
                                        </p:attrNameLst>
                                      </p:cBhvr>
                                      <p:to>
                                        <p:strVal val="visible"/>
                                      </p:to>
                                    </p:set>
                                  </p:childTnLst>
                                </p:cTn>
                              </p:par>
                            </p:childTnLst>
                          </p:cTn>
                        </p:par>
                      </p:childTnLst>
                    </p:cTn>
                  </p:par>
                </p:childTnLst>
              </p:cTn>
              <p:nextCondLst>
                <p:cond evt="onClick" delay="0">
                  <p:tgtEl>
                    <p:spTgt spid="5"/>
                  </p:tgtEl>
                </p:cond>
              </p:nextCondLst>
            </p:seq>
            <p:seq concurrent="1" nextAc="seek">
              <p:cTn id="9" restart="whenNotActive" fill="hold" evtFilter="cancelBubble" nodeType="interactiveSeq">
                <p:stCondLst>
                  <p:cond evt="onClick" delay="0">
                    <p:tgtEl>
                      <p:spTgt spid="75"/>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nodeType="withEffect">
                                  <p:stCondLst>
                                    <p:cond delay="0"/>
                                  </p:stCondLst>
                                  <p:childTnLst>
                                    <p:set>
                                      <p:cBhvr>
                                        <p:cTn id="13" dur="1" fill="hold">
                                          <p:stCondLst>
                                            <p:cond delay="0"/>
                                          </p:stCondLst>
                                        </p:cTn>
                                        <p:tgtEl>
                                          <p:spTgt spid="75"/>
                                        </p:tgtEl>
                                        <p:attrNameLst>
                                          <p:attrName>style.visibility</p:attrName>
                                        </p:attrNameLst>
                                      </p:cBhvr>
                                      <p:to>
                                        <p:strVal val="hidden"/>
                                      </p:to>
                                    </p:set>
                                  </p:childTnLst>
                                </p:cTn>
                              </p:par>
                            </p:childTnLst>
                          </p:cTn>
                        </p:par>
                      </p:childTnLst>
                    </p:cTn>
                  </p:par>
                </p:childTnLst>
              </p:cTn>
              <p:nextCondLst>
                <p:cond evt="onClick" delay="0">
                  <p:tgtEl>
                    <p:spTgt spid="75"/>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D305EAC0-CC0E-49BF-B374-9E6F55CCCF64}"/>
              </a:ext>
            </a:extLst>
          </p:cNvPr>
          <p:cNvSpPr txBox="1"/>
          <p:nvPr/>
        </p:nvSpPr>
        <p:spPr>
          <a:xfrm>
            <a:off x="9586127" y="144237"/>
            <a:ext cx="2467374" cy="954107"/>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בְּכַמָה גָדוֹל 31 מֵ־21?</a:t>
            </a:r>
          </a:p>
        </p:txBody>
      </p:sp>
      <p:graphicFrame>
        <p:nvGraphicFramePr>
          <p:cNvPr id="3" name="טבלה 2">
            <a:extLst>
              <a:ext uri="{FF2B5EF4-FFF2-40B4-BE49-F238E27FC236}">
                <a16:creationId xmlns:a16="http://schemas.microsoft.com/office/drawing/2014/main" id="{CDF16897-0E70-4940-B3F7-2CF03FE5D85E}"/>
              </a:ext>
            </a:extLst>
          </p:cNvPr>
          <p:cNvGraphicFramePr>
            <a:graphicFrameLocks noGrp="1"/>
          </p:cNvGraphicFramePr>
          <p:nvPr/>
        </p:nvGraphicFramePr>
        <p:xfrm>
          <a:off x="422327" y="268599"/>
          <a:ext cx="8766890" cy="6323120"/>
        </p:xfrm>
        <a:graphic>
          <a:graphicData uri="http://schemas.openxmlformats.org/drawingml/2006/table">
            <a:tbl>
              <a:tblPr rtl="1" firstRow="1" bandRow="1">
                <a:tableStyleId>{5C22544A-7EE6-4342-B048-85BDC9FD1C3A}</a:tableStyleId>
              </a:tblPr>
              <a:tblGrid>
                <a:gridCol w="876689">
                  <a:extLst>
                    <a:ext uri="{9D8B030D-6E8A-4147-A177-3AD203B41FA5}">
                      <a16:colId xmlns:a16="http://schemas.microsoft.com/office/drawing/2014/main" val="746335834"/>
                    </a:ext>
                  </a:extLst>
                </a:gridCol>
                <a:gridCol w="876689">
                  <a:extLst>
                    <a:ext uri="{9D8B030D-6E8A-4147-A177-3AD203B41FA5}">
                      <a16:colId xmlns:a16="http://schemas.microsoft.com/office/drawing/2014/main" val="806308182"/>
                    </a:ext>
                  </a:extLst>
                </a:gridCol>
                <a:gridCol w="876689">
                  <a:extLst>
                    <a:ext uri="{9D8B030D-6E8A-4147-A177-3AD203B41FA5}">
                      <a16:colId xmlns:a16="http://schemas.microsoft.com/office/drawing/2014/main" val="3461787275"/>
                    </a:ext>
                  </a:extLst>
                </a:gridCol>
                <a:gridCol w="876689">
                  <a:extLst>
                    <a:ext uri="{9D8B030D-6E8A-4147-A177-3AD203B41FA5}">
                      <a16:colId xmlns:a16="http://schemas.microsoft.com/office/drawing/2014/main" val="1105989232"/>
                    </a:ext>
                  </a:extLst>
                </a:gridCol>
                <a:gridCol w="876689">
                  <a:extLst>
                    <a:ext uri="{9D8B030D-6E8A-4147-A177-3AD203B41FA5}">
                      <a16:colId xmlns:a16="http://schemas.microsoft.com/office/drawing/2014/main" val="1545224626"/>
                    </a:ext>
                  </a:extLst>
                </a:gridCol>
                <a:gridCol w="876689">
                  <a:extLst>
                    <a:ext uri="{9D8B030D-6E8A-4147-A177-3AD203B41FA5}">
                      <a16:colId xmlns:a16="http://schemas.microsoft.com/office/drawing/2014/main" val="2277712641"/>
                    </a:ext>
                  </a:extLst>
                </a:gridCol>
                <a:gridCol w="876689">
                  <a:extLst>
                    <a:ext uri="{9D8B030D-6E8A-4147-A177-3AD203B41FA5}">
                      <a16:colId xmlns:a16="http://schemas.microsoft.com/office/drawing/2014/main" val="3590116243"/>
                    </a:ext>
                  </a:extLst>
                </a:gridCol>
                <a:gridCol w="876689">
                  <a:extLst>
                    <a:ext uri="{9D8B030D-6E8A-4147-A177-3AD203B41FA5}">
                      <a16:colId xmlns:a16="http://schemas.microsoft.com/office/drawing/2014/main" val="1702031955"/>
                    </a:ext>
                  </a:extLst>
                </a:gridCol>
                <a:gridCol w="876689">
                  <a:extLst>
                    <a:ext uri="{9D8B030D-6E8A-4147-A177-3AD203B41FA5}">
                      <a16:colId xmlns:a16="http://schemas.microsoft.com/office/drawing/2014/main" val="2026036976"/>
                    </a:ext>
                  </a:extLst>
                </a:gridCol>
                <a:gridCol w="876689">
                  <a:extLst>
                    <a:ext uri="{9D8B030D-6E8A-4147-A177-3AD203B41FA5}">
                      <a16:colId xmlns:a16="http://schemas.microsoft.com/office/drawing/2014/main" val="2990344210"/>
                    </a:ext>
                  </a:extLst>
                </a:gridCol>
              </a:tblGrid>
              <a:tr h="628553">
                <a:tc>
                  <a:txBody>
                    <a:bodyPr/>
                    <a:lstStyle/>
                    <a:p>
                      <a:pPr algn="ctr" rtl="1"/>
                      <a:r>
                        <a:rPr lang="he-IL" sz="2400" b="0" dirty="0">
                          <a:solidFill>
                            <a:schemeClr val="tx1"/>
                          </a:solidFill>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39480024"/>
                  </a:ext>
                </a:extLst>
              </a:tr>
              <a:tr h="628553">
                <a:tc>
                  <a:txBody>
                    <a:bodyPr/>
                    <a:lstStyle/>
                    <a:p>
                      <a:pPr algn="ctr" rtl="1"/>
                      <a:r>
                        <a:rPr lang="he-IL" sz="2400" dirty="0">
                          <a:solidFill>
                            <a:schemeClr val="tx1"/>
                          </a:solidFill>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9572205"/>
                  </a:ext>
                </a:extLst>
              </a:tr>
              <a:tr h="628553">
                <a:tc>
                  <a:txBody>
                    <a:bodyPr/>
                    <a:lstStyle/>
                    <a:p>
                      <a:pPr algn="ctr" rtl="1"/>
                      <a:r>
                        <a:rPr lang="he-IL" sz="2400" dirty="0">
                          <a:solidFill>
                            <a:schemeClr val="tx1"/>
                          </a:solidFill>
                        </a:rPr>
                        <a:t>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83536418"/>
                  </a:ext>
                </a:extLst>
              </a:tr>
              <a:tr h="633923">
                <a:tc>
                  <a:txBody>
                    <a:bodyPr/>
                    <a:lstStyle/>
                    <a:p>
                      <a:pPr algn="ctr" rtl="1"/>
                      <a:r>
                        <a:rPr lang="he-IL" sz="2400" dirty="0">
                          <a:solidFill>
                            <a:schemeClr val="tx1"/>
                          </a:solidFill>
                        </a:rPr>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20596675"/>
                  </a:ext>
                </a:extLst>
              </a:tr>
              <a:tr h="633923">
                <a:tc>
                  <a:txBody>
                    <a:bodyPr/>
                    <a:lstStyle/>
                    <a:p>
                      <a:pPr algn="ctr" rtl="1"/>
                      <a:r>
                        <a:rPr lang="he-IL" sz="2400" dirty="0">
                          <a:solidFill>
                            <a:schemeClr val="tx1"/>
                          </a:solidFill>
                        </a:rPr>
                        <a:t>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67444988"/>
                  </a:ext>
                </a:extLst>
              </a:tr>
              <a:tr h="633923">
                <a:tc>
                  <a:txBody>
                    <a:bodyPr/>
                    <a:lstStyle/>
                    <a:p>
                      <a:pPr algn="ctr" rtl="1"/>
                      <a:r>
                        <a:rPr lang="he-IL" sz="2400" dirty="0">
                          <a:solidFill>
                            <a:schemeClr val="tx1"/>
                          </a:solidFill>
                        </a:rPr>
                        <a:t>60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5766148"/>
                  </a:ext>
                </a:extLst>
              </a:tr>
              <a:tr h="633923">
                <a:tc>
                  <a:txBody>
                    <a:bodyPr/>
                    <a:lstStyle/>
                    <a:p>
                      <a:pPr algn="ctr" rtl="1"/>
                      <a:r>
                        <a:rPr lang="he-IL" sz="2400" dirty="0">
                          <a:solidFill>
                            <a:schemeClr val="tx1"/>
                          </a:solidFill>
                        </a:rPr>
                        <a:t>70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51014225"/>
                  </a:ext>
                </a:extLst>
              </a:tr>
              <a:tr h="633923">
                <a:tc>
                  <a:txBody>
                    <a:bodyPr/>
                    <a:lstStyle/>
                    <a:p>
                      <a:pPr algn="ctr" rtl="1"/>
                      <a:r>
                        <a:rPr lang="he-IL" sz="2400" dirty="0">
                          <a:solidFill>
                            <a:schemeClr val="tx1"/>
                          </a:solidFill>
                        </a:rPr>
                        <a:t>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68922062"/>
                  </a:ext>
                </a:extLst>
              </a:tr>
              <a:tr h="633923">
                <a:tc>
                  <a:txBody>
                    <a:bodyPr/>
                    <a:lstStyle/>
                    <a:p>
                      <a:pPr algn="ctr" rtl="1"/>
                      <a:r>
                        <a:rPr lang="he-IL" sz="2400" dirty="0">
                          <a:solidFill>
                            <a:schemeClr val="tx1"/>
                          </a:solidFill>
                        </a:rPr>
                        <a:t>90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a:r>
                        <a:rPr lang="he-IL" sz="2400" dirty="0">
                          <a:solidFill>
                            <a:schemeClr val="tx1"/>
                          </a:solidFill>
                        </a:rPr>
                        <a:t>89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16181302"/>
                  </a:ext>
                </a:extLst>
              </a:tr>
              <a:tr h="633923">
                <a:tc>
                  <a:txBody>
                    <a:bodyPr/>
                    <a:lstStyle/>
                    <a:p>
                      <a:pPr algn="ctr" rtl="1"/>
                      <a:r>
                        <a:rPr lang="he-IL" sz="2400" dirty="0">
                          <a:solidFill>
                            <a:schemeClr val="tx1"/>
                          </a:solidFill>
                        </a:rPr>
                        <a:t>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0798824"/>
                  </a:ext>
                </a:extLst>
              </a:tr>
            </a:tbl>
          </a:graphicData>
        </a:graphic>
      </p:graphicFrame>
      <p:sp>
        <p:nvSpPr>
          <p:cNvPr id="4" name="מלבן 3">
            <a:extLst>
              <a:ext uri="{FF2B5EF4-FFF2-40B4-BE49-F238E27FC236}">
                <a16:creationId xmlns:a16="http://schemas.microsoft.com/office/drawing/2014/main" id="{298BAEAA-8066-6824-DC41-01DEE5D08E27}"/>
              </a:ext>
            </a:extLst>
          </p:cNvPr>
          <p:cNvSpPr/>
          <p:nvPr/>
        </p:nvSpPr>
        <p:spPr>
          <a:xfrm>
            <a:off x="422327" y="1512444"/>
            <a:ext cx="860433" cy="1282760"/>
          </a:xfrm>
          <a:prstGeom prst="rect">
            <a:avLst/>
          </a:prstGeom>
          <a:noFill/>
          <a:ln w="762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 name="לחצו תשובה">
            <a:extLst>
              <a:ext uri="{FF2B5EF4-FFF2-40B4-BE49-F238E27FC236}">
                <a16:creationId xmlns:a16="http://schemas.microsoft.com/office/drawing/2014/main" id="{3DD2C9BD-BE46-89EC-3190-4DBB279D2367}"/>
              </a:ext>
            </a:extLst>
          </p:cNvPr>
          <p:cNvSpPr/>
          <p:nvPr/>
        </p:nvSpPr>
        <p:spPr>
          <a:xfrm>
            <a:off x="9422841" y="5563120"/>
            <a:ext cx="2467374" cy="1028599"/>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1"/>
          </a:solidFill>
          <a:ln w="57150" cap="rnd">
            <a:solidFill>
              <a:schemeClr val="accent1">
                <a:lumMod val="75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הַתְשוּבָה.</a:t>
            </a:r>
            <a:endParaRPr lang="en-IL" sz="2800" dirty="0"/>
          </a:p>
        </p:txBody>
      </p:sp>
      <p:grpSp>
        <p:nvGrpSpPr>
          <p:cNvPr id="75" name="כרטיס תשובה">
            <a:extLst>
              <a:ext uri="{FF2B5EF4-FFF2-40B4-BE49-F238E27FC236}">
                <a16:creationId xmlns:a16="http://schemas.microsoft.com/office/drawing/2014/main" id="{B767A998-8FB5-E256-7AD7-821DDE3A9B31}"/>
              </a:ext>
            </a:extLst>
          </p:cNvPr>
          <p:cNvGrpSpPr/>
          <p:nvPr/>
        </p:nvGrpSpPr>
        <p:grpSpPr>
          <a:xfrm>
            <a:off x="2185794" y="929191"/>
            <a:ext cx="7120186" cy="4572000"/>
            <a:chOff x="2201494" y="949069"/>
            <a:chExt cx="7120186" cy="4572000"/>
          </a:xfrm>
        </p:grpSpPr>
        <p:grpSp>
          <p:nvGrpSpPr>
            <p:cNvPr id="73" name="כרטיס תשובה">
              <a:extLst>
                <a:ext uri="{FF2B5EF4-FFF2-40B4-BE49-F238E27FC236}">
                  <a16:creationId xmlns:a16="http://schemas.microsoft.com/office/drawing/2014/main" id="{CA78640D-261B-72BF-1674-6021A970080E}"/>
                </a:ext>
              </a:extLst>
            </p:cNvPr>
            <p:cNvGrpSpPr/>
            <p:nvPr/>
          </p:nvGrpSpPr>
          <p:grpSpPr>
            <a:xfrm>
              <a:off x="2201494" y="949069"/>
              <a:ext cx="7120186" cy="4572000"/>
              <a:chOff x="2201494" y="949069"/>
              <a:chExt cx="7120186" cy="4572000"/>
            </a:xfrm>
          </p:grpSpPr>
          <p:sp>
            <p:nvSpPr>
              <p:cNvPr id="6" name="מלבן 5">
                <a:extLst>
                  <a:ext uri="{FF2B5EF4-FFF2-40B4-BE49-F238E27FC236}">
                    <a16:creationId xmlns:a16="http://schemas.microsoft.com/office/drawing/2014/main" id="{A7EF3142-D46F-EF6D-3653-3DB5607D8F83}"/>
                  </a:ext>
                </a:extLst>
              </p:cNvPr>
              <p:cNvSpPr/>
              <p:nvPr/>
            </p:nvSpPr>
            <p:spPr>
              <a:xfrm>
                <a:off x="2201494" y="949069"/>
                <a:ext cx="7120186" cy="4572000"/>
              </a:xfrm>
              <a:prstGeom prst="rect">
                <a:avLst/>
              </a:prstGeom>
              <a:solidFill>
                <a:schemeClr val="bg1"/>
              </a:solidFill>
              <a:ln w="381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grpSp>
            <p:nvGrpSpPr>
              <p:cNvPr id="19" name="קבוצה 18">
                <a:extLst>
                  <a:ext uri="{FF2B5EF4-FFF2-40B4-BE49-F238E27FC236}">
                    <a16:creationId xmlns:a16="http://schemas.microsoft.com/office/drawing/2014/main" id="{AE807179-A4F5-A045-F3B5-A5ECA7451252}"/>
                  </a:ext>
                </a:extLst>
              </p:cNvPr>
              <p:cNvGrpSpPr/>
              <p:nvPr/>
            </p:nvGrpSpPr>
            <p:grpSpPr>
              <a:xfrm>
                <a:off x="2402158" y="1785532"/>
                <a:ext cx="6172947" cy="437881"/>
                <a:chOff x="2523499" y="1204823"/>
                <a:chExt cx="6172947" cy="437881"/>
              </a:xfrm>
            </p:grpSpPr>
            <p:sp>
              <p:nvSpPr>
                <p:cNvPr id="7" name="אליפסה 6">
                  <a:extLst>
                    <a:ext uri="{FF2B5EF4-FFF2-40B4-BE49-F238E27FC236}">
                      <a16:creationId xmlns:a16="http://schemas.microsoft.com/office/drawing/2014/main" id="{BAD623B0-0EED-69C0-A81F-07C9318C4489}"/>
                    </a:ext>
                  </a:extLst>
                </p:cNvPr>
                <p:cNvSpPr/>
                <p:nvPr/>
              </p:nvSpPr>
              <p:spPr>
                <a:xfrm>
                  <a:off x="570964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אליפסה 7">
                  <a:extLst>
                    <a:ext uri="{FF2B5EF4-FFF2-40B4-BE49-F238E27FC236}">
                      <a16:creationId xmlns:a16="http://schemas.microsoft.com/office/drawing/2014/main" id="{06D4277A-FCE1-A923-D131-1BB2A0816342}"/>
                    </a:ext>
                  </a:extLst>
                </p:cNvPr>
                <p:cNvSpPr/>
                <p:nvPr/>
              </p:nvSpPr>
              <p:spPr>
                <a:xfrm>
                  <a:off x="762133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 name="אליפסה 9">
                  <a:extLst>
                    <a:ext uri="{FF2B5EF4-FFF2-40B4-BE49-F238E27FC236}">
                      <a16:creationId xmlns:a16="http://schemas.microsoft.com/office/drawing/2014/main" id="{A1B5F6E9-0EAB-541D-2236-96FF602DBFEB}"/>
                    </a:ext>
                  </a:extLst>
                </p:cNvPr>
                <p:cNvSpPr/>
                <p:nvPr/>
              </p:nvSpPr>
              <p:spPr>
                <a:xfrm>
                  <a:off x="698410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 name="אליפסה 10">
                  <a:extLst>
                    <a:ext uri="{FF2B5EF4-FFF2-40B4-BE49-F238E27FC236}">
                      <a16:creationId xmlns:a16="http://schemas.microsoft.com/office/drawing/2014/main" id="{4C26CC3C-091C-FE25-669F-F56F57462149}"/>
                    </a:ext>
                  </a:extLst>
                </p:cNvPr>
                <p:cNvSpPr/>
                <p:nvPr/>
              </p:nvSpPr>
              <p:spPr>
                <a:xfrm>
                  <a:off x="634687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 name="אליפסה 11">
                  <a:extLst>
                    <a:ext uri="{FF2B5EF4-FFF2-40B4-BE49-F238E27FC236}">
                      <a16:creationId xmlns:a16="http://schemas.microsoft.com/office/drawing/2014/main" id="{72389090-A70B-35B3-F553-16F5789E117F}"/>
                    </a:ext>
                  </a:extLst>
                </p:cNvPr>
                <p:cNvSpPr/>
                <p:nvPr/>
              </p:nvSpPr>
              <p:spPr>
                <a:xfrm>
                  <a:off x="8258565"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 name="אליפסה 12">
                  <a:extLst>
                    <a:ext uri="{FF2B5EF4-FFF2-40B4-BE49-F238E27FC236}">
                      <a16:creationId xmlns:a16="http://schemas.microsoft.com/office/drawing/2014/main" id="{6F81EB55-FB70-D59B-6AD3-F849445DAAFF}"/>
                    </a:ext>
                  </a:extLst>
                </p:cNvPr>
                <p:cNvSpPr/>
                <p:nvPr/>
              </p:nvSpPr>
              <p:spPr>
                <a:xfrm>
                  <a:off x="252349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 name="אליפסה 13">
                  <a:extLst>
                    <a:ext uri="{FF2B5EF4-FFF2-40B4-BE49-F238E27FC236}">
                      <a16:creationId xmlns:a16="http://schemas.microsoft.com/office/drawing/2014/main" id="{D90DCADC-85BC-25BF-FA96-32A527CD59A3}"/>
                    </a:ext>
                  </a:extLst>
                </p:cNvPr>
                <p:cNvSpPr/>
                <p:nvPr/>
              </p:nvSpPr>
              <p:spPr>
                <a:xfrm>
                  <a:off x="443518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 name="אליפסה 14">
                  <a:extLst>
                    <a:ext uri="{FF2B5EF4-FFF2-40B4-BE49-F238E27FC236}">
                      <a16:creationId xmlns:a16="http://schemas.microsoft.com/office/drawing/2014/main" id="{F70DB3A5-72D1-1847-B082-D6CF3E0EDBBA}"/>
                    </a:ext>
                  </a:extLst>
                </p:cNvPr>
                <p:cNvSpPr/>
                <p:nvPr/>
              </p:nvSpPr>
              <p:spPr>
                <a:xfrm>
                  <a:off x="379795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 name="אליפסה 15">
                  <a:extLst>
                    <a:ext uri="{FF2B5EF4-FFF2-40B4-BE49-F238E27FC236}">
                      <a16:creationId xmlns:a16="http://schemas.microsoft.com/office/drawing/2014/main" id="{9A20B97A-4CBD-2277-B3FC-4497AD955C35}"/>
                    </a:ext>
                  </a:extLst>
                </p:cNvPr>
                <p:cNvSpPr/>
                <p:nvPr/>
              </p:nvSpPr>
              <p:spPr>
                <a:xfrm>
                  <a:off x="316072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 name="אליפסה 17">
                  <a:extLst>
                    <a:ext uri="{FF2B5EF4-FFF2-40B4-BE49-F238E27FC236}">
                      <a16:creationId xmlns:a16="http://schemas.microsoft.com/office/drawing/2014/main" id="{25792585-ED1E-D868-2EA2-7B7EEDC6E80A}"/>
                    </a:ext>
                  </a:extLst>
                </p:cNvPr>
                <p:cNvSpPr/>
                <p:nvPr/>
              </p:nvSpPr>
              <p:spPr>
                <a:xfrm>
                  <a:off x="507241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20" name="קבוצה 19">
                <a:extLst>
                  <a:ext uri="{FF2B5EF4-FFF2-40B4-BE49-F238E27FC236}">
                    <a16:creationId xmlns:a16="http://schemas.microsoft.com/office/drawing/2014/main" id="{0F6D9FDE-F7AE-8C03-7CAE-EC41B866B0DA}"/>
                  </a:ext>
                </a:extLst>
              </p:cNvPr>
              <p:cNvGrpSpPr/>
              <p:nvPr/>
            </p:nvGrpSpPr>
            <p:grpSpPr>
              <a:xfrm>
                <a:off x="2402158" y="2296652"/>
                <a:ext cx="6172947" cy="437881"/>
                <a:chOff x="2523499" y="1204823"/>
                <a:chExt cx="6172947" cy="437881"/>
              </a:xfrm>
            </p:grpSpPr>
            <p:sp>
              <p:nvSpPr>
                <p:cNvPr id="21" name="אליפסה 20">
                  <a:extLst>
                    <a:ext uri="{FF2B5EF4-FFF2-40B4-BE49-F238E27FC236}">
                      <a16:creationId xmlns:a16="http://schemas.microsoft.com/office/drawing/2014/main" id="{DCC9511A-FD69-924C-AB33-9E4A7D4B2B77}"/>
                    </a:ext>
                  </a:extLst>
                </p:cNvPr>
                <p:cNvSpPr/>
                <p:nvPr/>
              </p:nvSpPr>
              <p:spPr>
                <a:xfrm>
                  <a:off x="570964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 name="אליפסה 21">
                  <a:extLst>
                    <a:ext uri="{FF2B5EF4-FFF2-40B4-BE49-F238E27FC236}">
                      <a16:creationId xmlns:a16="http://schemas.microsoft.com/office/drawing/2014/main" id="{EA90BAC0-F2CC-7B84-2B37-7B843EAD31D5}"/>
                    </a:ext>
                  </a:extLst>
                </p:cNvPr>
                <p:cNvSpPr/>
                <p:nvPr/>
              </p:nvSpPr>
              <p:spPr>
                <a:xfrm>
                  <a:off x="762133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 name="אליפסה 22">
                  <a:extLst>
                    <a:ext uri="{FF2B5EF4-FFF2-40B4-BE49-F238E27FC236}">
                      <a16:creationId xmlns:a16="http://schemas.microsoft.com/office/drawing/2014/main" id="{2C13AE66-1BC2-834A-82EC-C254AA5AA10D}"/>
                    </a:ext>
                  </a:extLst>
                </p:cNvPr>
                <p:cNvSpPr/>
                <p:nvPr/>
              </p:nvSpPr>
              <p:spPr>
                <a:xfrm>
                  <a:off x="698410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 name="אליפסה 23">
                  <a:extLst>
                    <a:ext uri="{FF2B5EF4-FFF2-40B4-BE49-F238E27FC236}">
                      <a16:creationId xmlns:a16="http://schemas.microsoft.com/office/drawing/2014/main" id="{D3942F2D-B7BC-5CAB-8DA0-83C28FE38C9C}"/>
                    </a:ext>
                  </a:extLst>
                </p:cNvPr>
                <p:cNvSpPr/>
                <p:nvPr/>
              </p:nvSpPr>
              <p:spPr>
                <a:xfrm>
                  <a:off x="634687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 name="אליפסה 24">
                  <a:extLst>
                    <a:ext uri="{FF2B5EF4-FFF2-40B4-BE49-F238E27FC236}">
                      <a16:creationId xmlns:a16="http://schemas.microsoft.com/office/drawing/2014/main" id="{86A118A8-E161-45A9-3FDC-2BBCCAA4E413}"/>
                    </a:ext>
                  </a:extLst>
                </p:cNvPr>
                <p:cNvSpPr/>
                <p:nvPr/>
              </p:nvSpPr>
              <p:spPr>
                <a:xfrm>
                  <a:off x="8258565"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 name="אליפסה 25">
                  <a:extLst>
                    <a:ext uri="{FF2B5EF4-FFF2-40B4-BE49-F238E27FC236}">
                      <a16:creationId xmlns:a16="http://schemas.microsoft.com/office/drawing/2014/main" id="{8FEF82EF-E69E-D020-6FC4-F86064629B0B}"/>
                    </a:ext>
                  </a:extLst>
                </p:cNvPr>
                <p:cNvSpPr/>
                <p:nvPr/>
              </p:nvSpPr>
              <p:spPr>
                <a:xfrm>
                  <a:off x="252349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 name="אליפסה 26">
                  <a:extLst>
                    <a:ext uri="{FF2B5EF4-FFF2-40B4-BE49-F238E27FC236}">
                      <a16:creationId xmlns:a16="http://schemas.microsoft.com/office/drawing/2014/main" id="{553388C4-365E-56AE-100F-ACC514723D03}"/>
                    </a:ext>
                  </a:extLst>
                </p:cNvPr>
                <p:cNvSpPr/>
                <p:nvPr/>
              </p:nvSpPr>
              <p:spPr>
                <a:xfrm>
                  <a:off x="443518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 name="אליפסה 27">
                  <a:extLst>
                    <a:ext uri="{FF2B5EF4-FFF2-40B4-BE49-F238E27FC236}">
                      <a16:creationId xmlns:a16="http://schemas.microsoft.com/office/drawing/2014/main" id="{0D8CA239-DAD5-4065-AFF1-8EE864904EED}"/>
                    </a:ext>
                  </a:extLst>
                </p:cNvPr>
                <p:cNvSpPr/>
                <p:nvPr/>
              </p:nvSpPr>
              <p:spPr>
                <a:xfrm>
                  <a:off x="379795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 name="אליפסה 28">
                  <a:extLst>
                    <a:ext uri="{FF2B5EF4-FFF2-40B4-BE49-F238E27FC236}">
                      <a16:creationId xmlns:a16="http://schemas.microsoft.com/office/drawing/2014/main" id="{5E220A4C-AD3A-B6C8-2BEA-0C65283D0885}"/>
                    </a:ext>
                  </a:extLst>
                </p:cNvPr>
                <p:cNvSpPr/>
                <p:nvPr/>
              </p:nvSpPr>
              <p:spPr>
                <a:xfrm>
                  <a:off x="316072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 name="אליפסה 29">
                  <a:extLst>
                    <a:ext uri="{FF2B5EF4-FFF2-40B4-BE49-F238E27FC236}">
                      <a16:creationId xmlns:a16="http://schemas.microsoft.com/office/drawing/2014/main" id="{320BEEB2-3409-BA15-A4C2-E928425A00AE}"/>
                    </a:ext>
                  </a:extLst>
                </p:cNvPr>
                <p:cNvSpPr/>
                <p:nvPr/>
              </p:nvSpPr>
              <p:spPr>
                <a:xfrm>
                  <a:off x="507241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31" name="אליפסה 30">
                <a:extLst>
                  <a:ext uri="{FF2B5EF4-FFF2-40B4-BE49-F238E27FC236}">
                    <a16:creationId xmlns:a16="http://schemas.microsoft.com/office/drawing/2014/main" id="{A3DEA35D-DBF6-1A66-C79D-BD28AD48CFD8}"/>
                  </a:ext>
                </a:extLst>
              </p:cNvPr>
              <p:cNvSpPr/>
              <p:nvPr/>
            </p:nvSpPr>
            <p:spPr>
              <a:xfrm>
                <a:off x="8675741" y="1785532"/>
                <a:ext cx="437881" cy="437881"/>
              </a:xfrm>
              <a:prstGeom prst="ellipse">
                <a:avLst/>
              </a:prstGeom>
              <a:solidFill>
                <a:schemeClr val="accent4"/>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32" name="קבוצה 31">
                <a:extLst>
                  <a:ext uri="{FF2B5EF4-FFF2-40B4-BE49-F238E27FC236}">
                    <a16:creationId xmlns:a16="http://schemas.microsoft.com/office/drawing/2014/main" id="{B278F99A-55C2-7918-01B3-3F8161A64849}"/>
                  </a:ext>
                </a:extLst>
              </p:cNvPr>
              <p:cNvGrpSpPr/>
              <p:nvPr/>
            </p:nvGrpSpPr>
            <p:grpSpPr>
              <a:xfrm>
                <a:off x="2402158" y="3823069"/>
                <a:ext cx="6172947" cy="437881"/>
                <a:chOff x="2523499" y="1204823"/>
                <a:chExt cx="6172947" cy="437881"/>
              </a:xfrm>
            </p:grpSpPr>
            <p:sp>
              <p:nvSpPr>
                <p:cNvPr id="33" name="אליפסה 32">
                  <a:extLst>
                    <a:ext uri="{FF2B5EF4-FFF2-40B4-BE49-F238E27FC236}">
                      <a16:creationId xmlns:a16="http://schemas.microsoft.com/office/drawing/2014/main" id="{2D1AF421-669F-2BFF-3889-6F673655FE7A}"/>
                    </a:ext>
                  </a:extLst>
                </p:cNvPr>
                <p:cNvSpPr/>
                <p:nvPr/>
              </p:nvSpPr>
              <p:spPr>
                <a:xfrm>
                  <a:off x="570964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4" name="אליפסה 33">
                  <a:extLst>
                    <a:ext uri="{FF2B5EF4-FFF2-40B4-BE49-F238E27FC236}">
                      <a16:creationId xmlns:a16="http://schemas.microsoft.com/office/drawing/2014/main" id="{14D11650-8076-547D-A6C7-6F902639D14C}"/>
                    </a:ext>
                  </a:extLst>
                </p:cNvPr>
                <p:cNvSpPr/>
                <p:nvPr/>
              </p:nvSpPr>
              <p:spPr>
                <a:xfrm>
                  <a:off x="762133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5" name="אליפסה 34">
                  <a:extLst>
                    <a:ext uri="{FF2B5EF4-FFF2-40B4-BE49-F238E27FC236}">
                      <a16:creationId xmlns:a16="http://schemas.microsoft.com/office/drawing/2014/main" id="{AF80CDF7-BBD7-8692-C515-75CBAEE3B8CD}"/>
                    </a:ext>
                  </a:extLst>
                </p:cNvPr>
                <p:cNvSpPr/>
                <p:nvPr/>
              </p:nvSpPr>
              <p:spPr>
                <a:xfrm>
                  <a:off x="698410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6" name="אליפסה 35">
                  <a:extLst>
                    <a:ext uri="{FF2B5EF4-FFF2-40B4-BE49-F238E27FC236}">
                      <a16:creationId xmlns:a16="http://schemas.microsoft.com/office/drawing/2014/main" id="{E5C9B209-6E02-8B1F-52F5-5F31B7E0D21E}"/>
                    </a:ext>
                  </a:extLst>
                </p:cNvPr>
                <p:cNvSpPr/>
                <p:nvPr/>
              </p:nvSpPr>
              <p:spPr>
                <a:xfrm>
                  <a:off x="634687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7" name="אליפסה 36">
                  <a:extLst>
                    <a:ext uri="{FF2B5EF4-FFF2-40B4-BE49-F238E27FC236}">
                      <a16:creationId xmlns:a16="http://schemas.microsoft.com/office/drawing/2014/main" id="{90691B6C-608A-D454-E4DB-103457AC37DE}"/>
                    </a:ext>
                  </a:extLst>
                </p:cNvPr>
                <p:cNvSpPr/>
                <p:nvPr/>
              </p:nvSpPr>
              <p:spPr>
                <a:xfrm>
                  <a:off x="8258565"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8" name="אליפסה 37">
                  <a:extLst>
                    <a:ext uri="{FF2B5EF4-FFF2-40B4-BE49-F238E27FC236}">
                      <a16:creationId xmlns:a16="http://schemas.microsoft.com/office/drawing/2014/main" id="{C4381D6A-B4CF-58DE-C062-9E46B1262AA1}"/>
                    </a:ext>
                  </a:extLst>
                </p:cNvPr>
                <p:cNvSpPr/>
                <p:nvPr/>
              </p:nvSpPr>
              <p:spPr>
                <a:xfrm>
                  <a:off x="252349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9" name="אליפסה 38">
                  <a:extLst>
                    <a:ext uri="{FF2B5EF4-FFF2-40B4-BE49-F238E27FC236}">
                      <a16:creationId xmlns:a16="http://schemas.microsoft.com/office/drawing/2014/main" id="{5CDD3AE9-0B4D-B3AF-9FA2-F4E5AF9083BA}"/>
                    </a:ext>
                  </a:extLst>
                </p:cNvPr>
                <p:cNvSpPr/>
                <p:nvPr/>
              </p:nvSpPr>
              <p:spPr>
                <a:xfrm>
                  <a:off x="443518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0" name="אליפסה 39">
                  <a:extLst>
                    <a:ext uri="{FF2B5EF4-FFF2-40B4-BE49-F238E27FC236}">
                      <a16:creationId xmlns:a16="http://schemas.microsoft.com/office/drawing/2014/main" id="{0F67ABDD-CC7B-A5E6-B9CB-365D86C7B378}"/>
                    </a:ext>
                  </a:extLst>
                </p:cNvPr>
                <p:cNvSpPr/>
                <p:nvPr/>
              </p:nvSpPr>
              <p:spPr>
                <a:xfrm>
                  <a:off x="379795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1" name="אליפסה 40">
                  <a:extLst>
                    <a:ext uri="{FF2B5EF4-FFF2-40B4-BE49-F238E27FC236}">
                      <a16:creationId xmlns:a16="http://schemas.microsoft.com/office/drawing/2014/main" id="{F83E8806-F56C-652A-23DB-EA1202B9CF09}"/>
                    </a:ext>
                  </a:extLst>
                </p:cNvPr>
                <p:cNvSpPr/>
                <p:nvPr/>
              </p:nvSpPr>
              <p:spPr>
                <a:xfrm>
                  <a:off x="316072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3" name="אליפסה 42">
                  <a:extLst>
                    <a:ext uri="{FF2B5EF4-FFF2-40B4-BE49-F238E27FC236}">
                      <a16:creationId xmlns:a16="http://schemas.microsoft.com/office/drawing/2014/main" id="{EE6ABDAE-49C4-7EA7-5E24-C70971A1C4FC}"/>
                    </a:ext>
                  </a:extLst>
                </p:cNvPr>
                <p:cNvSpPr/>
                <p:nvPr/>
              </p:nvSpPr>
              <p:spPr>
                <a:xfrm>
                  <a:off x="507241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44" name="קבוצה 43">
                <a:extLst>
                  <a:ext uri="{FF2B5EF4-FFF2-40B4-BE49-F238E27FC236}">
                    <a16:creationId xmlns:a16="http://schemas.microsoft.com/office/drawing/2014/main" id="{56AB18D6-95EE-4BC0-6FFD-2B86B87E1DD7}"/>
                  </a:ext>
                </a:extLst>
              </p:cNvPr>
              <p:cNvGrpSpPr/>
              <p:nvPr/>
            </p:nvGrpSpPr>
            <p:grpSpPr>
              <a:xfrm>
                <a:off x="2402158" y="4334189"/>
                <a:ext cx="6172947" cy="437881"/>
                <a:chOff x="2523499" y="1204823"/>
                <a:chExt cx="6172947" cy="437881"/>
              </a:xfrm>
            </p:grpSpPr>
            <p:sp>
              <p:nvSpPr>
                <p:cNvPr id="45" name="אליפסה 44">
                  <a:extLst>
                    <a:ext uri="{FF2B5EF4-FFF2-40B4-BE49-F238E27FC236}">
                      <a16:creationId xmlns:a16="http://schemas.microsoft.com/office/drawing/2014/main" id="{E90C39C5-7022-DB24-B2FC-4915B1580C1F}"/>
                    </a:ext>
                  </a:extLst>
                </p:cNvPr>
                <p:cNvSpPr/>
                <p:nvPr/>
              </p:nvSpPr>
              <p:spPr>
                <a:xfrm>
                  <a:off x="570964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6" name="אליפסה 45">
                  <a:extLst>
                    <a:ext uri="{FF2B5EF4-FFF2-40B4-BE49-F238E27FC236}">
                      <a16:creationId xmlns:a16="http://schemas.microsoft.com/office/drawing/2014/main" id="{3984859F-7D97-208C-9DCE-2479E055023F}"/>
                    </a:ext>
                  </a:extLst>
                </p:cNvPr>
                <p:cNvSpPr/>
                <p:nvPr/>
              </p:nvSpPr>
              <p:spPr>
                <a:xfrm>
                  <a:off x="762133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7" name="אליפסה 46">
                  <a:extLst>
                    <a:ext uri="{FF2B5EF4-FFF2-40B4-BE49-F238E27FC236}">
                      <a16:creationId xmlns:a16="http://schemas.microsoft.com/office/drawing/2014/main" id="{498D85CD-C965-34B9-202A-461AF8FBB621}"/>
                    </a:ext>
                  </a:extLst>
                </p:cNvPr>
                <p:cNvSpPr/>
                <p:nvPr/>
              </p:nvSpPr>
              <p:spPr>
                <a:xfrm>
                  <a:off x="698410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8" name="אליפסה 47">
                  <a:extLst>
                    <a:ext uri="{FF2B5EF4-FFF2-40B4-BE49-F238E27FC236}">
                      <a16:creationId xmlns:a16="http://schemas.microsoft.com/office/drawing/2014/main" id="{D15C5A4A-F110-A3A4-7B7D-1704BE40B107}"/>
                    </a:ext>
                  </a:extLst>
                </p:cNvPr>
                <p:cNvSpPr/>
                <p:nvPr/>
              </p:nvSpPr>
              <p:spPr>
                <a:xfrm>
                  <a:off x="634687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9" name="אליפסה 48">
                  <a:extLst>
                    <a:ext uri="{FF2B5EF4-FFF2-40B4-BE49-F238E27FC236}">
                      <a16:creationId xmlns:a16="http://schemas.microsoft.com/office/drawing/2014/main" id="{D25624BD-EBB0-009B-1FFC-C61E72428153}"/>
                    </a:ext>
                  </a:extLst>
                </p:cNvPr>
                <p:cNvSpPr/>
                <p:nvPr/>
              </p:nvSpPr>
              <p:spPr>
                <a:xfrm>
                  <a:off x="8258565"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0" name="אליפסה 49">
                  <a:extLst>
                    <a:ext uri="{FF2B5EF4-FFF2-40B4-BE49-F238E27FC236}">
                      <a16:creationId xmlns:a16="http://schemas.microsoft.com/office/drawing/2014/main" id="{751452EF-6CB1-6382-2B22-8F187C42F871}"/>
                    </a:ext>
                  </a:extLst>
                </p:cNvPr>
                <p:cNvSpPr/>
                <p:nvPr/>
              </p:nvSpPr>
              <p:spPr>
                <a:xfrm>
                  <a:off x="252349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1" name="אליפסה 50">
                  <a:extLst>
                    <a:ext uri="{FF2B5EF4-FFF2-40B4-BE49-F238E27FC236}">
                      <a16:creationId xmlns:a16="http://schemas.microsoft.com/office/drawing/2014/main" id="{24634600-69DF-3D8D-CB22-DEE58C41F682}"/>
                    </a:ext>
                  </a:extLst>
                </p:cNvPr>
                <p:cNvSpPr/>
                <p:nvPr/>
              </p:nvSpPr>
              <p:spPr>
                <a:xfrm>
                  <a:off x="443518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3" name="אליפסה 52">
                  <a:extLst>
                    <a:ext uri="{FF2B5EF4-FFF2-40B4-BE49-F238E27FC236}">
                      <a16:creationId xmlns:a16="http://schemas.microsoft.com/office/drawing/2014/main" id="{A22DBBA3-2AF5-AD93-5268-8E63034D60C6}"/>
                    </a:ext>
                  </a:extLst>
                </p:cNvPr>
                <p:cNvSpPr/>
                <p:nvPr/>
              </p:nvSpPr>
              <p:spPr>
                <a:xfrm>
                  <a:off x="379795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4" name="אליפסה 53">
                  <a:extLst>
                    <a:ext uri="{FF2B5EF4-FFF2-40B4-BE49-F238E27FC236}">
                      <a16:creationId xmlns:a16="http://schemas.microsoft.com/office/drawing/2014/main" id="{7022DA9B-6FC3-5201-3903-7525E39E447C}"/>
                    </a:ext>
                  </a:extLst>
                </p:cNvPr>
                <p:cNvSpPr/>
                <p:nvPr/>
              </p:nvSpPr>
              <p:spPr>
                <a:xfrm>
                  <a:off x="316072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5" name="אליפסה 54">
                  <a:extLst>
                    <a:ext uri="{FF2B5EF4-FFF2-40B4-BE49-F238E27FC236}">
                      <a16:creationId xmlns:a16="http://schemas.microsoft.com/office/drawing/2014/main" id="{26BD3FE1-4852-5054-C2C7-152097006C36}"/>
                    </a:ext>
                  </a:extLst>
                </p:cNvPr>
                <p:cNvSpPr/>
                <p:nvPr/>
              </p:nvSpPr>
              <p:spPr>
                <a:xfrm>
                  <a:off x="507241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56" name="אליפסה 55">
                <a:extLst>
                  <a:ext uri="{FF2B5EF4-FFF2-40B4-BE49-F238E27FC236}">
                    <a16:creationId xmlns:a16="http://schemas.microsoft.com/office/drawing/2014/main" id="{676F7AFE-0801-07D9-7BC1-3A68FCCF5D8E}"/>
                  </a:ext>
                </a:extLst>
              </p:cNvPr>
              <p:cNvSpPr/>
              <p:nvPr/>
            </p:nvSpPr>
            <p:spPr>
              <a:xfrm>
                <a:off x="8675741" y="3823069"/>
                <a:ext cx="437881" cy="437881"/>
              </a:xfrm>
              <a:prstGeom prst="ellipse">
                <a:avLst/>
              </a:prstGeom>
              <a:solidFill>
                <a:schemeClr val="accent4"/>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57" name="קבוצה 56">
                <a:extLst>
                  <a:ext uri="{FF2B5EF4-FFF2-40B4-BE49-F238E27FC236}">
                    <a16:creationId xmlns:a16="http://schemas.microsoft.com/office/drawing/2014/main" id="{79EB92BB-9C58-D3F9-0950-4999AAD24DDA}"/>
                  </a:ext>
                </a:extLst>
              </p:cNvPr>
              <p:cNvGrpSpPr/>
              <p:nvPr/>
            </p:nvGrpSpPr>
            <p:grpSpPr>
              <a:xfrm>
                <a:off x="2402158" y="4869513"/>
                <a:ext cx="6172947" cy="437881"/>
                <a:chOff x="2523499" y="1204823"/>
                <a:chExt cx="6172947" cy="437881"/>
              </a:xfrm>
            </p:grpSpPr>
            <p:sp>
              <p:nvSpPr>
                <p:cNvPr id="58" name="אליפסה 57">
                  <a:extLst>
                    <a:ext uri="{FF2B5EF4-FFF2-40B4-BE49-F238E27FC236}">
                      <a16:creationId xmlns:a16="http://schemas.microsoft.com/office/drawing/2014/main" id="{1AED43FA-BBB2-41EB-A63C-C0928108C667}"/>
                    </a:ext>
                  </a:extLst>
                </p:cNvPr>
                <p:cNvSpPr/>
                <p:nvPr/>
              </p:nvSpPr>
              <p:spPr>
                <a:xfrm>
                  <a:off x="570964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9" name="אליפסה 58">
                  <a:extLst>
                    <a:ext uri="{FF2B5EF4-FFF2-40B4-BE49-F238E27FC236}">
                      <a16:creationId xmlns:a16="http://schemas.microsoft.com/office/drawing/2014/main" id="{16B51452-CA14-4BA7-D046-0397DDEF2D0A}"/>
                    </a:ext>
                  </a:extLst>
                </p:cNvPr>
                <p:cNvSpPr/>
                <p:nvPr/>
              </p:nvSpPr>
              <p:spPr>
                <a:xfrm>
                  <a:off x="762133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0" name="אליפסה 59">
                  <a:extLst>
                    <a:ext uri="{FF2B5EF4-FFF2-40B4-BE49-F238E27FC236}">
                      <a16:creationId xmlns:a16="http://schemas.microsoft.com/office/drawing/2014/main" id="{2EB7075C-3B89-028D-1135-03C81EC45D45}"/>
                    </a:ext>
                  </a:extLst>
                </p:cNvPr>
                <p:cNvSpPr/>
                <p:nvPr/>
              </p:nvSpPr>
              <p:spPr>
                <a:xfrm>
                  <a:off x="698410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1" name="אליפסה 60">
                  <a:extLst>
                    <a:ext uri="{FF2B5EF4-FFF2-40B4-BE49-F238E27FC236}">
                      <a16:creationId xmlns:a16="http://schemas.microsoft.com/office/drawing/2014/main" id="{C956A467-C1D4-4991-509F-E1A8B1B2AD02}"/>
                    </a:ext>
                  </a:extLst>
                </p:cNvPr>
                <p:cNvSpPr/>
                <p:nvPr/>
              </p:nvSpPr>
              <p:spPr>
                <a:xfrm>
                  <a:off x="634687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3" name="אליפסה 62">
                  <a:extLst>
                    <a:ext uri="{FF2B5EF4-FFF2-40B4-BE49-F238E27FC236}">
                      <a16:creationId xmlns:a16="http://schemas.microsoft.com/office/drawing/2014/main" id="{361B8B31-8C18-0414-B7F6-A8B0DC0860DD}"/>
                    </a:ext>
                  </a:extLst>
                </p:cNvPr>
                <p:cNvSpPr/>
                <p:nvPr/>
              </p:nvSpPr>
              <p:spPr>
                <a:xfrm>
                  <a:off x="8258565"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4" name="אליפסה 63">
                  <a:extLst>
                    <a:ext uri="{FF2B5EF4-FFF2-40B4-BE49-F238E27FC236}">
                      <a16:creationId xmlns:a16="http://schemas.microsoft.com/office/drawing/2014/main" id="{D1B8ADAB-E967-47A9-08CD-60042E28156F}"/>
                    </a:ext>
                  </a:extLst>
                </p:cNvPr>
                <p:cNvSpPr/>
                <p:nvPr/>
              </p:nvSpPr>
              <p:spPr>
                <a:xfrm>
                  <a:off x="252349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5" name="אליפסה 64">
                  <a:extLst>
                    <a:ext uri="{FF2B5EF4-FFF2-40B4-BE49-F238E27FC236}">
                      <a16:creationId xmlns:a16="http://schemas.microsoft.com/office/drawing/2014/main" id="{5BD31022-1ED9-0507-29FA-AACD5251E101}"/>
                    </a:ext>
                  </a:extLst>
                </p:cNvPr>
                <p:cNvSpPr/>
                <p:nvPr/>
              </p:nvSpPr>
              <p:spPr>
                <a:xfrm>
                  <a:off x="443518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6" name="אליפסה 65">
                  <a:extLst>
                    <a:ext uri="{FF2B5EF4-FFF2-40B4-BE49-F238E27FC236}">
                      <a16:creationId xmlns:a16="http://schemas.microsoft.com/office/drawing/2014/main" id="{754AA873-DDAA-9424-4126-35BE5F1E4B84}"/>
                    </a:ext>
                  </a:extLst>
                </p:cNvPr>
                <p:cNvSpPr/>
                <p:nvPr/>
              </p:nvSpPr>
              <p:spPr>
                <a:xfrm>
                  <a:off x="379795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7" name="אליפסה 66">
                  <a:extLst>
                    <a:ext uri="{FF2B5EF4-FFF2-40B4-BE49-F238E27FC236}">
                      <a16:creationId xmlns:a16="http://schemas.microsoft.com/office/drawing/2014/main" id="{9CDE5098-9D99-AE9B-E70F-919A7DA59114}"/>
                    </a:ext>
                  </a:extLst>
                </p:cNvPr>
                <p:cNvSpPr/>
                <p:nvPr/>
              </p:nvSpPr>
              <p:spPr>
                <a:xfrm>
                  <a:off x="316072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8" name="אליפסה 67">
                  <a:extLst>
                    <a:ext uri="{FF2B5EF4-FFF2-40B4-BE49-F238E27FC236}">
                      <a16:creationId xmlns:a16="http://schemas.microsoft.com/office/drawing/2014/main" id="{34DDB49E-4F48-3778-FEF6-19D237005E5C}"/>
                    </a:ext>
                  </a:extLst>
                </p:cNvPr>
                <p:cNvSpPr/>
                <p:nvPr/>
              </p:nvSpPr>
              <p:spPr>
                <a:xfrm>
                  <a:off x="5072419" y="1204823"/>
                  <a:ext cx="437881" cy="437881"/>
                </a:xfrm>
                <a:prstGeom prst="ellipse">
                  <a:avLst/>
                </a:prstGeom>
                <a:solidFill>
                  <a:schemeClr val="accent5"/>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sp>
          <p:nvSpPr>
            <p:cNvPr id="74" name="תשובה">
              <a:extLst>
                <a:ext uri="{FF2B5EF4-FFF2-40B4-BE49-F238E27FC236}">
                  <a16:creationId xmlns:a16="http://schemas.microsoft.com/office/drawing/2014/main" id="{360CEA99-30D7-7149-435C-F4B9239BEBB8}"/>
                </a:ext>
              </a:extLst>
            </p:cNvPr>
            <p:cNvSpPr txBox="1"/>
            <p:nvPr/>
          </p:nvSpPr>
          <p:spPr>
            <a:xfrm>
              <a:off x="6529207" y="1004460"/>
              <a:ext cx="2757486" cy="523220"/>
            </a:xfrm>
            <a:prstGeom prst="rect">
              <a:avLst/>
            </a:prstGeom>
            <a:noFill/>
          </p:spPr>
          <p:txBody>
            <a:bodyPr wrap="none" rtlCol="1">
              <a:spAutoFit/>
            </a:bodyPr>
            <a:lstStyle/>
            <a:p>
              <a:r>
                <a:rPr lang="he-IL" sz="2800" dirty="0"/>
                <a:t>31 גָדוֹל מֵ־21 בְּ־10.</a:t>
              </a:r>
            </a:p>
          </p:txBody>
        </p:sp>
      </p:grpSp>
    </p:spTree>
    <p:extLst>
      <p:ext uri="{BB962C8B-B14F-4D97-AF65-F5344CB8AC3E}">
        <p14:creationId xmlns:p14="http://schemas.microsoft.com/office/powerpoint/2010/main" val="111201690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75"/>
                                        </p:tgtEl>
                                        <p:attrNameLst>
                                          <p:attrName>style.visibility</p:attrName>
                                        </p:attrNameLst>
                                      </p:cBhvr>
                                      <p:to>
                                        <p:strVal val="visible"/>
                                      </p:to>
                                    </p:set>
                                  </p:childTnLst>
                                </p:cTn>
                              </p:par>
                            </p:childTnLst>
                          </p:cTn>
                        </p:par>
                      </p:childTnLst>
                    </p:cTn>
                  </p:par>
                </p:childTnLst>
              </p:cTn>
              <p:nextCondLst>
                <p:cond evt="onClick" delay="0">
                  <p:tgtEl>
                    <p:spTgt spid="5"/>
                  </p:tgtEl>
                </p:cond>
              </p:nextCondLst>
            </p:seq>
            <p:seq concurrent="1" nextAc="seek">
              <p:cTn id="9" restart="whenNotActive" fill="hold" evtFilter="cancelBubble" nodeType="interactiveSeq">
                <p:stCondLst>
                  <p:cond evt="onClick" delay="0">
                    <p:tgtEl>
                      <p:spTgt spid="75"/>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nodeType="withEffect">
                                  <p:stCondLst>
                                    <p:cond delay="0"/>
                                  </p:stCondLst>
                                  <p:childTnLst>
                                    <p:set>
                                      <p:cBhvr>
                                        <p:cTn id="13" dur="1" fill="hold">
                                          <p:stCondLst>
                                            <p:cond delay="0"/>
                                          </p:stCondLst>
                                        </p:cTn>
                                        <p:tgtEl>
                                          <p:spTgt spid="75"/>
                                        </p:tgtEl>
                                        <p:attrNameLst>
                                          <p:attrName>style.visibility</p:attrName>
                                        </p:attrNameLst>
                                      </p:cBhvr>
                                      <p:to>
                                        <p:strVal val="hidden"/>
                                      </p:to>
                                    </p:set>
                                  </p:childTnLst>
                                </p:cTn>
                              </p:par>
                            </p:childTnLst>
                          </p:cTn>
                        </p:par>
                      </p:childTnLst>
                    </p:cTn>
                  </p:par>
                </p:childTnLst>
              </p:cTn>
              <p:nextCondLst>
                <p:cond evt="onClick" delay="0">
                  <p:tgtEl>
                    <p:spTgt spid="75"/>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D305EAC0-CC0E-49BF-B374-9E6F55CCCF64}"/>
              </a:ext>
            </a:extLst>
          </p:cNvPr>
          <p:cNvSpPr txBox="1"/>
          <p:nvPr/>
        </p:nvSpPr>
        <p:spPr>
          <a:xfrm>
            <a:off x="9586127" y="144237"/>
            <a:ext cx="2467374" cy="1815882"/>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מִצְאוּ עַל הַלוּחַ זוּגוֹת מִסְפָּרִים שֶאֶחָד מֵהֶם גָדוֹל מֵהַשֵנִי בְּ־10.</a:t>
            </a:r>
          </a:p>
        </p:txBody>
      </p:sp>
      <p:graphicFrame>
        <p:nvGraphicFramePr>
          <p:cNvPr id="3" name="טבלה 2">
            <a:extLst>
              <a:ext uri="{FF2B5EF4-FFF2-40B4-BE49-F238E27FC236}">
                <a16:creationId xmlns:a16="http://schemas.microsoft.com/office/drawing/2014/main" id="{CDF16897-0E70-4940-B3F7-2CF03FE5D85E}"/>
              </a:ext>
            </a:extLst>
          </p:cNvPr>
          <p:cNvGraphicFramePr>
            <a:graphicFrameLocks noGrp="1"/>
          </p:cNvGraphicFramePr>
          <p:nvPr>
            <p:extLst>
              <p:ext uri="{D42A27DB-BD31-4B8C-83A1-F6EECF244321}">
                <p14:modId xmlns:p14="http://schemas.microsoft.com/office/powerpoint/2010/main" val="3112436184"/>
              </p:ext>
            </p:extLst>
          </p:nvPr>
        </p:nvGraphicFramePr>
        <p:xfrm>
          <a:off x="422327" y="268599"/>
          <a:ext cx="8766890" cy="6323120"/>
        </p:xfrm>
        <a:graphic>
          <a:graphicData uri="http://schemas.openxmlformats.org/drawingml/2006/table">
            <a:tbl>
              <a:tblPr rtl="1" firstRow="1" bandRow="1">
                <a:tableStyleId>{5C22544A-7EE6-4342-B048-85BDC9FD1C3A}</a:tableStyleId>
              </a:tblPr>
              <a:tblGrid>
                <a:gridCol w="876689">
                  <a:extLst>
                    <a:ext uri="{9D8B030D-6E8A-4147-A177-3AD203B41FA5}">
                      <a16:colId xmlns:a16="http://schemas.microsoft.com/office/drawing/2014/main" val="746335834"/>
                    </a:ext>
                  </a:extLst>
                </a:gridCol>
                <a:gridCol w="876689">
                  <a:extLst>
                    <a:ext uri="{9D8B030D-6E8A-4147-A177-3AD203B41FA5}">
                      <a16:colId xmlns:a16="http://schemas.microsoft.com/office/drawing/2014/main" val="806308182"/>
                    </a:ext>
                  </a:extLst>
                </a:gridCol>
                <a:gridCol w="876689">
                  <a:extLst>
                    <a:ext uri="{9D8B030D-6E8A-4147-A177-3AD203B41FA5}">
                      <a16:colId xmlns:a16="http://schemas.microsoft.com/office/drawing/2014/main" val="3461787275"/>
                    </a:ext>
                  </a:extLst>
                </a:gridCol>
                <a:gridCol w="876689">
                  <a:extLst>
                    <a:ext uri="{9D8B030D-6E8A-4147-A177-3AD203B41FA5}">
                      <a16:colId xmlns:a16="http://schemas.microsoft.com/office/drawing/2014/main" val="1105989232"/>
                    </a:ext>
                  </a:extLst>
                </a:gridCol>
                <a:gridCol w="876689">
                  <a:extLst>
                    <a:ext uri="{9D8B030D-6E8A-4147-A177-3AD203B41FA5}">
                      <a16:colId xmlns:a16="http://schemas.microsoft.com/office/drawing/2014/main" val="1545224626"/>
                    </a:ext>
                  </a:extLst>
                </a:gridCol>
                <a:gridCol w="876689">
                  <a:extLst>
                    <a:ext uri="{9D8B030D-6E8A-4147-A177-3AD203B41FA5}">
                      <a16:colId xmlns:a16="http://schemas.microsoft.com/office/drawing/2014/main" val="2277712641"/>
                    </a:ext>
                  </a:extLst>
                </a:gridCol>
                <a:gridCol w="876689">
                  <a:extLst>
                    <a:ext uri="{9D8B030D-6E8A-4147-A177-3AD203B41FA5}">
                      <a16:colId xmlns:a16="http://schemas.microsoft.com/office/drawing/2014/main" val="3590116243"/>
                    </a:ext>
                  </a:extLst>
                </a:gridCol>
                <a:gridCol w="876689">
                  <a:extLst>
                    <a:ext uri="{9D8B030D-6E8A-4147-A177-3AD203B41FA5}">
                      <a16:colId xmlns:a16="http://schemas.microsoft.com/office/drawing/2014/main" val="1702031955"/>
                    </a:ext>
                  </a:extLst>
                </a:gridCol>
                <a:gridCol w="876689">
                  <a:extLst>
                    <a:ext uri="{9D8B030D-6E8A-4147-A177-3AD203B41FA5}">
                      <a16:colId xmlns:a16="http://schemas.microsoft.com/office/drawing/2014/main" val="2026036976"/>
                    </a:ext>
                  </a:extLst>
                </a:gridCol>
                <a:gridCol w="876689">
                  <a:extLst>
                    <a:ext uri="{9D8B030D-6E8A-4147-A177-3AD203B41FA5}">
                      <a16:colId xmlns:a16="http://schemas.microsoft.com/office/drawing/2014/main" val="2990344210"/>
                    </a:ext>
                  </a:extLst>
                </a:gridCol>
              </a:tblGrid>
              <a:tr h="628553">
                <a:tc>
                  <a:txBody>
                    <a:bodyPr/>
                    <a:lstStyle/>
                    <a:p>
                      <a:pPr algn="ctr" rtl="1"/>
                      <a:r>
                        <a:rPr lang="he-IL" sz="2400" b="0" dirty="0">
                          <a:solidFill>
                            <a:schemeClr val="tx1"/>
                          </a:solidFill>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39480024"/>
                  </a:ext>
                </a:extLst>
              </a:tr>
              <a:tr h="628553">
                <a:tc>
                  <a:txBody>
                    <a:bodyPr/>
                    <a:lstStyle/>
                    <a:p>
                      <a:pPr algn="ctr" rtl="1"/>
                      <a:r>
                        <a:rPr lang="he-IL" sz="2400" dirty="0">
                          <a:solidFill>
                            <a:schemeClr val="tx1"/>
                          </a:solidFill>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9572205"/>
                  </a:ext>
                </a:extLst>
              </a:tr>
              <a:tr h="628553">
                <a:tc>
                  <a:txBody>
                    <a:bodyPr/>
                    <a:lstStyle/>
                    <a:p>
                      <a:pPr algn="ctr" rtl="1"/>
                      <a:r>
                        <a:rPr lang="he-IL" sz="2400" dirty="0">
                          <a:solidFill>
                            <a:schemeClr val="tx1"/>
                          </a:solidFill>
                        </a:rPr>
                        <a:t>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83536418"/>
                  </a:ext>
                </a:extLst>
              </a:tr>
              <a:tr h="633923">
                <a:tc>
                  <a:txBody>
                    <a:bodyPr/>
                    <a:lstStyle/>
                    <a:p>
                      <a:pPr algn="ctr" rtl="1"/>
                      <a:r>
                        <a:rPr lang="he-IL" sz="2400" dirty="0">
                          <a:solidFill>
                            <a:schemeClr val="tx1"/>
                          </a:solidFill>
                        </a:rPr>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20596675"/>
                  </a:ext>
                </a:extLst>
              </a:tr>
              <a:tr h="633923">
                <a:tc>
                  <a:txBody>
                    <a:bodyPr/>
                    <a:lstStyle/>
                    <a:p>
                      <a:pPr algn="ctr" rtl="1"/>
                      <a:r>
                        <a:rPr lang="he-IL" sz="2400" dirty="0">
                          <a:solidFill>
                            <a:schemeClr val="tx1"/>
                          </a:solidFill>
                        </a:rPr>
                        <a:t>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67444988"/>
                  </a:ext>
                </a:extLst>
              </a:tr>
              <a:tr h="633923">
                <a:tc>
                  <a:txBody>
                    <a:bodyPr/>
                    <a:lstStyle/>
                    <a:p>
                      <a:pPr algn="ctr" rtl="1"/>
                      <a:r>
                        <a:rPr lang="he-IL" sz="2400" dirty="0">
                          <a:solidFill>
                            <a:schemeClr val="tx1"/>
                          </a:solidFill>
                        </a:rPr>
                        <a:t>60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5766148"/>
                  </a:ext>
                </a:extLst>
              </a:tr>
              <a:tr h="633923">
                <a:tc>
                  <a:txBody>
                    <a:bodyPr/>
                    <a:lstStyle/>
                    <a:p>
                      <a:pPr algn="ctr" rtl="1"/>
                      <a:r>
                        <a:rPr lang="he-IL" sz="2400" dirty="0">
                          <a:solidFill>
                            <a:schemeClr val="tx1"/>
                          </a:solidFill>
                        </a:rPr>
                        <a:t>70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51014225"/>
                  </a:ext>
                </a:extLst>
              </a:tr>
              <a:tr h="633923">
                <a:tc>
                  <a:txBody>
                    <a:bodyPr/>
                    <a:lstStyle/>
                    <a:p>
                      <a:pPr algn="ctr" rtl="1"/>
                      <a:r>
                        <a:rPr lang="he-IL" sz="2400" dirty="0">
                          <a:solidFill>
                            <a:schemeClr val="tx1"/>
                          </a:solidFill>
                        </a:rPr>
                        <a:t>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68922062"/>
                  </a:ext>
                </a:extLst>
              </a:tr>
              <a:tr h="633923">
                <a:tc>
                  <a:txBody>
                    <a:bodyPr/>
                    <a:lstStyle/>
                    <a:p>
                      <a:pPr algn="ctr" rtl="1"/>
                      <a:r>
                        <a:rPr lang="he-IL" sz="2400" dirty="0">
                          <a:solidFill>
                            <a:schemeClr val="tx1"/>
                          </a:solidFill>
                        </a:rPr>
                        <a:t>90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a:r>
                        <a:rPr lang="he-IL" sz="2400" dirty="0">
                          <a:solidFill>
                            <a:schemeClr val="tx1"/>
                          </a:solidFill>
                        </a:rPr>
                        <a:t>89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16181302"/>
                  </a:ext>
                </a:extLst>
              </a:tr>
              <a:tr h="633923">
                <a:tc>
                  <a:txBody>
                    <a:bodyPr/>
                    <a:lstStyle/>
                    <a:p>
                      <a:pPr algn="ctr" rtl="1"/>
                      <a:r>
                        <a:rPr lang="he-IL" sz="2400" dirty="0">
                          <a:solidFill>
                            <a:schemeClr val="tx1"/>
                          </a:solidFill>
                        </a:rPr>
                        <a:t>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0798824"/>
                  </a:ext>
                </a:extLst>
              </a:tr>
            </a:tbl>
          </a:graphicData>
        </a:graphic>
      </p:graphicFrame>
      <p:sp>
        <p:nvSpPr>
          <p:cNvPr id="5" name="לחצו תשובה">
            <a:extLst>
              <a:ext uri="{FF2B5EF4-FFF2-40B4-BE49-F238E27FC236}">
                <a16:creationId xmlns:a16="http://schemas.microsoft.com/office/drawing/2014/main" id="{3DD2C9BD-BE46-89EC-3190-4DBB279D2367}"/>
              </a:ext>
            </a:extLst>
          </p:cNvPr>
          <p:cNvSpPr/>
          <p:nvPr/>
        </p:nvSpPr>
        <p:spPr>
          <a:xfrm>
            <a:off x="9491859" y="5563120"/>
            <a:ext cx="2467374" cy="1028599"/>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1"/>
          </a:solidFill>
          <a:ln w="57150" cap="rnd">
            <a:solidFill>
              <a:schemeClr val="accent1">
                <a:lumMod val="75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דֻגְמָאוֹת.</a:t>
            </a:r>
            <a:endParaRPr lang="en-IL" sz="2800" dirty="0"/>
          </a:p>
        </p:txBody>
      </p:sp>
      <p:sp>
        <p:nvSpPr>
          <p:cNvPr id="9" name="מלבן 8">
            <a:extLst>
              <a:ext uri="{FF2B5EF4-FFF2-40B4-BE49-F238E27FC236}">
                <a16:creationId xmlns:a16="http://schemas.microsoft.com/office/drawing/2014/main" id="{1883407C-241C-B0B7-1378-2284426C2BE7}"/>
              </a:ext>
            </a:extLst>
          </p:cNvPr>
          <p:cNvSpPr/>
          <p:nvPr/>
        </p:nvSpPr>
        <p:spPr>
          <a:xfrm>
            <a:off x="3060232" y="3398568"/>
            <a:ext cx="860433" cy="1282761"/>
          </a:xfrm>
          <a:prstGeom prst="rect">
            <a:avLst/>
          </a:prstGeom>
          <a:noFill/>
          <a:ln w="762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 name="מלבן 16">
            <a:extLst>
              <a:ext uri="{FF2B5EF4-FFF2-40B4-BE49-F238E27FC236}">
                <a16:creationId xmlns:a16="http://schemas.microsoft.com/office/drawing/2014/main" id="{D4A32D50-37ED-9B8C-E42A-7F7CFA3227CD}"/>
              </a:ext>
            </a:extLst>
          </p:cNvPr>
          <p:cNvSpPr/>
          <p:nvPr/>
        </p:nvSpPr>
        <p:spPr>
          <a:xfrm>
            <a:off x="7410904" y="2146240"/>
            <a:ext cx="860433" cy="1282760"/>
          </a:xfrm>
          <a:prstGeom prst="rect">
            <a:avLst/>
          </a:prstGeom>
          <a:noFill/>
          <a:ln w="762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2" name="מלבן 41">
            <a:extLst>
              <a:ext uri="{FF2B5EF4-FFF2-40B4-BE49-F238E27FC236}">
                <a16:creationId xmlns:a16="http://schemas.microsoft.com/office/drawing/2014/main" id="{3DF6FE70-BD40-D639-8A77-A27E6797F1EA}"/>
              </a:ext>
            </a:extLst>
          </p:cNvPr>
          <p:cNvSpPr/>
          <p:nvPr/>
        </p:nvSpPr>
        <p:spPr>
          <a:xfrm>
            <a:off x="1311063" y="2146240"/>
            <a:ext cx="860433" cy="1282760"/>
          </a:xfrm>
          <a:prstGeom prst="rect">
            <a:avLst/>
          </a:prstGeom>
          <a:noFill/>
          <a:ln w="762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9641988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4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childTnLst>
              </p:cTn>
              <p:nextCondLst>
                <p:cond evt="onClick" delay="0">
                  <p:tgtEl>
                    <p:spTgt spid="5"/>
                  </p:tgtEl>
                </p:cond>
              </p:nextCondLst>
            </p:seq>
          </p:childTnLst>
        </p:cTn>
      </p:par>
    </p:tnLst>
    <p:bldLst>
      <p:bldP spid="5" grpId="0" animBg="1"/>
      <p:bldP spid="9" grpId="0" animBg="1"/>
      <p:bldP spid="17" grpId="0" animBg="1"/>
      <p:bldP spid="4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D305EAC0-CC0E-49BF-B374-9E6F55CCCF64}"/>
              </a:ext>
            </a:extLst>
          </p:cNvPr>
          <p:cNvSpPr txBox="1"/>
          <p:nvPr/>
        </p:nvSpPr>
        <p:spPr>
          <a:xfrm>
            <a:off x="9484527" y="168428"/>
            <a:ext cx="2467374" cy="3108543"/>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אֵילוּ מִסְפָּרִים מֻסְתָרִים?</a:t>
            </a:r>
          </a:p>
          <a:p>
            <a:endParaRPr lang="he-IL" sz="2800" dirty="0">
              <a:latin typeface="Calibri" panose="020F0502020204030204" pitchFamily="34" charset="0"/>
              <a:cs typeface="Calibri" panose="020F0502020204030204" pitchFamily="34" charset="0"/>
            </a:endParaRPr>
          </a:p>
          <a:p>
            <a:r>
              <a:rPr lang="he-IL" sz="2800" dirty="0">
                <a:latin typeface="Calibri" panose="020F0502020204030204" pitchFamily="34" charset="0"/>
                <a:cs typeface="Calibri" panose="020F0502020204030204" pitchFamily="34" charset="0"/>
              </a:rPr>
              <a:t>גַלוּ אוֹתָם לְפִי הַסֵדֶר, מִלְמַעְלָה לְמַטָה. לַחֲצוּ עֲלֵיהֶם כְּדֵי לִבְדֹק.</a:t>
            </a:r>
          </a:p>
        </p:txBody>
      </p:sp>
      <p:graphicFrame>
        <p:nvGraphicFramePr>
          <p:cNvPr id="3" name="טבלה 2">
            <a:extLst>
              <a:ext uri="{FF2B5EF4-FFF2-40B4-BE49-F238E27FC236}">
                <a16:creationId xmlns:a16="http://schemas.microsoft.com/office/drawing/2014/main" id="{CDF16897-0E70-4940-B3F7-2CF03FE5D85E}"/>
              </a:ext>
            </a:extLst>
          </p:cNvPr>
          <p:cNvGraphicFramePr>
            <a:graphicFrameLocks noGrp="1"/>
          </p:cNvGraphicFramePr>
          <p:nvPr>
            <p:extLst>
              <p:ext uri="{D42A27DB-BD31-4B8C-83A1-F6EECF244321}">
                <p14:modId xmlns:p14="http://schemas.microsoft.com/office/powerpoint/2010/main" val="1956347083"/>
              </p:ext>
            </p:extLst>
          </p:nvPr>
        </p:nvGraphicFramePr>
        <p:xfrm>
          <a:off x="422327" y="268599"/>
          <a:ext cx="8766890" cy="6323120"/>
        </p:xfrm>
        <a:graphic>
          <a:graphicData uri="http://schemas.openxmlformats.org/drawingml/2006/table">
            <a:tbl>
              <a:tblPr rtl="1" firstRow="1" bandRow="1">
                <a:tableStyleId>{5C22544A-7EE6-4342-B048-85BDC9FD1C3A}</a:tableStyleId>
              </a:tblPr>
              <a:tblGrid>
                <a:gridCol w="876689">
                  <a:extLst>
                    <a:ext uri="{9D8B030D-6E8A-4147-A177-3AD203B41FA5}">
                      <a16:colId xmlns:a16="http://schemas.microsoft.com/office/drawing/2014/main" val="746335834"/>
                    </a:ext>
                  </a:extLst>
                </a:gridCol>
                <a:gridCol w="876689">
                  <a:extLst>
                    <a:ext uri="{9D8B030D-6E8A-4147-A177-3AD203B41FA5}">
                      <a16:colId xmlns:a16="http://schemas.microsoft.com/office/drawing/2014/main" val="806308182"/>
                    </a:ext>
                  </a:extLst>
                </a:gridCol>
                <a:gridCol w="876689">
                  <a:extLst>
                    <a:ext uri="{9D8B030D-6E8A-4147-A177-3AD203B41FA5}">
                      <a16:colId xmlns:a16="http://schemas.microsoft.com/office/drawing/2014/main" val="3461787275"/>
                    </a:ext>
                  </a:extLst>
                </a:gridCol>
                <a:gridCol w="876689">
                  <a:extLst>
                    <a:ext uri="{9D8B030D-6E8A-4147-A177-3AD203B41FA5}">
                      <a16:colId xmlns:a16="http://schemas.microsoft.com/office/drawing/2014/main" val="1105989232"/>
                    </a:ext>
                  </a:extLst>
                </a:gridCol>
                <a:gridCol w="876689">
                  <a:extLst>
                    <a:ext uri="{9D8B030D-6E8A-4147-A177-3AD203B41FA5}">
                      <a16:colId xmlns:a16="http://schemas.microsoft.com/office/drawing/2014/main" val="1545224626"/>
                    </a:ext>
                  </a:extLst>
                </a:gridCol>
                <a:gridCol w="876689">
                  <a:extLst>
                    <a:ext uri="{9D8B030D-6E8A-4147-A177-3AD203B41FA5}">
                      <a16:colId xmlns:a16="http://schemas.microsoft.com/office/drawing/2014/main" val="2277712641"/>
                    </a:ext>
                  </a:extLst>
                </a:gridCol>
                <a:gridCol w="876689">
                  <a:extLst>
                    <a:ext uri="{9D8B030D-6E8A-4147-A177-3AD203B41FA5}">
                      <a16:colId xmlns:a16="http://schemas.microsoft.com/office/drawing/2014/main" val="3590116243"/>
                    </a:ext>
                  </a:extLst>
                </a:gridCol>
                <a:gridCol w="876689">
                  <a:extLst>
                    <a:ext uri="{9D8B030D-6E8A-4147-A177-3AD203B41FA5}">
                      <a16:colId xmlns:a16="http://schemas.microsoft.com/office/drawing/2014/main" val="1702031955"/>
                    </a:ext>
                  </a:extLst>
                </a:gridCol>
                <a:gridCol w="876689">
                  <a:extLst>
                    <a:ext uri="{9D8B030D-6E8A-4147-A177-3AD203B41FA5}">
                      <a16:colId xmlns:a16="http://schemas.microsoft.com/office/drawing/2014/main" val="2026036976"/>
                    </a:ext>
                  </a:extLst>
                </a:gridCol>
                <a:gridCol w="876689">
                  <a:extLst>
                    <a:ext uri="{9D8B030D-6E8A-4147-A177-3AD203B41FA5}">
                      <a16:colId xmlns:a16="http://schemas.microsoft.com/office/drawing/2014/main" val="2990344210"/>
                    </a:ext>
                  </a:extLst>
                </a:gridCol>
              </a:tblGrid>
              <a:tr h="628553">
                <a:tc>
                  <a:txBody>
                    <a:bodyPr/>
                    <a:lstStyle/>
                    <a:p>
                      <a:pPr algn="ctr" rtl="1"/>
                      <a:r>
                        <a:rPr lang="he-IL" sz="2400" b="0" dirty="0">
                          <a:solidFill>
                            <a:schemeClr val="tx1"/>
                          </a:solidFill>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39480024"/>
                  </a:ext>
                </a:extLst>
              </a:tr>
              <a:tr h="628553">
                <a:tc>
                  <a:txBody>
                    <a:bodyPr/>
                    <a:lstStyle/>
                    <a:p>
                      <a:pPr algn="ctr" rtl="1"/>
                      <a:r>
                        <a:rPr lang="he-IL" sz="2400" dirty="0">
                          <a:solidFill>
                            <a:schemeClr val="tx1"/>
                          </a:solidFill>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9572205"/>
                  </a:ext>
                </a:extLst>
              </a:tr>
              <a:tr h="628553">
                <a:tc>
                  <a:txBody>
                    <a:bodyPr/>
                    <a:lstStyle/>
                    <a:p>
                      <a:pPr algn="ctr" rtl="1"/>
                      <a:r>
                        <a:rPr lang="he-IL" sz="2400" dirty="0">
                          <a:solidFill>
                            <a:schemeClr val="tx1"/>
                          </a:solidFill>
                        </a:rPr>
                        <a:t>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83536418"/>
                  </a:ext>
                </a:extLst>
              </a:tr>
              <a:tr h="633923">
                <a:tc>
                  <a:txBody>
                    <a:bodyPr/>
                    <a:lstStyle/>
                    <a:p>
                      <a:pPr algn="ctr" rtl="1"/>
                      <a:r>
                        <a:rPr lang="he-IL" sz="2400" dirty="0">
                          <a:solidFill>
                            <a:schemeClr val="tx1"/>
                          </a:solidFill>
                        </a:rPr>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20596675"/>
                  </a:ext>
                </a:extLst>
              </a:tr>
              <a:tr h="633923">
                <a:tc>
                  <a:txBody>
                    <a:bodyPr/>
                    <a:lstStyle/>
                    <a:p>
                      <a:pPr algn="ctr" rtl="1"/>
                      <a:r>
                        <a:rPr lang="he-IL" sz="2400" dirty="0">
                          <a:solidFill>
                            <a:schemeClr val="tx1"/>
                          </a:solidFill>
                        </a:rPr>
                        <a:t>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67444988"/>
                  </a:ext>
                </a:extLst>
              </a:tr>
              <a:tr h="633923">
                <a:tc>
                  <a:txBody>
                    <a:bodyPr/>
                    <a:lstStyle/>
                    <a:p>
                      <a:pPr algn="ctr" rtl="1"/>
                      <a:r>
                        <a:rPr lang="he-IL" sz="2400" dirty="0">
                          <a:solidFill>
                            <a:schemeClr val="tx1"/>
                          </a:solidFill>
                        </a:rPr>
                        <a:t>60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5766148"/>
                  </a:ext>
                </a:extLst>
              </a:tr>
              <a:tr h="633923">
                <a:tc>
                  <a:txBody>
                    <a:bodyPr/>
                    <a:lstStyle/>
                    <a:p>
                      <a:pPr algn="ctr" rtl="1"/>
                      <a:r>
                        <a:rPr lang="he-IL" sz="2400" dirty="0">
                          <a:solidFill>
                            <a:schemeClr val="tx1"/>
                          </a:solidFill>
                        </a:rPr>
                        <a:t>70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51014225"/>
                  </a:ext>
                </a:extLst>
              </a:tr>
              <a:tr h="633923">
                <a:tc>
                  <a:txBody>
                    <a:bodyPr/>
                    <a:lstStyle/>
                    <a:p>
                      <a:pPr algn="ctr" rtl="1"/>
                      <a:r>
                        <a:rPr lang="he-IL" sz="2400" dirty="0">
                          <a:solidFill>
                            <a:schemeClr val="tx1"/>
                          </a:solidFill>
                        </a:rPr>
                        <a:t>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68922062"/>
                  </a:ext>
                </a:extLst>
              </a:tr>
              <a:tr h="633923">
                <a:tc>
                  <a:txBody>
                    <a:bodyPr/>
                    <a:lstStyle/>
                    <a:p>
                      <a:pPr algn="ctr" rtl="1"/>
                      <a:r>
                        <a:rPr lang="he-IL" sz="2400" dirty="0">
                          <a:solidFill>
                            <a:schemeClr val="tx1"/>
                          </a:solidFill>
                        </a:rPr>
                        <a:t>90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a:r>
                        <a:rPr lang="he-IL" sz="2400" dirty="0">
                          <a:solidFill>
                            <a:schemeClr val="tx1"/>
                          </a:solidFill>
                        </a:rPr>
                        <a:t>89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16181302"/>
                  </a:ext>
                </a:extLst>
              </a:tr>
              <a:tr h="633923">
                <a:tc>
                  <a:txBody>
                    <a:bodyPr/>
                    <a:lstStyle/>
                    <a:p>
                      <a:pPr algn="ctr" rtl="1"/>
                      <a:r>
                        <a:rPr lang="he-IL" sz="2400" dirty="0">
                          <a:solidFill>
                            <a:schemeClr val="tx1"/>
                          </a:solidFill>
                        </a:rPr>
                        <a:t>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0798824"/>
                  </a:ext>
                </a:extLst>
              </a:tr>
            </a:tbl>
          </a:graphicData>
        </a:graphic>
      </p:graphicFrame>
      <p:sp>
        <p:nvSpPr>
          <p:cNvPr id="9" name="כפתור הוספת חייכנים א">
            <a:extLst>
              <a:ext uri="{FF2B5EF4-FFF2-40B4-BE49-F238E27FC236}">
                <a16:creationId xmlns:a16="http://schemas.microsoft.com/office/drawing/2014/main" id="{1D3C302F-5758-411D-1007-971D5A6879B7}"/>
              </a:ext>
            </a:extLst>
          </p:cNvPr>
          <p:cNvSpPr/>
          <p:nvPr/>
        </p:nvSpPr>
        <p:spPr>
          <a:xfrm>
            <a:off x="9373483" y="5391490"/>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6">
              <a:lumMod val="75000"/>
            </a:schemeClr>
          </a:solidFill>
          <a:ln w="57150" cap="rnd">
            <a:solidFill>
              <a:schemeClr val="accent6">
                <a:lumMod val="50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לְכִסוּי טוּר אַחֵר.</a:t>
            </a:r>
            <a:endParaRPr lang="en-IL" sz="2800" dirty="0"/>
          </a:p>
        </p:txBody>
      </p:sp>
      <p:grpSp>
        <p:nvGrpSpPr>
          <p:cNvPr id="6" name="קבוצה 5">
            <a:extLst>
              <a:ext uri="{FF2B5EF4-FFF2-40B4-BE49-F238E27FC236}">
                <a16:creationId xmlns:a16="http://schemas.microsoft.com/office/drawing/2014/main" id="{49ED765F-A8ED-81FF-1136-075129685B4C}"/>
              </a:ext>
            </a:extLst>
          </p:cNvPr>
          <p:cNvGrpSpPr/>
          <p:nvPr/>
        </p:nvGrpSpPr>
        <p:grpSpPr>
          <a:xfrm>
            <a:off x="1350682" y="382379"/>
            <a:ext cx="708409" cy="512466"/>
            <a:chOff x="8400004" y="326571"/>
            <a:chExt cx="708409" cy="512466"/>
          </a:xfrm>
        </p:grpSpPr>
        <p:sp>
          <p:nvSpPr>
            <p:cNvPr id="17" name="מלבן 16">
              <a:extLst>
                <a:ext uri="{FF2B5EF4-FFF2-40B4-BE49-F238E27FC236}">
                  <a16:creationId xmlns:a16="http://schemas.microsoft.com/office/drawing/2014/main" id="{EC33425A-104D-6BD5-80B2-E8DD0F0A894B}"/>
                </a:ext>
              </a:extLst>
            </p:cNvPr>
            <p:cNvSpPr/>
            <p:nvPr/>
          </p:nvSpPr>
          <p:spPr>
            <a:xfrm>
              <a:off x="8400004" y="326571"/>
              <a:ext cx="708409" cy="512466"/>
            </a:xfrm>
            <a:custGeom>
              <a:avLst/>
              <a:gdLst>
                <a:gd name="connsiteX0" fmla="*/ 0 w 708409"/>
                <a:gd name="connsiteY0" fmla="*/ 0 h 512466"/>
                <a:gd name="connsiteX1" fmla="*/ 368373 w 708409"/>
                <a:gd name="connsiteY1" fmla="*/ 0 h 512466"/>
                <a:gd name="connsiteX2" fmla="*/ 708409 w 708409"/>
                <a:gd name="connsiteY2" fmla="*/ 0 h 512466"/>
                <a:gd name="connsiteX3" fmla="*/ 708409 w 708409"/>
                <a:gd name="connsiteY3" fmla="*/ 512466 h 512466"/>
                <a:gd name="connsiteX4" fmla="*/ 361289 w 708409"/>
                <a:gd name="connsiteY4" fmla="*/ 512466 h 512466"/>
                <a:gd name="connsiteX5" fmla="*/ 0 w 708409"/>
                <a:gd name="connsiteY5" fmla="*/ 512466 h 512466"/>
                <a:gd name="connsiteX6" fmla="*/ 0 w 708409"/>
                <a:gd name="connsiteY6" fmla="*/ 0 h 51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409" h="512466" fill="none" extrusionOk="0">
                  <a:moveTo>
                    <a:pt x="0" y="0"/>
                  </a:moveTo>
                  <a:cubicBezTo>
                    <a:pt x="184171" y="-39647"/>
                    <a:pt x="208377" y="37384"/>
                    <a:pt x="368373" y="0"/>
                  </a:cubicBezTo>
                  <a:cubicBezTo>
                    <a:pt x="528369" y="-37384"/>
                    <a:pt x="542535" y="21489"/>
                    <a:pt x="708409" y="0"/>
                  </a:cubicBezTo>
                  <a:cubicBezTo>
                    <a:pt x="747521" y="171154"/>
                    <a:pt x="674463" y="323414"/>
                    <a:pt x="708409" y="512466"/>
                  </a:cubicBezTo>
                  <a:cubicBezTo>
                    <a:pt x="593927" y="521979"/>
                    <a:pt x="459084" y="481886"/>
                    <a:pt x="361289" y="512466"/>
                  </a:cubicBezTo>
                  <a:cubicBezTo>
                    <a:pt x="263494" y="543046"/>
                    <a:pt x="140474" y="479314"/>
                    <a:pt x="0" y="512466"/>
                  </a:cubicBezTo>
                  <a:cubicBezTo>
                    <a:pt x="-59438" y="396387"/>
                    <a:pt x="22679" y="158742"/>
                    <a:pt x="0" y="0"/>
                  </a:cubicBezTo>
                  <a:close/>
                </a:path>
                <a:path w="708409" h="512466" stroke="0" extrusionOk="0">
                  <a:moveTo>
                    <a:pt x="0" y="0"/>
                  </a:moveTo>
                  <a:cubicBezTo>
                    <a:pt x="152672" y="-28631"/>
                    <a:pt x="230592" y="33856"/>
                    <a:pt x="347120" y="0"/>
                  </a:cubicBezTo>
                  <a:cubicBezTo>
                    <a:pt x="463648" y="-33856"/>
                    <a:pt x="594139" y="849"/>
                    <a:pt x="708409" y="0"/>
                  </a:cubicBezTo>
                  <a:cubicBezTo>
                    <a:pt x="753243" y="174488"/>
                    <a:pt x="647660" y="330232"/>
                    <a:pt x="708409" y="512466"/>
                  </a:cubicBezTo>
                  <a:cubicBezTo>
                    <a:pt x="611615" y="517600"/>
                    <a:pt x="493582" y="507583"/>
                    <a:pt x="354205" y="512466"/>
                  </a:cubicBezTo>
                  <a:cubicBezTo>
                    <a:pt x="214828" y="517349"/>
                    <a:pt x="153787" y="495510"/>
                    <a:pt x="0" y="512466"/>
                  </a:cubicBezTo>
                  <a:cubicBezTo>
                    <a:pt x="-10846" y="379715"/>
                    <a:pt x="11703" y="246053"/>
                    <a:pt x="0" y="0"/>
                  </a:cubicBezTo>
                  <a:close/>
                </a:path>
              </a:pathLst>
            </a:custGeom>
            <a:solidFill>
              <a:schemeClr val="accent4"/>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5" name="גרפיקה 4" descr="חץ למטה עם מילוי מלא">
              <a:extLst>
                <a:ext uri="{FF2B5EF4-FFF2-40B4-BE49-F238E27FC236}">
                  <a16:creationId xmlns:a16="http://schemas.microsoft.com/office/drawing/2014/main" id="{60EEAA8B-F11A-7BDF-CB3C-A1C08934C6C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84270" y="412866"/>
              <a:ext cx="339875" cy="339875"/>
            </a:xfrm>
            <a:prstGeom prst="rect">
              <a:avLst/>
            </a:prstGeom>
          </p:spPr>
        </p:pic>
      </p:grpSp>
      <p:grpSp>
        <p:nvGrpSpPr>
          <p:cNvPr id="7" name="קבוצה 6">
            <a:extLst>
              <a:ext uri="{FF2B5EF4-FFF2-40B4-BE49-F238E27FC236}">
                <a16:creationId xmlns:a16="http://schemas.microsoft.com/office/drawing/2014/main" id="{71DFABEA-17BF-A197-6597-0D658F59E190}"/>
              </a:ext>
            </a:extLst>
          </p:cNvPr>
          <p:cNvGrpSpPr/>
          <p:nvPr/>
        </p:nvGrpSpPr>
        <p:grpSpPr>
          <a:xfrm>
            <a:off x="1332074" y="1033103"/>
            <a:ext cx="708409" cy="512466"/>
            <a:chOff x="8400004" y="326571"/>
            <a:chExt cx="708409" cy="512466"/>
          </a:xfrm>
        </p:grpSpPr>
        <p:sp>
          <p:nvSpPr>
            <p:cNvPr id="8" name="מלבן 7">
              <a:extLst>
                <a:ext uri="{FF2B5EF4-FFF2-40B4-BE49-F238E27FC236}">
                  <a16:creationId xmlns:a16="http://schemas.microsoft.com/office/drawing/2014/main" id="{7718239B-2BD9-2982-5B5A-D33534F29FC7}"/>
                </a:ext>
              </a:extLst>
            </p:cNvPr>
            <p:cNvSpPr/>
            <p:nvPr/>
          </p:nvSpPr>
          <p:spPr>
            <a:xfrm>
              <a:off x="8400004" y="326571"/>
              <a:ext cx="708409" cy="512466"/>
            </a:xfrm>
            <a:custGeom>
              <a:avLst/>
              <a:gdLst>
                <a:gd name="connsiteX0" fmla="*/ 0 w 708409"/>
                <a:gd name="connsiteY0" fmla="*/ 0 h 512466"/>
                <a:gd name="connsiteX1" fmla="*/ 368373 w 708409"/>
                <a:gd name="connsiteY1" fmla="*/ 0 h 512466"/>
                <a:gd name="connsiteX2" fmla="*/ 708409 w 708409"/>
                <a:gd name="connsiteY2" fmla="*/ 0 h 512466"/>
                <a:gd name="connsiteX3" fmla="*/ 708409 w 708409"/>
                <a:gd name="connsiteY3" fmla="*/ 512466 h 512466"/>
                <a:gd name="connsiteX4" fmla="*/ 361289 w 708409"/>
                <a:gd name="connsiteY4" fmla="*/ 512466 h 512466"/>
                <a:gd name="connsiteX5" fmla="*/ 0 w 708409"/>
                <a:gd name="connsiteY5" fmla="*/ 512466 h 512466"/>
                <a:gd name="connsiteX6" fmla="*/ 0 w 708409"/>
                <a:gd name="connsiteY6" fmla="*/ 0 h 51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409" h="512466" fill="none" extrusionOk="0">
                  <a:moveTo>
                    <a:pt x="0" y="0"/>
                  </a:moveTo>
                  <a:cubicBezTo>
                    <a:pt x="184171" y="-39647"/>
                    <a:pt x="208377" y="37384"/>
                    <a:pt x="368373" y="0"/>
                  </a:cubicBezTo>
                  <a:cubicBezTo>
                    <a:pt x="528369" y="-37384"/>
                    <a:pt x="542535" y="21489"/>
                    <a:pt x="708409" y="0"/>
                  </a:cubicBezTo>
                  <a:cubicBezTo>
                    <a:pt x="747521" y="171154"/>
                    <a:pt x="674463" y="323414"/>
                    <a:pt x="708409" y="512466"/>
                  </a:cubicBezTo>
                  <a:cubicBezTo>
                    <a:pt x="593927" y="521979"/>
                    <a:pt x="459084" y="481886"/>
                    <a:pt x="361289" y="512466"/>
                  </a:cubicBezTo>
                  <a:cubicBezTo>
                    <a:pt x="263494" y="543046"/>
                    <a:pt x="140474" y="479314"/>
                    <a:pt x="0" y="512466"/>
                  </a:cubicBezTo>
                  <a:cubicBezTo>
                    <a:pt x="-59438" y="396387"/>
                    <a:pt x="22679" y="158742"/>
                    <a:pt x="0" y="0"/>
                  </a:cubicBezTo>
                  <a:close/>
                </a:path>
                <a:path w="708409" h="512466" stroke="0" extrusionOk="0">
                  <a:moveTo>
                    <a:pt x="0" y="0"/>
                  </a:moveTo>
                  <a:cubicBezTo>
                    <a:pt x="152672" y="-28631"/>
                    <a:pt x="230592" y="33856"/>
                    <a:pt x="347120" y="0"/>
                  </a:cubicBezTo>
                  <a:cubicBezTo>
                    <a:pt x="463648" y="-33856"/>
                    <a:pt x="594139" y="849"/>
                    <a:pt x="708409" y="0"/>
                  </a:cubicBezTo>
                  <a:cubicBezTo>
                    <a:pt x="753243" y="174488"/>
                    <a:pt x="647660" y="330232"/>
                    <a:pt x="708409" y="512466"/>
                  </a:cubicBezTo>
                  <a:cubicBezTo>
                    <a:pt x="611615" y="517600"/>
                    <a:pt x="493582" y="507583"/>
                    <a:pt x="354205" y="512466"/>
                  </a:cubicBezTo>
                  <a:cubicBezTo>
                    <a:pt x="214828" y="517349"/>
                    <a:pt x="153787" y="495510"/>
                    <a:pt x="0" y="512466"/>
                  </a:cubicBezTo>
                  <a:cubicBezTo>
                    <a:pt x="-10846" y="379715"/>
                    <a:pt x="11703" y="246053"/>
                    <a:pt x="0" y="0"/>
                  </a:cubicBezTo>
                  <a:close/>
                </a:path>
              </a:pathLst>
            </a:custGeom>
            <a:solidFill>
              <a:schemeClr val="accent4"/>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10" name="גרפיקה 9" descr="חץ למטה עם מילוי מלא">
              <a:extLst>
                <a:ext uri="{FF2B5EF4-FFF2-40B4-BE49-F238E27FC236}">
                  <a16:creationId xmlns:a16="http://schemas.microsoft.com/office/drawing/2014/main" id="{779923C3-2C3A-D2B2-A112-BE3FB9352BD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84270" y="412866"/>
              <a:ext cx="339875" cy="339875"/>
            </a:xfrm>
            <a:prstGeom prst="rect">
              <a:avLst/>
            </a:prstGeom>
          </p:spPr>
        </p:pic>
      </p:grpSp>
      <p:grpSp>
        <p:nvGrpSpPr>
          <p:cNvPr id="11" name="קבוצה 10">
            <a:extLst>
              <a:ext uri="{FF2B5EF4-FFF2-40B4-BE49-F238E27FC236}">
                <a16:creationId xmlns:a16="http://schemas.microsoft.com/office/drawing/2014/main" id="{ACBB6678-6333-98E5-337B-22D845748053}"/>
              </a:ext>
            </a:extLst>
          </p:cNvPr>
          <p:cNvGrpSpPr/>
          <p:nvPr/>
        </p:nvGrpSpPr>
        <p:grpSpPr>
          <a:xfrm>
            <a:off x="1332072" y="1662938"/>
            <a:ext cx="708409" cy="512466"/>
            <a:chOff x="8400004" y="326571"/>
            <a:chExt cx="708409" cy="512466"/>
          </a:xfrm>
        </p:grpSpPr>
        <p:sp>
          <p:nvSpPr>
            <p:cNvPr id="12" name="מלבן 11">
              <a:extLst>
                <a:ext uri="{FF2B5EF4-FFF2-40B4-BE49-F238E27FC236}">
                  <a16:creationId xmlns:a16="http://schemas.microsoft.com/office/drawing/2014/main" id="{2079B357-288A-FFF7-0C85-DA0DA06BB8A1}"/>
                </a:ext>
              </a:extLst>
            </p:cNvPr>
            <p:cNvSpPr/>
            <p:nvPr/>
          </p:nvSpPr>
          <p:spPr>
            <a:xfrm>
              <a:off x="8400004" y="326571"/>
              <a:ext cx="708409" cy="512466"/>
            </a:xfrm>
            <a:custGeom>
              <a:avLst/>
              <a:gdLst>
                <a:gd name="connsiteX0" fmla="*/ 0 w 708409"/>
                <a:gd name="connsiteY0" fmla="*/ 0 h 512466"/>
                <a:gd name="connsiteX1" fmla="*/ 368373 w 708409"/>
                <a:gd name="connsiteY1" fmla="*/ 0 h 512466"/>
                <a:gd name="connsiteX2" fmla="*/ 708409 w 708409"/>
                <a:gd name="connsiteY2" fmla="*/ 0 h 512466"/>
                <a:gd name="connsiteX3" fmla="*/ 708409 w 708409"/>
                <a:gd name="connsiteY3" fmla="*/ 512466 h 512466"/>
                <a:gd name="connsiteX4" fmla="*/ 361289 w 708409"/>
                <a:gd name="connsiteY4" fmla="*/ 512466 h 512466"/>
                <a:gd name="connsiteX5" fmla="*/ 0 w 708409"/>
                <a:gd name="connsiteY5" fmla="*/ 512466 h 512466"/>
                <a:gd name="connsiteX6" fmla="*/ 0 w 708409"/>
                <a:gd name="connsiteY6" fmla="*/ 0 h 51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409" h="512466" fill="none" extrusionOk="0">
                  <a:moveTo>
                    <a:pt x="0" y="0"/>
                  </a:moveTo>
                  <a:cubicBezTo>
                    <a:pt x="184171" y="-39647"/>
                    <a:pt x="208377" y="37384"/>
                    <a:pt x="368373" y="0"/>
                  </a:cubicBezTo>
                  <a:cubicBezTo>
                    <a:pt x="528369" y="-37384"/>
                    <a:pt x="542535" y="21489"/>
                    <a:pt x="708409" y="0"/>
                  </a:cubicBezTo>
                  <a:cubicBezTo>
                    <a:pt x="747521" y="171154"/>
                    <a:pt x="674463" y="323414"/>
                    <a:pt x="708409" y="512466"/>
                  </a:cubicBezTo>
                  <a:cubicBezTo>
                    <a:pt x="593927" y="521979"/>
                    <a:pt x="459084" y="481886"/>
                    <a:pt x="361289" y="512466"/>
                  </a:cubicBezTo>
                  <a:cubicBezTo>
                    <a:pt x="263494" y="543046"/>
                    <a:pt x="140474" y="479314"/>
                    <a:pt x="0" y="512466"/>
                  </a:cubicBezTo>
                  <a:cubicBezTo>
                    <a:pt x="-59438" y="396387"/>
                    <a:pt x="22679" y="158742"/>
                    <a:pt x="0" y="0"/>
                  </a:cubicBezTo>
                  <a:close/>
                </a:path>
                <a:path w="708409" h="512466" stroke="0" extrusionOk="0">
                  <a:moveTo>
                    <a:pt x="0" y="0"/>
                  </a:moveTo>
                  <a:cubicBezTo>
                    <a:pt x="152672" y="-28631"/>
                    <a:pt x="230592" y="33856"/>
                    <a:pt x="347120" y="0"/>
                  </a:cubicBezTo>
                  <a:cubicBezTo>
                    <a:pt x="463648" y="-33856"/>
                    <a:pt x="594139" y="849"/>
                    <a:pt x="708409" y="0"/>
                  </a:cubicBezTo>
                  <a:cubicBezTo>
                    <a:pt x="753243" y="174488"/>
                    <a:pt x="647660" y="330232"/>
                    <a:pt x="708409" y="512466"/>
                  </a:cubicBezTo>
                  <a:cubicBezTo>
                    <a:pt x="611615" y="517600"/>
                    <a:pt x="493582" y="507583"/>
                    <a:pt x="354205" y="512466"/>
                  </a:cubicBezTo>
                  <a:cubicBezTo>
                    <a:pt x="214828" y="517349"/>
                    <a:pt x="153787" y="495510"/>
                    <a:pt x="0" y="512466"/>
                  </a:cubicBezTo>
                  <a:cubicBezTo>
                    <a:pt x="-10846" y="379715"/>
                    <a:pt x="11703" y="246053"/>
                    <a:pt x="0" y="0"/>
                  </a:cubicBezTo>
                  <a:close/>
                </a:path>
              </a:pathLst>
            </a:custGeom>
            <a:solidFill>
              <a:schemeClr val="accent4"/>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13" name="גרפיקה 12" descr="חץ למטה עם מילוי מלא">
              <a:extLst>
                <a:ext uri="{FF2B5EF4-FFF2-40B4-BE49-F238E27FC236}">
                  <a16:creationId xmlns:a16="http://schemas.microsoft.com/office/drawing/2014/main" id="{6EEED0BE-3E71-8F9C-1C68-CA5ED2BA014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84270" y="412866"/>
              <a:ext cx="339875" cy="339875"/>
            </a:xfrm>
            <a:prstGeom prst="rect">
              <a:avLst/>
            </a:prstGeom>
          </p:spPr>
        </p:pic>
      </p:grpSp>
      <p:grpSp>
        <p:nvGrpSpPr>
          <p:cNvPr id="14" name="קבוצה 13">
            <a:extLst>
              <a:ext uri="{FF2B5EF4-FFF2-40B4-BE49-F238E27FC236}">
                <a16:creationId xmlns:a16="http://schemas.microsoft.com/office/drawing/2014/main" id="{5B3F389D-C4A0-EB14-C19F-568BC0CBB08A}"/>
              </a:ext>
            </a:extLst>
          </p:cNvPr>
          <p:cNvGrpSpPr/>
          <p:nvPr/>
        </p:nvGrpSpPr>
        <p:grpSpPr>
          <a:xfrm>
            <a:off x="1342121" y="2293078"/>
            <a:ext cx="708409" cy="512466"/>
            <a:chOff x="8400004" y="326571"/>
            <a:chExt cx="708409" cy="512466"/>
          </a:xfrm>
        </p:grpSpPr>
        <p:sp>
          <p:nvSpPr>
            <p:cNvPr id="15" name="מלבן 14">
              <a:extLst>
                <a:ext uri="{FF2B5EF4-FFF2-40B4-BE49-F238E27FC236}">
                  <a16:creationId xmlns:a16="http://schemas.microsoft.com/office/drawing/2014/main" id="{8CE193D4-C39E-52FD-710C-72428055FB21}"/>
                </a:ext>
              </a:extLst>
            </p:cNvPr>
            <p:cNvSpPr/>
            <p:nvPr/>
          </p:nvSpPr>
          <p:spPr>
            <a:xfrm>
              <a:off x="8400004" y="326571"/>
              <a:ext cx="708409" cy="512466"/>
            </a:xfrm>
            <a:custGeom>
              <a:avLst/>
              <a:gdLst>
                <a:gd name="connsiteX0" fmla="*/ 0 w 708409"/>
                <a:gd name="connsiteY0" fmla="*/ 0 h 512466"/>
                <a:gd name="connsiteX1" fmla="*/ 368373 w 708409"/>
                <a:gd name="connsiteY1" fmla="*/ 0 h 512466"/>
                <a:gd name="connsiteX2" fmla="*/ 708409 w 708409"/>
                <a:gd name="connsiteY2" fmla="*/ 0 h 512466"/>
                <a:gd name="connsiteX3" fmla="*/ 708409 w 708409"/>
                <a:gd name="connsiteY3" fmla="*/ 512466 h 512466"/>
                <a:gd name="connsiteX4" fmla="*/ 361289 w 708409"/>
                <a:gd name="connsiteY4" fmla="*/ 512466 h 512466"/>
                <a:gd name="connsiteX5" fmla="*/ 0 w 708409"/>
                <a:gd name="connsiteY5" fmla="*/ 512466 h 512466"/>
                <a:gd name="connsiteX6" fmla="*/ 0 w 708409"/>
                <a:gd name="connsiteY6" fmla="*/ 0 h 51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409" h="512466" fill="none" extrusionOk="0">
                  <a:moveTo>
                    <a:pt x="0" y="0"/>
                  </a:moveTo>
                  <a:cubicBezTo>
                    <a:pt x="184171" y="-39647"/>
                    <a:pt x="208377" y="37384"/>
                    <a:pt x="368373" y="0"/>
                  </a:cubicBezTo>
                  <a:cubicBezTo>
                    <a:pt x="528369" y="-37384"/>
                    <a:pt x="542535" y="21489"/>
                    <a:pt x="708409" y="0"/>
                  </a:cubicBezTo>
                  <a:cubicBezTo>
                    <a:pt x="747521" y="171154"/>
                    <a:pt x="674463" y="323414"/>
                    <a:pt x="708409" y="512466"/>
                  </a:cubicBezTo>
                  <a:cubicBezTo>
                    <a:pt x="593927" y="521979"/>
                    <a:pt x="459084" y="481886"/>
                    <a:pt x="361289" y="512466"/>
                  </a:cubicBezTo>
                  <a:cubicBezTo>
                    <a:pt x="263494" y="543046"/>
                    <a:pt x="140474" y="479314"/>
                    <a:pt x="0" y="512466"/>
                  </a:cubicBezTo>
                  <a:cubicBezTo>
                    <a:pt x="-59438" y="396387"/>
                    <a:pt x="22679" y="158742"/>
                    <a:pt x="0" y="0"/>
                  </a:cubicBezTo>
                  <a:close/>
                </a:path>
                <a:path w="708409" h="512466" stroke="0" extrusionOk="0">
                  <a:moveTo>
                    <a:pt x="0" y="0"/>
                  </a:moveTo>
                  <a:cubicBezTo>
                    <a:pt x="152672" y="-28631"/>
                    <a:pt x="230592" y="33856"/>
                    <a:pt x="347120" y="0"/>
                  </a:cubicBezTo>
                  <a:cubicBezTo>
                    <a:pt x="463648" y="-33856"/>
                    <a:pt x="594139" y="849"/>
                    <a:pt x="708409" y="0"/>
                  </a:cubicBezTo>
                  <a:cubicBezTo>
                    <a:pt x="753243" y="174488"/>
                    <a:pt x="647660" y="330232"/>
                    <a:pt x="708409" y="512466"/>
                  </a:cubicBezTo>
                  <a:cubicBezTo>
                    <a:pt x="611615" y="517600"/>
                    <a:pt x="493582" y="507583"/>
                    <a:pt x="354205" y="512466"/>
                  </a:cubicBezTo>
                  <a:cubicBezTo>
                    <a:pt x="214828" y="517349"/>
                    <a:pt x="153787" y="495510"/>
                    <a:pt x="0" y="512466"/>
                  </a:cubicBezTo>
                  <a:cubicBezTo>
                    <a:pt x="-10846" y="379715"/>
                    <a:pt x="11703" y="246053"/>
                    <a:pt x="0" y="0"/>
                  </a:cubicBezTo>
                  <a:close/>
                </a:path>
              </a:pathLst>
            </a:custGeom>
            <a:solidFill>
              <a:schemeClr val="accent4"/>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16" name="גרפיקה 15" descr="חץ למטה עם מילוי מלא">
              <a:extLst>
                <a:ext uri="{FF2B5EF4-FFF2-40B4-BE49-F238E27FC236}">
                  <a16:creationId xmlns:a16="http://schemas.microsoft.com/office/drawing/2014/main" id="{FC875F39-1908-EED5-94C3-9A144171899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84270" y="412866"/>
              <a:ext cx="339875" cy="339875"/>
            </a:xfrm>
            <a:prstGeom prst="rect">
              <a:avLst/>
            </a:prstGeom>
          </p:spPr>
        </p:pic>
      </p:grpSp>
      <p:grpSp>
        <p:nvGrpSpPr>
          <p:cNvPr id="18" name="קבוצה 17">
            <a:extLst>
              <a:ext uri="{FF2B5EF4-FFF2-40B4-BE49-F238E27FC236}">
                <a16:creationId xmlns:a16="http://schemas.microsoft.com/office/drawing/2014/main" id="{5AE64A73-ACCE-D8C4-A8CA-7D6416AB44B6}"/>
              </a:ext>
            </a:extLst>
          </p:cNvPr>
          <p:cNvGrpSpPr/>
          <p:nvPr/>
        </p:nvGrpSpPr>
        <p:grpSpPr>
          <a:xfrm>
            <a:off x="1323513" y="2943802"/>
            <a:ext cx="708409" cy="512466"/>
            <a:chOff x="8400004" y="326571"/>
            <a:chExt cx="708409" cy="512466"/>
          </a:xfrm>
        </p:grpSpPr>
        <p:sp>
          <p:nvSpPr>
            <p:cNvPr id="19" name="מלבן 18">
              <a:extLst>
                <a:ext uri="{FF2B5EF4-FFF2-40B4-BE49-F238E27FC236}">
                  <a16:creationId xmlns:a16="http://schemas.microsoft.com/office/drawing/2014/main" id="{58D34ED5-8D22-FDFE-917D-9FCCC476EB24}"/>
                </a:ext>
              </a:extLst>
            </p:cNvPr>
            <p:cNvSpPr/>
            <p:nvPr/>
          </p:nvSpPr>
          <p:spPr>
            <a:xfrm>
              <a:off x="8400004" y="326571"/>
              <a:ext cx="708409" cy="512466"/>
            </a:xfrm>
            <a:custGeom>
              <a:avLst/>
              <a:gdLst>
                <a:gd name="connsiteX0" fmla="*/ 0 w 708409"/>
                <a:gd name="connsiteY0" fmla="*/ 0 h 512466"/>
                <a:gd name="connsiteX1" fmla="*/ 368373 w 708409"/>
                <a:gd name="connsiteY1" fmla="*/ 0 h 512466"/>
                <a:gd name="connsiteX2" fmla="*/ 708409 w 708409"/>
                <a:gd name="connsiteY2" fmla="*/ 0 h 512466"/>
                <a:gd name="connsiteX3" fmla="*/ 708409 w 708409"/>
                <a:gd name="connsiteY3" fmla="*/ 512466 h 512466"/>
                <a:gd name="connsiteX4" fmla="*/ 361289 w 708409"/>
                <a:gd name="connsiteY4" fmla="*/ 512466 h 512466"/>
                <a:gd name="connsiteX5" fmla="*/ 0 w 708409"/>
                <a:gd name="connsiteY5" fmla="*/ 512466 h 512466"/>
                <a:gd name="connsiteX6" fmla="*/ 0 w 708409"/>
                <a:gd name="connsiteY6" fmla="*/ 0 h 51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409" h="512466" fill="none" extrusionOk="0">
                  <a:moveTo>
                    <a:pt x="0" y="0"/>
                  </a:moveTo>
                  <a:cubicBezTo>
                    <a:pt x="184171" y="-39647"/>
                    <a:pt x="208377" y="37384"/>
                    <a:pt x="368373" y="0"/>
                  </a:cubicBezTo>
                  <a:cubicBezTo>
                    <a:pt x="528369" y="-37384"/>
                    <a:pt x="542535" y="21489"/>
                    <a:pt x="708409" y="0"/>
                  </a:cubicBezTo>
                  <a:cubicBezTo>
                    <a:pt x="747521" y="171154"/>
                    <a:pt x="674463" y="323414"/>
                    <a:pt x="708409" y="512466"/>
                  </a:cubicBezTo>
                  <a:cubicBezTo>
                    <a:pt x="593927" y="521979"/>
                    <a:pt x="459084" y="481886"/>
                    <a:pt x="361289" y="512466"/>
                  </a:cubicBezTo>
                  <a:cubicBezTo>
                    <a:pt x="263494" y="543046"/>
                    <a:pt x="140474" y="479314"/>
                    <a:pt x="0" y="512466"/>
                  </a:cubicBezTo>
                  <a:cubicBezTo>
                    <a:pt x="-59438" y="396387"/>
                    <a:pt x="22679" y="158742"/>
                    <a:pt x="0" y="0"/>
                  </a:cubicBezTo>
                  <a:close/>
                </a:path>
                <a:path w="708409" h="512466" stroke="0" extrusionOk="0">
                  <a:moveTo>
                    <a:pt x="0" y="0"/>
                  </a:moveTo>
                  <a:cubicBezTo>
                    <a:pt x="152672" y="-28631"/>
                    <a:pt x="230592" y="33856"/>
                    <a:pt x="347120" y="0"/>
                  </a:cubicBezTo>
                  <a:cubicBezTo>
                    <a:pt x="463648" y="-33856"/>
                    <a:pt x="594139" y="849"/>
                    <a:pt x="708409" y="0"/>
                  </a:cubicBezTo>
                  <a:cubicBezTo>
                    <a:pt x="753243" y="174488"/>
                    <a:pt x="647660" y="330232"/>
                    <a:pt x="708409" y="512466"/>
                  </a:cubicBezTo>
                  <a:cubicBezTo>
                    <a:pt x="611615" y="517600"/>
                    <a:pt x="493582" y="507583"/>
                    <a:pt x="354205" y="512466"/>
                  </a:cubicBezTo>
                  <a:cubicBezTo>
                    <a:pt x="214828" y="517349"/>
                    <a:pt x="153787" y="495510"/>
                    <a:pt x="0" y="512466"/>
                  </a:cubicBezTo>
                  <a:cubicBezTo>
                    <a:pt x="-10846" y="379715"/>
                    <a:pt x="11703" y="246053"/>
                    <a:pt x="0" y="0"/>
                  </a:cubicBezTo>
                  <a:close/>
                </a:path>
              </a:pathLst>
            </a:custGeom>
            <a:solidFill>
              <a:schemeClr val="accent4"/>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20" name="גרפיקה 19" descr="חץ למטה עם מילוי מלא">
              <a:extLst>
                <a:ext uri="{FF2B5EF4-FFF2-40B4-BE49-F238E27FC236}">
                  <a16:creationId xmlns:a16="http://schemas.microsoft.com/office/drawing/2014/main" id="{79730776-F3A5-21EE-663C-F98F8B94FEB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84270" y="412866"/>
              <a:ext cx="339875" cy="339875"/>
            </a:xfrm>
            <a:prstGeom prst="rect">
              <a:avLst/>
            </a:prstGeom>
          </p:spPr>
        </p:pic>
      </p:grpSp>
      <p:grpSp>
        <p:nvGrpSpPr>
          <p:cNvPr id="21" name="קבוצה 20">
            <a:extLst>
              <a:ext uri="{FF2B5EF4-FFF2-40B4-BE49-F238E27FC236}">
                <a16:creationId xmlns:a16="http://schemas.microsoft.com/office/drawing/2014/main" id="{70E3F67A-EE35-7F73-1F38-9A4A7B071A65}"/>
              </a:ext>
            </a:extLst>
          </p:cNvPr>
          <p:cNvGrpSpPr/>
          <p:nvPr/>
        </p:nvGrpSpPr>
        <p:grpSpPr>
          <a:xfrm>
            <a:off x="1323511" y="3573637"/>
            <a:ext cx="708409" cy="512466"/>
            <a:chOff x="8400004" y="326571"/>
            <a:chExt cx="708409" cy="512466"/>
          </a:xfrm>
        </p:grpSpPr>
        <p:sp>
          <p:nvSpPr>
            <p:cNvPr id="22" name="מלבן 21">
              <a:extLst>
                <a:ext uri="{FF2B5EF4-FFF2-40B4-BE49-F238E27FC236}">
                  <a16:creationId xmlns:a16="http://schemas.microsoft.com/office/drawing/2014/main" id="{9F4122AB-53E8-91F8-9B90-A18BCDB2E901}"/>
                </a:ext>
              </a:extLst>
            </p:cNvPr>
            <p:cNvSpPr/>
            <p:nvPr/>
          </p:nvSpPr>
          <p:spPr>
            <a:xfrm>
              <a:off x="8400004" y="326571"/>
              <a:ext cx="708409" cy="512466"/>
            </a:xfrm>
            <a:custGeom>
              <a:avLst/>
              <a:gdLst>
                <a:gd name="connsiteX0" fmla="*/ 0 w 708409"/>
                <a:gd name="connsiteY0" fmla="*/ 0 h 512466"/>
                <a:gd name="connsiteX1" fmla="*/ 368373 w 708409"/>
                <a:gd name="connsiteY1" fmla="*/ 0 h 512466"/>
                <a:gd name="connsiteX2" fmla="*/ 708409 w 708409"/>
                <a:gd name="connsiteY2" fmla="*/ 0 h 512466"/>
                <a:gd name="connsiteX3" fmla="*/ 708409 w 708409"/>
                <a:gd name="connsiteY3" fmla="*/ 512466 h 512466"/>
                <a:gd name="connsiteX4" fmla="*/ 361289 w 708409"/>
                <a:gd name="connsiteY4" fmla="*/ 512466 h 512466"/>
                <a:gd name="connsiteX5" fmla="*/ 0 w 708409"/>
                <a:gd name="connsiteY5" fmla="*/ 512466 h 512466"/>
                <a:gd name="connsiteX6" fmla="*/ 0 w 708409"/>
                <a:gd name="connsiteY6" fmla="*/ 0 h 51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409" h="512466" fill="none" extrusionOk="0">
                  <a:moveTo>
                    <a:pt x="0" y="0"/>
                  </a:moveTo>
                  <a:cubicBezTo>
                    <a:pt x="184171" y="-39647"/>
                    <a:pt x="208377" y="37384"/>
                    <a:pt x="368373" y="0"/>
                  </a:cubicBezTo>
                  <a:cubicBezTo>
                    <a:pt x="528369" y="-37384"/>
                    <a:pt x="542535" y="21489"/>
                    <a:pt x="708409" y="0"/>
                  </a:cubicBezTo>
                  <a:cubicBezTo>
                    <a:pt x="747521" y="171154"/>
                    <a:pt x="674463" y="323414"/>
                    <a:pt x="708409" y="512466"/>
                  </a:cubicBezTo>
                  <a:cubicBezTo>
                    <a:pt x="593927" y="521979"/>
                    <a:pt x="459084" y="481886"/>
                    <a:pt x="361289" y="512466"/>
                  </a:cubicBezTo>
                  <a:cubicBezTo>
                    <a:pt x="263494" y="543046"/>
                    <a:pt x="140474" y="479314"/>
                    <a:pt x="0" y="512466"/>
                  </a:cubicBezTo>
                  <a:cubicBezTo>
                    <a:pt x="-59438" y="396387"/>
                    <a:pt x="22679" y="158742"/>
                    <a:pt x="0" y="0"/>
                  </a:cubicBezTo>
                  <a:close/>
                </a:path>
                <a:path w="708409" h="512466" stroke="0" extrusionOk="0">
                  <a:moveTo>
                    <a:pt x="0" y="0"/>
                  </a:moveTo>
                  <a:cubicBezTo>
                    <a:pt x="152672" y="-28631"/>
                    <a:pt x="230592" y="33856"/>
                    <a:pt x="347120" y="0"/>
                  </a:cubicBezTo>
                  <a:cubicBezTo>
                    <a:pt x="463648" y="-33856"/>
                    <a:pt x="594139" y="849"/>
                    <a:pt x="708409" y="0"/>
                  </a:cubicBezTo>
                  <a:cubicBezTo>
                    <a:pt x="753243" y="174488"/>
                    <a:pt x="647660" y="330232"/>
                    <a:pt x="708409" y="512466"/>
                  </a:cubicBezTo>
                  <a:cubicBezTo>
                    <a:pt x="611615" y="517600"/>
                    <a:pt x="493582" y="507583"/>
                    <a:pt x="354205" y="512466"/>
                  </a:cubicBezTo>
                  <a:cubicBezTo>
                    <a:pt x="214828" y="517349"/>
                    <a:pt x="153787" y="495510"/>
                    <a:pt x="0" y="512466"/>
                  </a:cubicBezTo>
                  <a:cubicBezTo>
                    <a:pt x="-10846" y="379715"/>
                    <a:pt x="11703" y="246053"/>
                    <a:pt x="0" y="0"/>
                  </a:cubicBezTo>
                  <a:close/>
                </a:path>
              </a:pathLst>
            </a:custGeom>
            <a:solidFill>
              <a:schemeClr val="accent4"/>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23" name="גרפיקה 22" descr="חץ למטה עם מילוי מלא">
              <a:extLst>
                <a:ext uri="{FF2B5EF4-FFF2-40B4-BE49-F238E27FC236}">
                  <a16:creationId xmlns:a16="http://schemas.microsoft.com/office/drawing/2014/main" id="{3D23F985-C3E7-0B61-95EC-E46EBF17289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84270" y="412866"/>
              <a:ext cx="339875" cy="339875"/>
            </a:xfrm>
            <a:prstGeom prst="rect">
              <a:avLst/>
            </a:prstGeom>
          </p:spPr>
        </p:pic>
      </p:grpSp>
      <p:grpSp>
        <p:nvGrpSpPr>
          <p:cNvPr id="24" name="קבוצה 23">
            <a:extLst>
              <a:ext uri="{FF2B5EF4-FFF2-40B4-BE49-F238E27FC236}">
                <a16:creationId xmlns:a16="http://schemas.microsoft.com/office/drawing/2014/main" id="{5C00D62A-6A10-A335-1901-97883DD0A5FD}"/>
              </a:ext>
            </a:extLst>
          </p:cNvPr>
          <p:cNvGrpSpPr/>
          <p:nvPr/>
        </p:nvGrpSpPr>
        <p:grpSpPr>
          <a:xfrm>
            <a:off x="1341143" y="4172398"/>
            <a:ext cx="708409" cy="512466"/>
            <a:chOff x="8400004" y="326571"/>
            <a:chExt cx="708409" cy="512466"/>
          </a:xfrm>
        </p:grpSpPr>
        <p:sp>
          <p:nvSpPr>
            <p:cNvPr id="25" name="מלבן 24">
              <a:extLst>
                <a:ext uri="{FF2B5EF4-FFF2-40B4-BE49-F238E27FC236}">
                  <a16:creationId xmlns:a16="http://schemas.microsoft.com/office/drawing/2014/main" id="{C1FA7260-7B59-3D75-BC19-C58259CEFB31}"/>
                </a:ext>
              </a:extLst>
            </p:cNvPr>
            <p:cNvSpPr/>
            <p:nvPr/>
          </p:nvSpPr>
          <p:spPr>
            <a:xfrm>
              <a:off x="8400004" y="326571"/>
              <a:ext cx="708409" cy="512466"/>
            </a:xfrm>
            <a:custGeom>
              <a:avLst/>
              <a:gdLst>
                <a:gd name="connsiteX0" fmla="*/ 0 w 708409"/>
                <a:gd name="connsiteY0" fmla="*/ 0 h 512466"/>
                <a:gd name="connsiteX1" fmla="*/ 368373 w 708409"/>
                <a:gd name="connsiteY1" fmla="*/ 0 h 512466"/>
                <a:gd name="connsiteX2" fmla="*/ 708409 w 708409"/>
                <a:gd name="connsiteY2" fmla="*/ 0 h 512466"/>
                <a:gd name="connsiteX3" fmla="*/ 708409 w 708409"/>
                <a:gd name="connsiteY3" fmla="*/ 512466 h 512466"/>
                <a:gd name="connsiteX4" fmla="*/ 361289 w 708409"/>
                <a:gd name="connsiteY4" fmla="*/ 512466 h 512466"/>
                <a:gd name="connsiteX5" fmla="*/ 0 w 708409"/>
                <a:gd name="connsiteY5" fmla="*/ 512466 h 512466"/>
                <a:gd name="connsiteX6" fmla="*/ 0 w 708409"/>
                <a:gd name="connsiteY6" fmla="*/ 0 h 51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409" h="512466" fill="none" extrusionOk="0">
                  <a:moveTo>
                    <a:pt x="0" y="0"/>
                  </a:moveTo>
                  <a:cubicBezTo>
                    <a:pt x="184171" y="-39647"/>
                    <a:pt x="208377" y="37384"/>
                    <a:pt x="368373" y="0"/>
                  </a:cubicBezTo>
                  <a:cubicBezTo>
                    <a:pt x="528369" y="-37384"/>
                    <a:pt x="542535" y="21489"/>
                    <a:pt x="708409" y="0"/>
                  </a:cubicBezTo>
                  <a:cubicBezTo>
                    <a:pt x="747521" y="171154"/>
                    <a:pt x="674463" y="323414"/>
                    <a:pt x="708409" y="512466"/>
                  </a:cubicBezTo>
                  <a:cubicBezTo>
                    <a:pt x="593927" y="521979"/>
                    <a:pt x="459084" y="481886"/>
                    <a:pt x="361289" y="512466"/>
                  </a:cubicBezTo>
                  <a:cubicBezTo>
                    <a:pt x="263494" y="543046"/>
                    <a:pt x="140474" y="479314"/>
                    <a:pt x="0" y="512466"/>
                  </a:cubicBezTo>
                  <a:cubicBezTo>
                    <a:pt x="-59438" y="396387"/>
                    <a:pt x="22679" y="158742"/>
                    <a:pt x="0" y="0"/>
                  </a:cubicBezTo>
                  <a:close/>
                </a:path>
                <a:path w="708409" h="512466" stroke="0" extrusionOk="0">
                  <a:moveTo>
                    <a:pt x="0" y="0"/>
                  </a:moveTo>
                  <a:cubicBezTo>
                    <a:pt x="152672" y="-28631"/>
                    <a:pt x="230592" y="33856"/>
                    <a:pt x="347120" y="0"/>
                  </a:cubicBezTo>
                  <a:cubicBezTo>
                    <a:pt x="463648" y="-33856"/>
                    <a:pt x="594139" y="849"/>
                    <a:pt x="708409" y="0"/>
                  </a:cubicBezTo>
                  <a:cubicBezTo>
                    <a:pt x="753243" y="174488"/>
                    <a:pt x="647660" y="330232"/>
                    <a:pt x="708409" y="512466"/>
                  </a:cubicBezTo>
                  <a:cubicBezTo>
                    <a:pt x="611615" y="517600"/>
                    <a:pt x="493582" y="507583"/>
                    <a:pt x="354205" y="512466"/>
                  </a:cubicBezTo>
                  <a:cubicBezTo>
                    <a:pt x="214828" y="517349"/>
                    <a:pt x="153787" y="495510"/>
                    <a:pt x="0" y="512466"/>
                  </a:cubicBezTo>
                  <a:cubicBezTo>
                    <a:pt x="-10846" y="379715"/>
                    <a:pt x="11703" y="246053"/>
                    <a:pt x="0" y="0"/>
                  </a:cubicBezTo>
                  <a:close/>
                </a:path>
              </a:pathLst>
            </a:custGeom>
            <a:solidFill>
              <a:schemeClr val="accent4"/>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26" name="גרפיקה 25" descr="חץ למטה עם מילוי מלא">
              <a:extLst>
                <a:ext uri="{FF2B5EF4-FFF2-40B4-BE49-F238E27FC236}">
                  <a16:creationId xmlns:a16="http://schemas.microsoft.com/office/drawing/2014/main" id="{0DDFC0B6-8B37-A325-7CED-EAFA31F13A9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84270" y="412866"/>
              <a:ext cx="339875" cy="339875"/>
            </a:xfrm>
            <a:prstGeom prst="rect">
              <a:avLst/>
            </a:prstGeom>
          </p:spPr>
        </p:pic>
      </p:grpSp>
      <p:grpSp>
        <p:nvGrpSpPr>
          <p:cNvPr id="27" name="קבוצה 26">
            <a:extLst>
              <a:ext uri="{FF2B5EF4-FFF2-40B4-BE49-F238E27FC236}">
                <a16:creationId xmlns:a16="http://schemas.microsoft.com/office/drawing/2014/main" id="{6ECDB24E-25D6-3F85-0400-0B9BA5FF7D6C}"/>
              </a:ext>
            </a:extLst>
          </p:cNvPr>
          <p:cNvGrpSpPr/>
          <p:nvPr/>
        </p:nvGrpSpPr>
        <p:grpSpPr>
          <a:xfrm>
            <a:off x="1322535" y="4823122"/>
            <a:ext cx="708409" cy="512466"/>
            <a:chOff x="8400004" y="326571"/>
            <a:chExt cx="708409" cy="512466"/>
          </a:xfrm>
        </p:grpSpPr>
        <p:sp>
          <p:nvSpPr>
            <p:cNvPr id="28" name="מלבן 27">
              <a:extLst>
                <a:ext uri="{FF2B5EF4-FFF2-40B4-BE49-F238E27FC236}">
                  <a16:creationId xmlns:a16="http://schemas.microsoft.com/office/drawing/2014/main" id="{865C7452-578B-CAF9-CD98-078B5E9EBAA3}"/>
                </a:ext>
              </a:extLst>
            </p:cNvPr>
            <p:cNvSpPr/>
            <p:nvPr/>
          </p:nvSpPr>
          <p:spPr>
            <a:xfrm>
              <a:off x="8400004" y="326571"/>
              <a:ext cx="708409" cy="512466"/>
            </a:xfrm>
            <a:custGeom>
              <a:avLst/>
              <a:gdLst>
                <a:gd name="connsiteX0" fmla="*/ 0 w 708409"/>
                <a:gd name="connsiteY0" fmla="*/ 0 h 512466"/>
                <a:gd name="connsiteX1" fmla="*/ 368373 w 708409"/>
                <a:gd name="connsiteY1" fmla="*/ 0 h 512466"/>
                <a:gd name="connsiteX2" fmla="*/ 708409 w 708409"/>
                <a:gd name="connsiteY2" fmla="*/ 0 h 512466"/>
                <a:gd name="connsiteX3" fmla="*/ 708409 w 708409"/>
                <a:gd name="connsiteY3" fmla="*/ 512466 h 512466"/>
                <a:gd name="connsiteX4" fmla="*/ 361289 w 708409"/>
                <a:gd name="connsiteY4" fmla="*/ 512466 h 512466"/>
                <a:gd name="connsiteX5" fmla="*/ 0 w 708409"/>
                <a:gd name="connsiteY5" fmla="*/ 512466 h 512466"/>
                <a:gd name="connsiteX6" fmla="*/ 0 w 708409"/>
                <a:gd name="connsiteY6" fmla="*/ 0 h 51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409" h="512466" fill="none" extrusionOk="0">
                  <a:moveTo>
                    <a:pt x="0" y="0"/>
                  </a:moveTo>
                  <a:cubicBezTo>
                    <a:pt x="184171" y="-39647"/>
                    <a:pt x="208377" y="37384"/>
                    <a:pt x="368373" y="0"/>
                  </a:cubicBezTo>
                  <a:cubicBezTo>
                    <a:pt x="528369" y="-37384"/>
                    <a:pt x="542535" y="21489"/>
                    <a:pt x="708409" y="0"/>
                  </a:cubicBezTo>
                  <a:cubicBezTo>
                    <a:pt x="747521" y="171154"/>
                    <a:pt x="674463" y="323414"/>
                    <a:pt x="708409" y="512466"/>
                  </a:cubicBezTo>
                  <a:cubicBezTo>
                    <a:pt x="593927" y="521979"/>
                    <a:pt x="459084" y="481886"/>
                    <a:pt x="361289" y="512466"/>
                  </a:cubicBezTo>
                  <a:cubicBezTo>
                    <a:pt x="263494" y="543046"/>
                    <a:pt x="140474" y="479314"/>
                    <a:pt x="0" y="512466"/>
                  </a:cubicBezTo>
                  <a:cubicBezTo>
                    <a:pt x="-59438" y="396387"/>
                    <a:pt x="22679" y="158742"/>
                    <a:pt x="0" y="0"/>
                  </a:cubicBezTo>
                  <a:close/>
                </a:path>
                <a:path w="708409" h="512466" stroke="0" extrusionOk="0">
                  <a:moveTo>
                    <a:pt x="0" y="0"/>
                  </a:moveTo>
                  <a:cubicBezTo>
                    <a:pt x="152672" y="-28631"/>
                    <a:pt x="230592" y="33856"/>
                    <a:pt x="347120" y="0"/>
                  </a:cubicBezTo>
                  <a:cubicBezTo>
                    <a:pt x="463648" y="-33856"/>
                    <a:pt x="594139" y="849"/>
                    <a:pt x="708409" y="0"/>
                  </a:cubicBezTo>
                  <a:cubicBezTo>
                    <a:pt x="753243" y="174488"/>
                    <a:pt x="647660" y="330232"/>
                    <a:pt x="708409" y="512466"/>
                  </a:cubicBezTo>
                  <a:cubicBezTo>
                    <a:pt x="611615" y="517600"/>
                    <a:pt x="493582" y="507583"/>
                    <a:pt x="354205" y="512466"/>
                  </a:cubicBezTo>
                  <a:cubicBezTo>
                    <a:pt x="214828" y="517349"/>
                    <a:pt x="153787" y="495510"/>
                    <a:pt x="0" y="512466"/>
                  </a:cubicBezTo>
                  <a:cubicBezTo>
                    <a:pt x="-10846" y="379715"/>
                    <a:pt x="11703" y="246053"/>
                    <a:pt x="0" y="0"/>
                  </a:cubicBezTo>
                  <a:close/>
                </a:path>
              </a:pathLst>
            </a:custGeom>
            <a:solidFill>
              <a:schemeClr val="accent4"/>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29" name="גרפיקה 28" descr="חץ למטה עם מילוי מלא">
              <a:extLst>
                <a:ext uri="{FF2B5EF4-FFF2-40B4-BE49-F238E27FC236}">
                  <a16:creationId xmlns:a16="http://schemas.microsoft.com/office/drawing/2014/main" id="{DC6B459F-E274-6F51-17DE-7A8415C69B2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84270" y="412866"/>
              <a:ext cx="339875" cy="339875"/>
            </a:xfrm>
            <a:prstGeom prst="rect">
              <a:avLst/>
            </a:prstGeom>
          </p:spPr>
        </p:pic>
      </p:grpSp>
      <p:grpSp>
        <p:nvGrpSpPr>
          <p:cNvPr id="30" name="קבוצה 29">
            <a:extLst>
              <a:ext uri="{FF2B5EF4-FFF2-40B4-BE49-F238E27FC236}">
                <a16:creationId xmlns:a16="http://schemas.microsoft.com/office/drawing/2014/main" id="{6A872084-181D-1FA4-5B7B-D80E8A3ADF61}"/>
              </a:ext>
            </a:extLst>
          </p:cNvPr>
          <p:cNvGrpSpPr/>
          <p:nvPr/>
        </p:nvGrpSpPr>
        <p:grpSpPr>
          <a:xfrm>
            <a:off x="1322533" y="5452957"/>
            <a:ext cx="708409" cy="512466"/>
            <a:chOff x="8400004" y="326571"/>
            <a:chExt cx="708409" cy="512466"/>
          </a:xfrm>
        </p:grpSpPr>
        <p:sp>
          <p:nvSpPr>
            <p:cNvPr id="31" name="מלבן 30">
              <a:extLst>
                <a:ext uri="{FF2B5EF4-FFF2-40B4-BE49-F238E27FC236}">
                  <a16:creationId xmlns:a16="http://schemas.microsoft.com/office/drawing/2014/main" id="{D4D16DEC-033D-E5CE-8071-45DF9E3D7AC6}"/>
                </a:ext>
              </a:extLst>
            </p:cNvPr>
            <p:cNvSpPr/>
            <p:nvPr/>
          </p:nvSpPr>
          <p:spPr>
            <a:xfrm>
              <a:off x="8400004" y="326571"/>
              <a:ext cx="708409" cy="512466"/>
            </a:xfrm>
            <a:custGeom>
              <a:avLst/>
              <a:gdLst>
                <a:gd name="connsiteX0" fmla="*/ 0 w 708409"/>
                <a:gd name="connsiteY0" fmla="*/ 0 h 512466"/>
                <a:gd name="connsiteX1" fmla="*/ 368373 w 708409"/>
                <a:gd name="connsiteY1" fmla="*/ 0 h 512466"/>
                <a:gd name="connsiteX2" fmla="*/ 708409 w 708409"/>
                <a:gd name="connsiteY2" fmla="*/ 0 h 512466"/>
                <a:gd name="connsiteX3" fmla="*/ 708409 w 708409"/>
                <a:gd name="connsiteY3" fmla="*/ 512466 h 512466"/>
                <a:gd name="connsiteX4" fmla="*/ 361289 w 708409"/>
                <a:gd name="connsiteY4" fmla="*/ 512466 h 512466"/>
                <a:gd name="connsiteX5" fmla="*/ 0 w 708409"/>
                <a:gd name="connsiteY5" fmla="*/ 512466 h 512466"/>
                <a:gd name="connsiteX6" fmla="*/ 0 w 708409"/>
                <a:gd name="connsiteY6" fmla="*/ 0 h 51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409" h="512466" fill="none" extrusionOk="0">
                  <a:moveTo>
                    <a:pt x="0" y="0"/>
                  </a:moveTo>
                  <a:cubicBezTo>
                    <a:pt x="184171" y="-39647"/>
                    <a:pt x="208377" y="37384"/>
                    <a:pt x="368373" y="0"/>
                  </a:cubicBezTo>
                  <a:cubicBezTo>
                    <a:pt x="528369" y="-37384"/>
                    <a:pt x="542535" y="21489"/>
                    <a:pt x="708409" y="0"/>
                  </a:cubicBezTo>
                  <a:cubicBezTo>
                    <a:pt x="747521" y="171154"/>
                    <a:pt x="674463" y="323414"/>
                    <a:pt x="708409" y="512466"/>
                  </a:cubicBezTo>
                  <a:cubicBezTo>
                    <a:pt x="593927" y="521979"/>
                    <a:pt x="459084" y="481886"/>
                    <a:pt x="361289" y="512466"/>
                  </a:cubicBezTo>
                  <a:cubicBezTo>
                    <a:pt x="263494" y="543046"/>
                    <a:pt x="140474" y="479314"/>
                    <a:pt x="0" y="512466"/>
                  </a:cubicBezTo>
                  <a:cubicBezTo>
                    <a:pt x="-59438" y="396387"/>
                    <a:pt x="22679" y="158742"/>
                    <a:pt x="0" y="0"/>
                  </a:cubicBezTo>
                  <a:close/>
                </a:path>
                <a:path w="708409" h="512466" stroke="0" extrusionOk="0">
                  <a:moveTo>
                    <a:pt x="0" y="0"/>
                  </a:moveTo>
                  <a:cubicBezTo>
                    <a:pt x="152672" y="-28631"/>
                    <a:pt x="230592" y="33856"/>
                    <a:pt x="347120" y="0"/>
                  </a:cubicBezTo>
                  <a:cubicBezTo>
                    <a:pt x="463648" y="-33856"/>
                    <a:pt x="594139" y="849"/>
                    <a:pt x="708409" y="0"/>
                  </a:cubicBezTo>
                  <a:cubicBezTo>
                    <a:pt x="753243" y="174488"/>
                    <a:pt x="647660" y="330232"/>
                    <a:pt x="708409" y="512466"/>
                  </a:cubicBezTo>
                  <a:cubicBezTo>
                    <a:pt x="611615" y="517600"/>
                    <a:pt x="493582" y="507583"/>
                    <a:pt x="354205" y="512466"/>
                  </a:cubicBezTo>
                  <a:cubicBezTo>
                    <a:pt x="214828" y="517349"/>
                    <a:pt x="153787" y="495510"/>
                    <a:pt x="0" y="512466"/>
                  </a:cubicBezTo>
                  <a:cubicBezTo>
                    <a:pt x="-10846" y="379715"/>
                    <a:pt x="11703" y="246053"/>
                    <a:pt x="0" y="0"/>
                  </a:cubicBezTo>
                  <a:close/>
                </a:path>
              </a:pathLst>
            </a:custGeom>
            <a:solidFill>
              <a:schemeClr val="accent4"/>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32" name="גרפיקה 31" descr="חץ למטה עם מילוי מלא">
              <a:extLst>
                <a:ext uri="{FF2B5EF4-FFF2-40B4-BE49-F238E27FC236}">
                  <a16:creationId xmlns:a16="http://schemas.microsoft.com/office/drawing/2014/main" id="{BB1A5D0E-5EED-8033-03B4-2614135FA09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84270" y="412866"/>
              <a:ext cx="339875" cy="339875"/>
            </a:xfrm>
            <a:prstGeom prst="rect">
              <a:avLst/>
            </a:prstGeom>
          </p:spPr>
        </p:pic>
      </p:grpSp>
      <p:grpSp>
        <p:nvGrpSpPr>
          <p:cNvPr id="33" name="קבוצה 32">
            <a:extLst>
              <a:ext uri="{FF2B5EF4-FFF2-40B4-BE49-F238E27FC236}">
                <a16:creationId xmlns:a16="http://schemas.microsoft.com/office/drawing/2014/main" id="{EEB28E55-DD9D-F716-7696-06C52CC51B59}"/>
              </a:ext>
            </a:extLst>
          </p:cNvPr>
          <p:cNvGrpSpPr/>
          <p:nvPr/>
        </p:nvGrpSpPr>
        <p:grpSpPr>
          <a:xfrm>
            <a:off x="1350682" y="6044284"/>
            <a:ext cx="708409" cy="512466"/>
            <a:chOff x="8400004" y="326571"/>
            <a:chExt cx="708409" cy="512466"/>
          </a:xfrm>
        </p:grpSpPr>
        <p:sp>
          <p:nvSpPr>
            <p:cNvPr id="34" name="מלבן 33">
              <a:extLst>
                <a:ext uri="{FF2B5EF4-FFF2-40B4-BE49-F238E27FC236}">
                  <a16:creationId xmlns:a16="http://schemas.microsoft.com/office/drawing/2014/main" id="{D943972A-D9C3-4B5C-C009-309DEC0B3619}"/>
                </a:ext>
              </a:extLst>
            </p:cNvPr>
            <p:cNvSpPr/>
            <p:nvPr/>
          </p:nvSpPr>
          <p:spPr>
            <a:xfrm>
              <a:off x="8400004" y="326571"/>
              <a:ext cx="708409" cy="512466"/>
            </a:xfrm>
            <a:custGeom>
              <a:avLst/>
              <a:gdLst>
                <a:gd name="connsiteX0" fmla="*/ 0 w 708409"/>
                <a:gd name="connsiteY0" fmla="*/ 0 h 512466"/>
                <a:gd name="connsiteX1" fmla="*/ 368373 w 708409"/>
                <a:gd name="connsiteY1" fmla="*/ 0 h 512466"/>
                <a:gd name="connsiteX2" fmla="*/ 708409 w 708409"/>
                <a:gd name="connsiteY2" fmla="*/ 0 h 512466"/>
                <a:gd name="connsiteX3" fmla="*/ 708409 w 708409"/>
                <a:gd name="connsiteY3" fmla="*/ 512466 h 512466"/>
                <a:gd name="connsiteX4" fmla="*/ 361289 w 708409"/>
                <a:gd name="connsiteY4" fmla="*/ 512466 h 512466"/>
                <a:gd name="connsiteX5" fmla="*/ 0 w 708409"/>
                <a:gd name="connsiteY5" fmla="*/ 512466 h 512466"/>
                <a:gd name="connsiteX6" fmla="*/ 0 w 708409"/>
                <a:gd name="connsiteY6" fmla="*/ 0 h 51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409" h="512466" fill="none" extrusionOk="0">
                  <a:moveTo>
                    <a:pt x="0" y="0"/>
                  </a:moveTo>
                  <a:cubicBezTo>
                    <a:pt x="184171" y="-39647"/>
                    <a:pt x="208377" y="37384"/>
                    <a:pt x="368373" y="0"/>
                  </a:cubicBezTo>
                  <a:cubicBezTo>
                    <a:pt x="528369" y="-37384"/>
                    <a:pt x="542535" y="21489"/>
                    <a:pt x="708409" y="0"/>
                  </a:cubicBezTo>
                  <a:cubicBezTo>
                    <a:pt x="747521" y="171154"/>
                    <a:pt x="674463" y="323414"/>
                    <a:pt x="708409" y="512466"/>
                  </a:cubicBezTo>
                  <a:cubicBezTo>
                    <a:pt x="593927" y="521979"/>
                    <a:pt x="459084" y="481886"/>
                    <a:pt x="361289" y="512466"/>
                  </a:cubicBezTo>
                  <a:cubicBezTo>
                    <a:pt x="263494" y="543046"/>
                    <a:pt x="140474" y="479314"/>
                    <a:pt x="0" y="512466"/>
                  </a:cubicBezTo>
                  <a:cubicBezTo>
                    <a:pt x="-59438" y="396387"/>
                    <a:pt x="22679" y="158742"/>
                    <a:pt x="0" y="0"/>
                  </a:cubicBezTo>
                  <a:close/>
                </a:path>
                <a:path w="708409" h="512466" stroke="0" extrusionOk="0">
                  <a:moveTo>
                    <a:pt x="0" y="0"/>
                  </a:moveTo>
                  <a:cubicBezTo>
                    <a:pt x="152672" y="-28631"/>
                    <a:pt x="230592" y="33856"/>
                    <a:pt x="347120" y="0"/>
                  </a:cubicBezTo>
                  <a:cubicBezTo>
                    <a:pt x="463648" y="-33856"/>
                    <a:pt x="594139" y="849"/>
                    <a:pt x="708409" y="0"/>
                  </a:cubicBezTo>
                  <a:cubicBezTo>
                    <a:pt x="753243" y="174488"/>
                    <a:pt x="647660" y="330232"/>
                    <a:pt x="708409" y="512466"/>
                  </a:cubicBezTo>
                  <a:cubicBezTo>
                    <a:pt x="611615" y="517600"/>
                    <a:pt x="493582" y="507583"/>
                    <a:pt x="354205" y="512466"/>
                  </a:cubicBezTo>
                  <a:cubicBezTo>
                    <a:pt x="214828" y="517349"/>
                    <a:pt x="153787" y="495510"/>
                    <a:pt x="0" y="512466"/>
                  </a:cubicBezTo>
                  <a:cubicBezTo>
                    <a:pt x="-10846" y="379715"/>
                    <a:pt x="11703" y="246053"/>
                    <a:pt x="0" y="0"/>
                  </a:cubicBezTo>
                  <a:close/>
                </a:path>
              </a:pathLst>
            </a:custGeom>
            <a:solidFill>
              <a:schemeClr val="accent4"/>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35" name="גרפיקה 34" descr="חץ למטה עם מילוי מלא">
              <a:extLst>
                <a:ext uri="{FF2B5EF4-FFF2-40B4-BE49-F238E27FC236}">
                  <a16:creationId xmlns:a16="http://schemas.microsoft.com/office/drawing/2014/main" id="{C5EE8231-C612-DCA8-4DCC-F2DAA65EDCC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84270" y="412866"/>
              <a:ext cx="339875" cy="339875"/>
            </a:xfrm>
            <a:prstGeom prst="rect">
              <a:avLst/>
            </a:prstGeom>
          </p:spPr>
        </p:pic>
      </p:grpSp>
      <p:sp>
        <p:nvSpPr>
          <p:cNvPr id="36" name="תיבת טקסט 35">
            <a:extLst>
              <a:ext uri="{FF2B5EF4-FFF2-40B4-BE49-F238E27FC236}">
                <a16:creationId xmlns:a16="http://schemas.microsoft.com/office/drawing/2014/main" id="{E25B745B-E2D8-ADC9-DFB0-E3C8438A5D83}"/>
              </a:ext>
            </a:extLst>
          </p:cNvPr>
          <p:cNvSpPr txBox="1"/>
          <p:nvPr/>
        </p:nvSpPr>
        <p:spPr>
          <a:xfrm>
            <a:off x="9484527" y="-219430"/>
            <a:ext cx="2467374" cy="2677656"/>
          </a:xfrm>
          <a:prstGeom prst="rect">
            <a:avLst/>
          </a:prstGeom>
          <a:noFill/>
        </p:spPr>
        <p:txBody>
          <a:bodyPr wrap="square" rtlCol="1">
            <a:spAutoFit/>
          </a:bodyPr>
          <a:lstStyle/>
          <a:p>
            <a:endParaRPr lang="he-IL" sz="2800" dirty="0">
              <a:latin typeface="Calibri" panose="020F0502020204030204" pitchFamily="34" charset="0"/>
              <a:cs typeface="Calibri" panose="020F0502020204030204" pitchFamily="34" charset="0"/>
            </a:endParaRPr>
          </a:p>
          <a:p>
            <a:r>
              <a:rPr lang="he-IL" sz="2800" dirty="0">
                <a:latin typeface="Calibri" panose="020F0502020204030204" pitchFamily="34" charset="0"/>
                <a:cs typeface="Calibri" panose="020F0502020204030204" pitchFamily="34" charset="0"/>
              </a:rPr>
              <a:t>סִפְרוּ כָּעֵת לְפִי הַסֵדֶר, וְהַפַּעַם </a:t>
            </a:r>
            <a:r>
              <a:rPr lang="he-IL" sz="2800" b="1" dirty="0">
                <a:latin typeface="Calibri" panose="020F0502020204030204" pitchFamily="34" charset="0"/>
                <a:cs typeface="Calibri" panose="020F0502020204030204" pitchFamily="34" charset="0"/>
              </a:rPr>
              <a:t>מִלְמַטָה לְמַעְלָה</a:t>
            </a:r>
            <a:r>
              <a:rPr lang="he-IL" sz="2800" dirty="0">
                <a:latin typeface="Calibri" panose="020F0502020204030204" pitchFamily="34" charset="0"/>
                <a:cs typeface="Calibri" panose="020F0502020204030204" pitchFamily="34" charset="0"/>
              </a:rPr>
              <a:t>. לִבְדִיקָה, לַחֲצוּ עַל הַמַלְבְּנִים.</a:t>
            </a:r>
          </a:p>
        </p:txBody>
      </p:sp>
      <p:grpSp>
        <p:nvGrpSpPr>
          <p:cNvPr id="4" name="קבוצה 3">
            <a:extLst>
              <a:ext uri="{FF2B5EF4-FFF2-40B4-BE49-F238E27FC236}">
                <a16:creationId xmlns:a16="http://schemas.microsoft.com/office/drawing/2014/main" id="{9DBF800C-433E-BA7E-3D7C-A3B46634BA4F}"/>
              </a:ext>
            </a:extLst>
          </p:cNvPr>
          <p:cNvGrpSpPr/>
          <p:nvPr/>
        </p:nvGrpSpPr>
        <p:grpSpPr>
          <a:xfrm>
            <a:off x="5741795" y="334823"/>
            <a:ext cx="708409" cy="512466"/>
            <a:chOff x="8400004" y="326571"/>
            <a:chExt cx="708409" cy="512466"/>
          </a:xfrm>
        </p:grpSpPr>
        <p:sp>
          <p:nvSpPr>
            <p:cNvPr id="37" name="מלבן 36">
              <a:extLst>
                <a:ext uri="{FF2B5EF4-FFF2-40B4-BE49-F238E27FC236}">
                  <a16:creationId xmlns:a16="http://schemas.microsoft.com/office/drawing/2014/main" id="{62CCB717-05DB-70B8-1FBD-A86110C9DC90}"/>
                </a:ext>
              </a:extLst>
            </p:cNvPr>
            <p:cNvSpPr/>
            <p:nvPr/>
          </p:nvSpPr>
          <p:spPr>
            <a:xfrm>
              <a:off x="8400004" y="326571"/>
              <a:ext cx="708409" cy="512466"/>
            </a:xfrm>
            <a:custGeom>
              <a:avLst/>
              <a:gdLst>
                <a:gd name="connsiteX0" fmla="*/ 0 w 708409"/>
                <a:gd name="connsiteY0" fmla="*/ 0 h 512466"/>
                <a:gd name="connsiteX1" fmla="*/ 368373 w 708409"/>
                <a:gd name="connsiteY1" fmla="*/ 0 h 512466"/>
                <a:gd name="connsiteX2" fmla="*/ 708409 w 708409"/>
                <a:gd name="connsiteY2" fmla="*/ 0 h 512466"/>
                <a:gd name="connsiteX3" fmla="*/ 708409 w 708409"/>
                <a:gd name="connsiteY3" fmla="*/ 512466 h 512466"/>
                <a:gd name="connsiteX4" fmla="*/ 361289 w 708409"/>
                <a:gd name="connsiteY4" fmla="*/ 512466 h 512466"/>
                <a:gd name="connsiteX5" fmla="*/ 0 w 708409"/>
                <a:gd name="connsiteY5" fmla="*/ 512466 h 512466"/>
                <a:gd name="connsiteX6" fmla="*/ 0 w 708409"/>
                <a:gd name="connsiteY6" fmla="*/ 0 h 51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409" h="512466" fill="none" extrusionOk="0">
                  <a:moveTo>
                    <a:pt x="0" y="0"/>
                  </a:moveTo>
                  <a:cubicBezTo>
                    <a:pt x="184171" y="-39647"/>
                    <a:pt x="208377" y="37384"/>
                    <a:pt x="368373" y="0"/>
                  </a:cubicBezTo>
                  <a:cubicBezTo>
                    <a:pt x="528369" y="-37384"/>
                    <a:pt x="542535" y="21489"/>
                    <a:pt x="708409" y="0"/>
                  </a:cubicBezTo>
                  <a:cubicBezTo>
                    <a:pt x="747521" y="171154"/>
                    <a:pt x="674463" y="323414"/>
                    <a:pt x="708409" y="512466"/>
                  </a:cubicBezTo>
                  <a:cubicBezTo>
                    <a:pt x="593927" y="521979"/>
                    <a:pt x="459084" y="481886"/>
                    <a:pt x="361289" y="512466"/>
                  </a:cubicBezTo>
                  <a:cubicBezTo>
                    <a:pt x="263494" y="543046"/>
                    <a:pt x="140474" y="479314"/>
                    <a:pt x="0" y="512466"/>
                  </a:cubicBezTo>
                  <a:cubicBezTo>
                    <a:pt x="-59438" y="396387"/>
                    <a:pt x="22679" y="158742"/>
                    <a:pt x="0" y="0"/>
                  </a:cubicBezTo>
                  <a:close/>
                </a:path>
                <a:path w="708409" h="512466" stroke="0" extrusionOk="0">
                  <a:moveTo>
                    <a:pt x="0" y="0"/>
                  </a:moveTo>
                  <a:cubicBezTo>
                    <a:pt x="152672" y="-28631"/>
                    <a:pt x="230592" y="33856"/>
                    <a:pt x="347120" y="0"/>
                  </a:cubicBezTo>
                  <a:cubicBezTo>
                    <a:pt x="463648" y="-33856"/>
                    <a:pt x="594139" y="849"/>
                    <a:pt x="708409" y="0"/>
                  </a:cubicBezTo>
                  <a:cubicBezTo>
                    <a:pt x="753243" y="174488"/>
                    <a:pt x="647660" y="330232"/>
                    <a:pt x="708409" y="512466"/>
                  </a:cubicBezTo>
                  <a:cubicBezTo>
                    <a:pt x="611615" y="517600"/>
                    <a:pt x="493582" y="507583"/>
                    <a:pt x="354205" y="512466"/>
                  </a:cubicBezTo>
                  <a:cubicBezTo>
                    <a:pt x="214828" y="517349"/>
                    <a:pt x="153787" y="495510"/>
                    <a:pt x="0" y="512466"/>
                  </a:cubicBezTo>
                  <a:cubicBezTo>
                    <a:pt x="-10846" y="379715"/>
                    <a:pt x="11703" y="246053"/>
                    <a:pt x="0" y="0"/>
                  </a:cubicBezTo>
                  <a:close/>
                </a:path>
              </a:pathLst>
            </a:custGeom>
            <a:solidFill>
              <a:schemeClr val="accent4"/>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38" name="גרפיקה 37" descr="חץ למטה עם מילוי מלא">
              <a:extLst>
                <a:ext uri="{FF2B5EF4-FFF2-40B4-BE49-F238E27FC236}">
                  <a16:creationId xmlns:a16="http://schemas.microsoft.com/office/drawing/2014/main" id="{6C48C221-09E3-27C9-9A3C-EC7C100D5C5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84270" y="412866"/>
              <a:ext cx="339875" cy="339875"/>
            </a:xfrm>
            <a:prstGeom prst="rect">
              <a:avLst/>
            </a:prstGeom>
          </p:spPr>
        </p:pic>
      </p:grpSp>
      <p:grpSp>
        <p:nvGrpSpPr>
          <p:cNvPr id="39" name="קבוצה 38">
            <a:extLst>
              <a:ext uri="{FF2B5EF4-FFF2-40B4-BE49-F238E27FC236}">
                <a16:creationId xmlns:a16="http://schemas.microsoft.com/office/drawing/2014/main" id="{D18C19C6-B101-0A1A-D22A-FF9ACB86D3BC}"/>
              </a:ext>
            </a:extLst>
          </p:cNvPr>
          <p:cNvGrpSpPr/>
          <p:nvPr/>
        </p:nvGrpSpPr>
        <p:grpSpPr>
          <a:xfrm>
            <a:off x="5723187" y="985547"/>
            <a:ext cx="708409" cy="512466"/>
            <a:chOff x="8400004" y="326571"/>
            <a:chExt cx="708409" cy="512466"/>
          </a:xfrm>
        </p:grpSpPr>
        <p:sp>
          <p:nvSpPr>
            <p:cNvPr id="40" name="מלבן 39">
              <a:extLst>
                <a:ext uri="{FF2B5EF4-FFF2-40B4-BE49-F238E27FC236}">
                  <a16:creationId xmlns:a16="http://schemas.microsoft.com/office/drawing/2014/main" id="{FE01CA5B-B0A4-9809-1BC2-A924C1A7B389}"/>
                </a:ext>
              </a:extLst>
            </p:cNvPr>
            <p:cNvSpPr/>
            <p:nvPr/>
          </p:nvSpPr>
          <p:spPr>
            <a:xfrm>
              <a:off x="8400004" y="326571"/>
              <a:ext cx="708409" cy="512466"/>
            </a:xfrm>
            <a:custGeom>
              <a:avLst/>
              <a:gdLst>
                <a:gd name="connsiteX0" fmla="*/ 0 w 708409"/>
                <a:gd name="connsiteY0" fmla="*/ 0 h 512466"/>
                <a:gd name="connsiteX1" fmla="*/ 368373 w 708409"/>
                <a:gd name="connsiteY1" fmla="*/ 0 h 512466"/>
                <a:gd name="connsiteX2" fmla="*/ 708409 w 708409"/>
                <a:gd name="connsiteY2" fmla="*/ 0 h 512466"/>
                <a:gd name="connsiteX3" fmla="*/ 708409 w 708409"/>
                <a:gd name="connsiteY3" fmla="*/ 512466 h 512466"/>
                <a:gd name="connsiteX4" fmla="*/ 361289 w 708409"/>
                <a:gd name="connsiteY4" fmla="*/ 512466 h 512466"/>
                <a:gd name="connsiteX5" fmla="*/ 0 w 708409"/>
                <a:gd name="connsiteY5" fmla="*/ 512466 h 512466"/>
                <a:gd name="connsiteX6" fmla="*/ 0 w 708409"/>
                <a:gd name="connsiteY6" fmla="*/ 0 h 51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409" h="512466" fill="none" extrusionOk="0">
                  <a:moveTo>
                    <a:pt x="0" y="0"/>
                  </a:moveTo>
                  <a:cubicBezTo>
                    <a:pt x="184171" y="-39647"/>
                    <a:pt x="208377" y="37384"/>
                    <a:pt x="368373" y="0"/>
                  </a:cubicBezTo>
                  <a:cubicBezTo>
                    <a:pt x="528369" y="-37384"/>
                    <a:pt x="542535" y="21489"/>
                    <a:pt x="708409" y="0"/>
                  </a:cubicBezTo>
                  <a:cubicBezTo>
                    <a:pt x="747521" y="171154"/>
                    <a:pt x="674463" y="323414"/>
                    <a:pt x="708409" y="512466"/>
                  </a:cubicBezTo>
                  <a:cubicBezTo>
                    <a:pt x="593927" y="521979"/>
                    <a:pt x="459084" y="481886"/>
                    <a:pt x="361289" y="512466"/>
                  </a:cubicBezTo>
                  <a:cubicBezTo>
                    <a:pt x="263494" y="543046"/>
                    <a:pt x="140474" y="479314"/>
                    <a:pt x="0" y="512466"/>
                  </a:cubicBezTo>
                  <a:cubicBezTo>
                    <a:pt x="-59438" y="396387"/>
                    <a:pt x="22679" y="158742"/>
                    <a:pt x="0" y="0"/>
                  </a:cubicBezTo>
                  <a:close/>
                </a:path>
                <a:path w="708409" h="512466" stroke="0" extrusionOk="0">
                  <a:moveTo>
                    <a:pt x="0" y="0"/>
                  </a:moveTo>
                  <a:cubicBezTo>
                    <a:pt x="152672" y="-28631"/>
                    <a:pt x="230592" y="33856"/>
                    <a:pt x="347120" y="0"/>
                  </a:cubicBezTo>
                  <a:cubicBezTo>
                    <a:pt x="463648" y="-33856"/>
                    <a:pt x="594139" y="849"/>
                    <a:pt x="708409" y="0"/>
                  </a:cubicBezTo>
                  <a:cubicBezTo>
                    <a:pt x="753243" y="174488"/>
                    <a:pt x="647660" y="330232"/>
                    <a:pt x="708409" y="512466"/>
                  </a:cubicBezTo>
                  <a:cubicBezTo>
                    <a:pt x="611615" y="517600"/>
                    <a:pt x="493582" y="507583"/>
                    <a:pt x="354205" y="512466"/>
                  </a:cubicBezTo>
                  <a:cubicBezTo>
                    <a:pt x="214828" y="517349"/>
                    <a:pt x="153787" y="495510"/>
                    <a:pt x="0" y="512466"/>
                  </a:cubicBezTo>
                  <a:cubicBezTo>
                    <a:pt x="-10846" y="379715"/>
                    <a:pt x="11703" y="246053"/>
                    <a:pt x="0" y="0"/>
                  </a:cubicBezTo>
                  <a:close/>
                </a:path>
              </a:pathLst>
            </a:custGeom>
            <a:solidFill>
              <a:schemeClr val="accent4"/>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41" name="גרפיקה 40" descr="חץ למטה עם מילוי מלא">
              <a:extLst>
                <a:ext uri="{FF2B5EF4-FFF2-40B4-BE49-F238E27FC236}">
                  <a16:creationId xmlns:a16="http://schemas.microsoft.com/office/drawing/2014/main" id="{12D38886-EF2A-80FF-459E-22546BD1169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84270" y="412866"/>
              <a:ext cx="339875" cy="339875"/>
            </a:xfrm>
            <a:prstGeom prst="rect">
              <a:avLst/>
            </a:prstGeom>
          </p:spPr>
        </p:pic>
      </p:grpSp>
      <p:grpSp>
        <p:nvGrpSpPr>
          <p:cNvPr id="42" name="קבוצה 41">
            <a:extLst>
              <a:ext uri="{FF2B5EF4-FFF2-40B4-BE49-F238E27FC236}">
                <a16:creationId xmlns:a16="http://schemas.microsoft.com/office/drawing/2014/main" id="{54A8378F-1237-0E46-0A50-989B1D161D39}"/>
              </a:ext>
            </a:extLst>
          </p:cNvPr>
          <p:cNvGrpSpPr/>
          <p:nvPr/>
        </p:nvGrpSpPr>
        <p:grpSpPr>
          <a:xfrm>
            <a:off x="5723185" y="1615382"/>
            <a:ext cx="708409" cy="512466"/>
            <a:chOff x="8400004" y="326571"/>
            <a:chExt cx="708409" cy="512466"/>
          </a:xfrm>
        </p:grpSpPr>
        <p:sp>
          <p:nvSpPr>
            <p:cNvPr id="43" name="מלבן 42">
              <a:extLst>
                <a:ext uri="{FF2B5EF4-FFF2-40B4-BE49-F238E27FC236}">
                  <a16:creationId xmlns:a16="http://schemas.microsoft.com/office/drawing/2014/main" id="{C31801A6-05E4-C65A-7EC1-B8378328126D}"/>
                </a:ext>
              </a:extLst>
            </p:cNvPr>
            <p:cNvSpPr/>
            <p:nvPr/>
          </p:nvSpPr>
          <p:spPr>
            <a:xfrm>
              <a:off x="8400004" y="326571"/>
              <a:ext cx="708409" cy="512466"/>
            </a:xfrm>
            <a:custGeom>
              <a:avLst/>
              <a:gdLst>
                <a:gd name="connsiteX0" fmla="*/ 0 w 708409"/>
                <a:gd name="connsiteY0" fmla="*/ 0 h 512466"/>
                <a:gd name="connsiteX1" fmla="*/ 368373 w 708409"/>
                <a:gd name="connsiteY1" fmla="*/ 0 h 512466"/>
                <a:gd name="connsiteX2" fmla="*/ 708409 w 708409"/>
                <a:gd name="connsiteY2" fmla="*/ 0 h 512466"/>
                <a:gd name="connsiteX3" fmla="*/ 708409 w 708409"/>
                <a:gd name="connsiteY3" fmla="*/ 512466 h 512466"/>
                <a:gd name="connsiteX4" fmla="*/ 361289 w 708409"/>
                <a:gd name="connsiteY4" fmla="*/ 512466 h 512466"/>
                <a:gd name="connsiteX5" fmla="*/ 0 w 708409"/>
                <a:gd name="connsiteY5" fmla="*/ 512466 h 512466"/>
                <a:gd name="connsiteX6" fmla="*/ 0 w 708409"/>
                <a:gd name="connsiteY6" fmla="*/ 0 h 51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409" h="512466" fill="none" extrusionOk="0">
                  <a:moveTo>
                    <a:pt x="0" y="0"/>
                  </a:moveTo>
                  <a:cubicBezTo>
                    <a:pt x="184171" y="-39647"/>
                    <a:pt x="208377" y="37384"/>
                    <a:pt x="368373" y="0"/>
                  </a:cubicBezTo>
                  <a:cubicBezTo>
                    <a:pt x="528369" y="-37384"/>
                    <a:pt x="542535" y="21489"/>
                    <a:pt x="708409" y="0"/>
                  </a:cubicBezTo>
                  <a:cubicBezTo>
                    <a:pt x="747521" y="171154"/>
                    <a:pt x="674463" y="323414"/>
                    <a:pt x="708409" y="512466"/>
                  </a:cubicBezTo>
                  <a:cubicBezTo>
                    <a:pt x="593927" y="521979"/>
                    <a:pt x="459084" y="481886"/>
                    <a:pt x="361289" y="512466"/>
                  </a:cubicBezTo>
                  <a:cubicBezTo>
                    <a:pt x="263494" y="543046"/>
                    <a:pt x="140474" y="479314"/>
                    <a:pt x="0" y="512466"/>
                  </a:cubicBezTo>
                  <a:cubicBezTo>
                    <a:pt x="-59438" y="396387"/>
                    <a:pt x="22679" y="158742"/>
                    <a:pt x="0" y="0"/>
                  </a:cubicBezTo>
                  <a:close/>
                </a:path>
                <a:path w="708409" h="512466" stroke="0" extrusionOk="0">
                  <a:moveTo>
                    <a:pt x="0" y="0"/>
                  </a:moveTo>
                  <a:cubicBezTo>
                    <a:pt x="152672" y="-28631"/>
                    <a:pt x="230592" y="33856"/>
                    <a:pt x="347120" y="0"/>
                  </a:cubicBezTo>
                  <a:cubicBezTo>
                    <a:pt x="463648" y="-33856"/>
                    <a:pt x="594139" y="849"/>
                    <a:pt x="708409" y="0"/>
                  </a:cubicBezTo>
                  <a:cubicBezTo>
                    <a:pt x="753243" y="174488"/>
                    <a:pt x="647660" y="330232"/>
                    <a:pt x="708409" y="512466"/>
                  </a:cubicBezTo>
                  <a:cubicBezTo>
                    <a:pt x="611615" y="517600"/>
                    <a:pt x="493582" y="507583"/>
                    <a:pt x="354205" y="512466"/>
                  </a:cubicBezTo>
                  <a:cubicBezTo>
                    <a:pt x="214828" y="517349"/>
                    <a:pt x="153787" y="495510"/>
                    <a:pt x="0" y="512466"/>
                  </a:cubicBezTo>
                  <a:cubicBezTo>
                    <a:pt x="-10846" y="379715"/>
                    <a:pt x="11703" y="246053"/>
                    <a:pt x="0" y="0"/>
                  </a:cubicBezTo>
                  <a:close/>
                </a:path>
              </a:pathLst>
            </a:custGeom>
            <a:solidFill>
              <a:schemeClr val="accent4"/>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44" name="גרפיקה 43" descr="חץ למטה עם מילוי מלא">
              <a:extLst>
                <a:ext uri="{FF2B5EF4-FFF2-40B4-BE49-F238E27FC236}">
                  <a16:creationId xmlns:a16="http://schemas.microsoft.com/office/drawing/2014/main" id="{2A051196-9C80-6E63-03D0-95FD099B6A6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84270" y="412866"/>
              <a:ext cx="339875" cy="339875"/>
            </a:xfrm>
            <a:prstGeom prst="rect">
              <a:avLst/>
            </a:prstGeom>
          </p:spPr>
        </p:pic>
      </p:grpSp>
      <p:grpSp>
        <p:nvGrpSpPr>
          <p:cNvPr id="45" name="קבוצה 44">
            <a:extLst>
              <a:ext uri="{FF2B5EF4-FFF2-40B4-BE49-F238E27FC236}">
                <a16:creationId xmlns:a16="http://schemas.microsoft.com/office/drawing/2014/main" id="{5AF777A2-F6FB-DE09-1DBD-5D20B33D6CF2}"/>
              </a:ext>
            </a:extLst>
          </p:cNvPr>
          <p:cNvGrpSpPr/>
          <p:nvPr/>
        </p:nvGrpSpPr>
        <p:grpSpPr>
          <a:xfrm>
            <a:off x="5733234" y="2245522"/>
            <a:ext cx="708409" cy="512466"/>
            <a:chOff x="8400004" y="326571"/>
            <a:chExt cx="708409" cy="512466"/>
          </a:xfrm>
        </p:grpSpPr>
        <p:sp>
          <p:nvSpPr>
            <p:cNvPr id="46" name="מלבן 45">
              <a:extLst>
                <a:ext uri="{FF2B5EF4-FFF2-40B4-BE49-F238E27FC236}">
                  <a16:creationId xmlns:a16="http://schemas.microsoft.com/office/drawing/2014/main" id="{95CC6965-6610-421F-9B16-390B8B0F8BEA}"/>
                </a:ext>
              </a:extLst>
            </p:cNvPr>
            <p:cNvSpPr/>
            <p:nvPr/>
          </p:nvSpPr>
          <p:spPr>
            <a:xfrm>
              <a:off x="8400004" y="326571"/>
              <a:ext cx="708409" cy="512466"/>
            </a:xfrm>
            <a:custGeom>
              <a:avLst/>
              <a:gdLst>
                <a:gd name="connsiteX0" fmla="*/ 0 w 708409"/>
                <a:gd name="connsiteY0" fmla="*/ 0 h 512466"/>
                <a:gd name="connsiteX1" fmla="*/ 368373 w 708409"/>
                <a:gd name="connsiteY1" fmla="*/ 0 h 512466"/>
                <a:gd name="connsiteX2" fmla="*/ 708409 w 708409"/>
                <a:gd name="connsiteY2" fmla="*/ 0 h 512466"/>
                <a:gd name="connsiteX3" fmla="*/ 708409 w 708409"/>
                <a:gd name="connsiteY3" fmla="*/ 512466 h 512466"/>
                <a:gd name="connsiteX4" fmla="*/ 361289 w 708409"/>
                <a:gd name="connsiteY4" fmla="*/ 512466 h 512466"/>
                <a:gd name="connsiteX5" fmla="*/ 0 w 708409"/>
                <a:gd name="connsiteY5" fmla="*/ 512466 h 512466"/>
                <a:gd name="connsiteX6" fmla="*/ 0 w 708409"/>
                <a:gd name="connsiteY6" fmla="*/ 0 h 51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409" h="512466" fill="none" extrusionOk="0">
                  <a:moveTo>
                    <a:pt x="0" y="0"/>
                  </a:moveTo>
                  <a:cubicBezTo>
                    <a:pt x="184171" y="-39647"/>
                    <a:pt x="208377" y="37384"/>
                    <a:pt x="368373" y="0"/>
                  </a:cubicBezTo>
                  <a:cubicBezTo>
                    <a:pt x="528369" y="-37384"/>
                    <a:pt x="542535" y="21489"/>
                    <a:pt x="708409" y="0"/>
                  </a:cubicBezTo>
                  <a:cubicBezTo>
                    <a:pt x="747521" y="171154"/>
                    <a:pt x="674463" y="323414"/>
                    <a:pt x="708409" y="512466"/>
                  </a:cubicBezTo>
                  <a:cubicBezTo>
                    <a:pt x="593927" y="521979"/>
                    <a:pt x="459084" y="481886"/>
                    <a:pt x="361289" y="512466"/>
                  </a:cubicBezTo>
                  <a:cubicBezTo>
                    <a:pt x="263494" y="543046"/>
                    <a:pt x="140474" y="479314"/>
                    <a:pt x="0" y="512466"/>
                  </a:cubicBezTo>
                  <a:cubicBezTo>
                    <a:pt x="-59438" y="396387"/>
                    <a:pt x="22679" y="158742"/>
                    <a:pt x="0" y="0"/>
                  </a:cubicBezTo>
                  <a:close/>
                </a:path>
                <a:path w="708409" h="512466" stroke="0" extrusionOk="0">
                  <a:moveTo>
                    <a:pt x="0" y="0"/>
                  </a:moveTo>
                  <a:cubicBezTo>
                    <a:pt x="152672" y="-28631"/>
                    <a:pt x="230592" y="33856"/>
                    <a:pt x="347120" y="0"/>
                  </a:cubicBezTo>
                  <a:cubicBezTo>
                    <a:pt x="463648" y="-33856"/>
                    <a:pt x="594139" y="849"/>
                    <a:pt x="708409" y="0"/>
                  </a:cubicBezTo>
                  <a:cubicBezTo>
                    <a:pt x="753243" y="174488"/>
                    <a:pt x="647660" y="330232"/>
                    <a:pt x="708409" y="512466"/>
                  </a:cubicBezTo>
                  <a:cubicBezTo>
                    <a:pt x="611615" y="517600"/>
                    <a:pt x="493582" y="507583"/>
                    <a:pt x="354205" y="512466"/>
                  </a:cubicBezTo>
                  <a:cubicBezTo>
                    <a:pt x="214828" y="517349"/>
                    <a:pt x="153787" y="495510"/>
                    <a:pt x="0" y="512466"/>
                  </a:cubicBezTo>
                  <a:cubicBezTo>
                    <a:pt x="-10846" y="379715"/>
                    <a:pt x="11703" y="246053"/>
                    <a:pt x="0" y="0"/>
                  </a:cubicBezTo>
                  <a:close/>
                </a:path>
              </a:pathLst>
            </a:custGeom>
            <a:solidFill>
              <a:schemeClr val="accent4"/>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47" name="גרפיקה 46" descr="חץ למטה עם מילוי מלא">
              <a:extLst>
                <a:ext uri="{FF2B5EF4-FFF2-40B4-BE49-F238E27FC236}">
                  <a16:creationId xmlns:a16="http://schemas.microsoft.com/office/drawing/2014/main" id="{DC945594-8652-D52C-91C2-5314B844F60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84270" y="412866"/>
              <a:ext cx="339875" cy="339875"/>
            </a:xfrm>
            <a:prstGeom prst="rect">
              <a:avLst/>
            </a:prstGeom>
          </p:spPr>
        </p:pic>
      </p:grpSp>
      <p:grpSp>
        <p:nvGrpSpPr>
          <p:cNvPr id="48" name="קבוצה 47">
            <a:extLst>
              <a:ext uri="{FF2B5EF4-FFF2-40B4-BE49-F238E27FC236}">
                <a16:creationId xmlns:a16="http://schemas.microsoft.com/office/drawing/2014/main" id="{B6B4D03C-6ED7-75FB-EB8B-F38AD9F8AA4F}"/>
              </a:ext>
            </a:extLst>
          </p:cNvPr>
          <p:cNvGrpSpPr/>
          <p:nvPr/>
        </p:nvGrpSpPr>
        <p:grpSpPr>
          <a:xfrm>
            <a:off x="5714626" y="2896246"/>
            <a:ext cx="708409" cy="512466"/>
            <a:chOff x="8400004" y="326571"/>
            <a:chExt cx="708409" cy="512466"/>
          </a:xfrm>
        </p:grpSpPr>
        <p:sp>
          <p:nvSpPr>
            <p:cNvPr id="49" name="מלבן 48">
              <a:extLst>
                <a:ext uri="{FF2B5EF4-FFF2-40B4-BE49-F238E27FC236}">
                  <a16:creationId xmlns:a16="http://schemas.microsoft.com/office/drawing/2014/main" id="{FC0BBC64-DE6D-FA16-BABF-6A03E59C99A6}"/>
                </a:ext>
              </a:extLst>
            </p:cNvPr>
            <p:cNvSpPr/>
            <p:nvPr/>
          </p:nvSpPr>
          <p:spPr>
            <a:xfrm>
              <a:off x="8400004" y="326571"/>
              <a:ext cx="708409" cy="512466"/>
            </a:xfrm>
            <a:custGeom>
              <a:avLst/>
              <a:gdLst>
                <a:gd name="connsiteX0" fmla="*/ 0 w 708409"/>
                <a:gd name="connsiteY0" fmla="*/ 0 h 512466"/>
                <a:gd name="connsiteX1" fmla="*/ 368373 w 708409"/>
                <a:gd name="connsiteY1" fmla="*/ 0 h 512466"/>
                <a:gd name="connsiteX2" fmla="*/ 708409 w 708409"/>
                <a:gd name="connsiteY2" fmla="*/ 0 h 512466"/>
                <a:gd name="connsiteX3" fmla="*/ 708409 w 708409"/>
                <a:gd name="connsiteY3" fmla="*/ 512466 h 512466"/>
                <a:gd name="connsiteX4" fmla="*/ 361289 w 708409"/>
                <a:gd name="connsiteY4" fmla="*/ 512466 h 512466"/>
                <a:gd name="connsiteX5" fmla="*/ 0 w 708409"/>
                <a:gd name="connsiteY5" fmla="*/ 512466 h 512466"/>
                <a:gd name="connsiteX6" fmla="*/ 0 w 708409"/>
                <a:gd name="connsiteY6" fmla="*/ 0 h 51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409" h="512466" fill="none" extrusionOk="0">
                  <a:moveTo>
                    <a:pt x="0" y="0"/>
                  </a:moveTo>
                  <a:cubicBezTo>
                    <a:pt x="184171" y="-39647"/>
                    <a:pt x="208377" y="37384"/>
                    <a:pt x="368373" y="0"/>
                  </a:cubicBezTo>
                  <a:cubicBezTo>
                    <a:pt x="528369" y="-37384"/>
                    <a:pt x="542535" y="21489"/>
                    <a:pt x="708409" y="0"/>
                  </a:cubicBezTo>
                  <a:cubicBezTo>
                    <a:pt x="747521" y="171154"/>
                    <a:pt x="674463" y="323414"/>
                    <a:pt x="708409" y="512466"/>
                  </a:cubicBezTo>
                  <a:cubicBezTo>
                    <a:pt x="593927" y="521979"/>
                    <a:pt x="459084" y="481886"/>
                    <a:pt x="361289" y="512466"/>
                  </a:cubicBezTo>
                  <a:cubicBezTo>
                    <a:pt x="263494" y="543046"/>
                    <a:pt x="140474" y="479314"/>
                    <a:pt x="0" y="512466"/>
                  </a:cubicBezTo>
                  <a:cubicBezTo>
                    <a:pt x="-59438" y="396387"/>
                    <a:pt x="22679" y="158742"/>
                    <a:pt x="0" y="0"/>
                  </a:cubicBezTo>
                  <a:close/>
                </a:path>
                <a:path w="708409" h="512466" stroke="0" extrusionOk="0">
                  <a:moveTo>
                    <a:pt x="0" y="0"/>
                  </a:moveTo>
                  <a:cubicBezTo>
                    <a:pt x="152672" y="-28631"/>
                    <a:pt x="230592" y="33856"/>
                    <a:pt x="347120" y="0"/>
                  </a:cubicBezTo>
                  <a:cubicBezTo>
                    <a:pt x="463648" y="-33856"/>
                    <a:pt x="594139" y="849"/>
                    <a:pt x="708409" y="0"/>
                  </a:cubicBezTo>
                  <a:cubicBezTo>
                    <a:pt x="753243" y="174488"/>
                    <a:pt x="647660" y="330232"/>
                    <a:pt x="708409" y="512466"/>
                  </a:cubicBezTo>
                  <a:cubicBezTo>
                    <a:pt x="611615" y="517600"/>
                    <a:pt x="493582" y="507583"/>
                    <a:pt x="354205" y="512466"/>
                  </a:cubicBezTo>
                  <a:cubicBezTo>
                    <a:pt x="214828" y="517349"/>
                    <a:pt x="153787" y="495510"/>
                    <a:pt x="0" y="512466"/>
                  </a:cubicBezTo>
                  <a:cubicBezTo>
                    <a:pt x="-10846" y="379715"/>
                    <a:pt x="11703" y="246053"/>
                    <a:pt x="0" y="0"/>
                  </a:cubicBezTo>
                  <a:close/>
                </a:path>
              </a:pathLst>
            </a:custGeom>
            <a:solidFill>
              <a:schemeClr val="accent4"/>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50" name="גרפיקה 49" descr="חץ למטה עם מילוי מלא">
              <a:extLst>
                <a:ext uri="{FF2B5EF4-FFF2-40B4-BE49-F238E27FC236}">
                  <a16:creationId xmlns:a16="http://schemas.microsoft.com/office/drawing/2014/main" id="{F08591AD-EFCB-05F6-EFB3-DAEACB25833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84270" y="412866"/>
              <a:ext cx="339875" cy="339875"/>
            </a:xfrm>
            <a:prstGeom prst="rect">
              <a:avLst/>
            </a:prstGeom>
          </p:spPr>
        </p:pic>
      </p:grpSp>
      <p:grpSp>
        <p:nvGrpSpPr>
          <p:cNvPr id="51" name="קבוצה 50">
            <a:extLst>
              <a:ext uri="{FF2B5EF4-FFF2-40B4-BE49-F238E27FC236}">
                <a16:creationId xmlns:a16="http://schemas.microsoft.com/office/drawing/2014/main" id="{DE257A54-9688-60EB-9947-BD013D5554F4}"/>
              </a:ext>
            </a:extLst>
          </p:cNvPr>
          <p:cNvGrpSpPr/>
          <p:nvPr/>
        </p:nvGrpSpPr>
        <p:grpSpPr>
          <a:xfrm>
            <a:off x="5714624" y="3526081"/>
            <a:ext cx="708409" cy="512466"/>
            <a:chOff x="8400004" y="326571"/>
            <a:chExt cx="708409" cy="512466"/>
          </a:xfrm>
        </p:grpSpPr>
        <p:sp>
          <p:nvSpPr>
            <p:cNvPr id="52" name="מלבן 51">
              <a:extLst>
                <a:ext uri="{FF2B5EF4-FFF2-40B4-BE49-F238E27FC236}">
                  <a16:creationId xmlns:a16="http://schemas.microsoft.com/office/drawing/2014/main" id="{B9A3668C-4DC3-0C28-F414-DB333C93B4E0}"/>
                </a:ext>
              </a:extLst>
            </p:cNvPr>
            <p:cNvSpPr/>
            <p:nvPr/>
          </p:nvSpPr>
          <p:spPr>
            <a:xfrm>
              <a:off x="8400004" y="326571"/>
              <a:ext cx="708409" cy="512466"/>
            </a:xfrm>
            <a:custGeom>
              <a:avLst/>
              <a:gdLst>
                <a:gd name="connsiteX0" fmla="*/ 0 w 708409"/>
                <a:gd name="connsiteY0" fmla="*/ 0 h 512466"/>
                <a:gd name="connsiteX1" fmla="*/ 368373 w 708409"/>
                <a:gd name="connsiteY1" fmla="*/ 0 h 512466"/>
                <a:gd name="connsiteX2" fmla="*/ 708409 w 708409"/>
                <a:gd name="connsiteY2" fmla="*/ 0 h 512466"/>
                <a:gd name="connsiteX3" fmla="*/ 708409 w 708409"/>
                <a:gd name="connsiteY3" fmla="*/ 512466 h 512466"/>
                <a:gd name="connsiteX4" fmla="*/ 361289 w 708409"/>
                <a:gd name="connsiteY4" fmla="*/ 512466 h 512466"/>
                <a:gd name="connsiteX5" fmla="*/ 0 w 708409"/>
                <a:gd name="connsiteY5" fmla="*/ 512466 h 512466"/>
                <a:gd name="connsiteX6" fmla="*/ 0 w 708409"/>
                <a:gd name="connsiteY6" fmla="*/ 0 h 51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409" h="512466" fill="none" extrusionOk="0">
                  <a:moveTo>
                    <a:pt x="0" y="0"/>
                  </a:moveTo>
                  <a:cubicBezTo>
                    <a:pt x="184171" y="-39647"/>
                    <a:pt x="208377" y="37384"/>
                    <a:pt x="368373" y="0"/>
                  </a:cubicBezTo>
                  <a:cubicBezTo>
                    <a:pt x="528369" y="-37384"/>
                    <a:pt x="542535" y="21489"/>
                    <a:pt x="708409" y="0"/>
                  </a:cubicBezTo>
                  <a:cubicBezTo>
                    <a:pt x="747521" y="171154"/>
                    <a:pt x="674463" y="323414"/>
                    <a:pt x="708409" y="512466"/>
                  </a:cubicBezTo>
                  <a:cubicBezTo>
                    <a:pt x="593927" y="521979"/>
                    <a:pt x="459084" y="481886"/>
                    <a:pt x="361289" y="512466"/>
                  </a:cubicBezTo>
                  <a:cubicBezTo>
                    <a:pt x="263494" y="543046"/>
                    <a:pt x="140474" y="479314"/>
                    <a:pt x="0" y="512466"/>
                  </a:cubicBezTo>
                  <a:cubicBezTo>
                    <a:pt x="-59438" y="396387"/>
                    <a:pt x="22679" y="158742"/>
                    <a:pt x="0" y="0"/>
                  </a:cubicBezTo>
                  <a:close/>
                </a:path>
                <a:path w="708409" h="512466" stroke="0" extrusionOk="0">
                  <a:moveTo>
                    <a:pt x="0" y="0"/>
                  </a:moveTo>
                  <a:cubicBezTo>
                    <a:pt x="152672" y="-28631"/>
                    <a:pt x="230592" y="33856"/>
                    <a:pt x="347120" y="0"/>
                  </a:cubicBezTo>
                  <a:cubicBezTo>
                    <a:pt x="463648" y="-33856"/>
                    <a:pt x="594139" y="849"/>
                    <a:pt x="708409" y="0"/>
                  </a:cubicBezTo>
                  <a:cubicBezTo>
                    <a:pt x="753243" y="174488"/>
                    <a:pt x="647660" y="330232"/>
                    <a:pt x="708409" y="512466"/>
                  </a:cubicBezTo>
                  <a:cubicBezTo>
                    <a:pt x="611615" y="517600"/>
                    <a:pt x="493582" y="507583"/>
                    <a:pt x="354205" y="512466"/>
                  </a:cubicBezTo>
                  <a:cubicBezTo>
                    <a:pt x="214828" y="517349"/>
                    <a:pt x="153787" y="495510"/>
                    <a:pt x="0" y="512466"/>
                  </a:cubicBezTo>
                  <a:cubicBezTo>
                    <a:pt x="-10846" y="379715"/>
                    <a:pt x="11703" y="246053"/>
                    <a:pt x="0" y="0"/>
                  </a:cubicBezTo>
                  <a:close/>
                </a:path>
              </a:pathLst>
            </a:custGeom>
            <a:solidFill>
              <a:schemeClr val="accent4"/>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53" name="גרפיקה 52" descr="חץ למטה עם מילוי מלא">
              <a:extLst>
                <a:ext uri="{FF2B5EF4-FFF2-40B4-BE49-F238E27FC236}">
                  <a16:creationId xmlns:a16="http://schemas.microsoft.com/office/drawing/2014/main" id="{B327F42C-CE34-798D-ED99-6FC34A2338A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84270" y="412866"/>
              <a:ext cx="339875" cy="339875"/>
            </a:xfrm>
            <a:prstGeom prst="rect">
              <a:avLst/>
            </a:prstGeom>
          </p:spPr>
        </p:pic>
      </p:grpSp>
      <p:grpSp>
        <p:nvGrpSpPr>
          <p:cNvPr id="54" name="קבוצה 53">
            <a:extLst>
              <a:ext uri="{FF2B5EF4-FFF2-40B4-BE49-F238E27FC236}">
                <a16:creationId xmlns:a16="http://schemas.microsoft.com/office/drawing/2014/main" id="{8ACF53B6-B6FB-B0F2-6229-59037CFA3723}"/>
              </a:ext>
            </a:extLst>
          </p:cNvPr>
          <p:cNvGrpSpPr/>
          <p:nvPr/>
        </p:nvGrpSpPr>
        <p:grpSpPr>
          <a:xfrm>
            <a:off x="5732256" y="4124842"/>
            <a:ext cx="708409" cy="512466"/>
            <a:chOff x="8400004" y="326571"/>
            <a:chExt cx="708409" cy="512466"/>
          </a:xfrm>
        </p:grpSpPr>
        <p:sp>
          <p:nvSpPr>
            <p:cNvPr id="55" name="מלבן 54">
              <a:extLst>
                <a:ext uri="{FF2B5EF4-FFF2-40B4-BE49-F238E27FC236}">
                  <a16:creationId xmlns:a16="http://schemas.microsoft.com/office/drawing/2014/main" id="{BB0C5348-27FA-3D9A-5574-238B10F59A20}"/>
                </a:ext>
              </a:extLst>
            </p:cNvPr>
            <p:cNvSpPr/>
            <p:nvPr/>
          </p:nvSpPr>
          <p:spPr>
            <a:xfrm>
              <a:off x="8400004" y="326571"/>
              <a:ext cx="708409" cy="512466"/>
            </a:xfrm>
            <a:custGeom>
              <a:avLst/>
              <a:gdLst>
                <a:gd name="connsiteX0" fmla="*/ 0 w 708409"/>
                <a:gd name="connsiteY0" fmla="*/ 0 h 512466"/>
                <a:gd name="connsiteX1" fmla="*/ 368373 w 708409"/>
                <a:gd name="connsiteY1" fmla="*/ 0 h 512466"/>
                <a:gd name="connsiteX2" fmla="*/ 708409 w 708409"/>
                <a:gd name="connsiteY2" fmla="*/ 0 h 512466"/>
                <a:gd name="connsiteX3" fmla="*/ 708409 w 708409"/>
                <a:gd name="connsiteY3" fmla="*/ 512466 h 512466"/>
                <a:gd name="connsiteX4" fmla="*/ 361289 w 708409"/>
                <a:gd name="connsiteY4" fmla="*/ 512466 h 512466"/>
                <a:gd name="connsiteX5" fmla="*/ 0 w 708409"/>
                <a:gd name="connsiteY5" fmla="*/ 512466 h 512466"/>
                <a:gd name="connsiteX6" fmla="*/ 0 w 708409"/>
                <a:gd name="connsiteY6" fmla="*/ 0 h 51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409" h="512466" fill="none" extrusionOk="0">
                  <a:moveTo>
                    <a:pt x="0" y="0"/>
                  </a:moveTo>
                  <a:cubicBezTo>
                    <a:pt x="184171" y="-39647"/>
                    <a:pt x="208377" y="37384"/>
                    <a:pt x="368373" y="0"/>
                  </a:cubicBezTo>
                  <a:cubicBezTo>
                    <a:pt x="528369" y="-37384"/>
                    <a:pt x="542535" y="21489"/>
                    <a:pt x="708409" y="0"/>
                  </a:cubicBezTo>
                  <a:cubicBezTo>
                    <a:pt x="747521" y="171154"/>
                    <a:pt x="674463" y="323414"/>
                    <a:pt x="708409" y="512466"/>
                  </a:cubicBezTo>
                  <a:cubicBezTo>
                    <a:pt x="593927" y="521979"/>
                    <a:pt x="459084" y="481886"/>
                    <a:pt x="361289" y="512466"/>
                  </a:cubicBezTo>
                  <a:cubicBezTo>
                    <a:pt x="263494" y="543046"/>
                    <a:pt x="140474" y="479314"/>
                    <a:pt x="0" y="512466"/>
                  </a:cubicBezTo>
                  <a:cubicBezTo>
                    <a:pt x="-59438" y="396387"/>
                    <a:pt x="22679" y="158742"/>
                    <a:pt x="0" y="0"/>
                  </a:cubicBezTo>
                  <a:close/>
                </a:path>
                <a:path w="708409" h="512466" stroke="0" extrusionOk="0">
                  <a:moveTo>
                    <a:pt x="0" y="0"/>
                  </a:moveTo>
                  <a:cubicBezTo>
                    <a:pt x="152672" y="-28631"/>
                    <a:pt x="230592" y="33856"/>
                    <a:pt x="347120" y="0"/>
                  </a:cubicBezTo>
                  <a:cubicBezTo>
                    <a:pt x="463648" y="-33856"/>
                    <a:pt x="594139" y="849"/>
                    <a:pt x="708409" y="0"/>
                  </a:cubicBezTo>
                  <a:cubicBezTo>
                    <a:pt x="753243" y="174488"/>
                    <a:pt x="647660" y="330232"/>
                    <a:pt x="708409" y="512466"/>
                  </a:cubicBezTo>
                  <a:cubicBezTo>
                    <a:pt x="611615" y="517600"/>
                    <a:pt x="493582" y="507583"/>
                    <a:pt x="354205" y="512466"/>
                  </a:cubicBezTo>
                  <a:cubicBezTo>
                    <a:pt x="214828" y="517349"/>
                    <a:pt x="153787" y="495510"/>
                    <a:pt x="0" y="512466"/>
                  </a:cubicBezTo>
                  <a:cubicBezTo>
                    <a:pt x="-10846" y="379715"/>
                    <a:pt x="11703" y="246053"/>
                    <a:pt x="0" y="0"/>
                  </a:cubicBezTo>
                  <a:close/>
                </a:path>
              </a:pathLst>
            </a:custGeom>
            <a:solidFill>
              <a:schemeClr val="accent4"/>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56" name="גרפיקה 55" descr="חץ למטה עם מילוי מלא">
              <a:extLst>
                <a:ext uri="{FF2B5EF4-FFF2-40B4-BE49-F238E27FC236}">
                  <a16:creationId xmlns:a16="http://schemas.microsoft.com/office/drawing/2014/main" id="{CDFC7DBE-1A1A-C838-EFC0-6A5345BFB3D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84270" y="412866"/>
              <a:ext cx="339875" cy="339875"/>
            </a:xfrm>
            <a:prstGeom prst="rect">
              <a:avLst/>
            </a:prstGeom>
          </p:spPr>
        </p:pic>
      </p:grpSp>
      <p:grpSp>
        <p:nvGrpSpPr>
          <p:cNvPr id="57" name="קבוצה 56">
            <a:extLst>
              <a:ext uri="{FF2B5EF4-FFF2-40B4-BE49-F238E27FC236}">
                <a16:creationId xmlns:a16="http://schemas.microsoft.com/office/drawing/2014/main" id="{1B9C5A2E-12F6-384D-F8D8-22377EA72CCB}"/>
              </a:ext>
            </a:extLst>
          </p:cNvPr>
          <p:cNvGrpSpPr/>
          <p:nvPr/>
        </p:nvGrpSpPr>
        <p:grpSpPr>
          <a:xfrm>
            <a:off x="5713648" y="4775566"/>
            <a:ext cx="708409" cy="512466"/>
            <a:chOff x="8400004" y="326571"/>
            <a:chExt cx="708409" cy="512466"/>
          </a:xfrm>
        </p:grpSpPr>
        <p:sp>
          <p:nvSpPr>
            <p:cNvPr id="58" name="מלבן 57">
              <a:extLst>
                <a:ext uri="{FF2B5EF4-FFF2-40B4-BE49-F238E27FC236}">
                  <a16:creationId xmlns:a16="http://schemas.microsoft.com/office/drawing/2014/main" id="{22AEEB90-BF35-E9B0-6E86-B2C095730719}"/>
                </a:ext>
              </a:extLst>
            </p:cNvPr>
            <p:cNvSpPr/>
            <p:nvPr/>
          </p:nvSpPr>
          <p:spPr>
            <a:xfrm>
              <a:off x="8400004" y="326571"/>
              <a:ext cx="708409" cy="512466"/>
            </a:xfrm>
            <a:custGeom>
              <a:avLst/>
              <a:gdLst>
                <a:gd name="connsiteX0" fmla="*/ 0 w 708409"/>
                <a:gd name="connsiteY0" fmla="*/ 0 h 512466"/>
                <a:gd name="connsiteX1" fmla="*/ 368373 w 708409"/>
                <a:gd name="connsiteY1" fmla="*/ 0 h 512466"/>
                <a:gd name="connsiteX2" fmla="*/ 708409 w 708409"/>
                <a:gd name="connsiteY2" fmla="*/ 0 h 512466"/>
                <a:gd name="connsiteX3" fmla="*/ 708409 w 708409"/>
                <a:gd name="connsiteY3" fmla="*/ 512466 h 512466"/>
                <a:gd name="connsiteX4" fmla="*/ 361289 w 708409"/>
                <a:gd name="connsiteY4" fmla="*/ 512466 h 512466"/>
                <a:gd name="connsiteX5" fmla="*/ 0 w 708409"/>
                <a:gd name="connsiteY5" fmla="*/ 512466 h 512466"/>
                <a:gd name="connsiteX6" fmla="*/ 0 w 708409"/>
                <a:gd name="connsiteY6" fmla="*/ 0 h 51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409" h="512466" fill="none" extrusionOk="0">
                  <a:moveTo>
                    <a:pt x="0" y="0"/>
                  </a:moveTo>
                  <a:cubicBezTo>
                    <a:pt x="184171" y="-39647"/>
                    <a:pt x="208377" y="37384"/>
                    <a:pt x="368373" y="0"/>
                  </a:cubicBezTo>
                  <a:cubicBezTo>
                    <a:pt x="528369" y="-37384"/>
                    <a:pt x="542535" y="21489"/>
                    <a:pt x="708409" y="0"/>
                  </a:cubicBezTo>
                  <a:cubicBezTo>
                    <a:pt x="747521" y="171154"/>
                    <a:pt x="674463" y="323414"/>
                    <a:pt x="708409" y="512466"/>
                  </a:cubicBezTo>
                  <a:cubicBezTo>
                    <a:pt x="593927" y="521979"/>
                    <a:pt x="459084" y="481886"/>
                    <a:pt x="361289" y="512466"/>
                  </a:cubicBezTo>
                  <a:cubicBezTo>
                    <a:pt x="263494" y="543046"/>
                    <a:pt x="140474" y="479314"/>
                    <a:pt x="0" y="512466"/>
                  </a:cubicBezTo>
                  <a:cubicBezTo>
                    <a:pt x="-59438" y="396387"/>
                    <a:pt x="22679" y="158742"/>
                    <a:pt x="0" y="0"/>
                  </a:cubicBezTo>
                  <a:close/>
                </a:path>
                <a:path w="708409" h="512466" stroke="0" extrusionOk="0">
                  <a:moveTo>
                    <a:pt x="0" y="0"/>
                  </a:moveTo>
                  <a:cubicBezTo>
                    <a:pt x="152672" y="-28631"/>
                    <a:pt x="230592" y="33856"/>
                    <a:pt x="347120" y="0"/>
                  </a:cubicBezTo>
                  <a:cubicBezTo>
                    <a:pt x="463648" y="-33856"/>
                    <a:pt x="594139" y="849"/>
                    <a:pt x="708409" y="0"/>
                  </a:cubicBezTo>
                  <a:cubicBezTo>
                    <a:pt x="753243" y="174488"/>
                    <a:pt x="647660" y="330232"/>
                    <a:pt x="708409" y="512466"/>
                  </a:cubicBezTo>
                  <a:cubicBezTo>
                    <a:pt x="611615" y="517600"/>
                    <a:pt x="493582" y="507583"/>
                    <a:pt x="354205" y="512466"/>
                  </a:cubicBezTo>
                  <a:cubicBezTo>
                    <a:pt x="214828" y="517349"/>
                    <a:pt x="153787" y="495510"/>
                    <a:pt x="0" y="512466"/>
                  </a:cubicBezTo>
                  <a:cubicBezTo>
                    <a:pt x="-10846" y="379715"/>
                    <a:pt x="11703" y="246053"/>
                    <a:pt x="0" y="0"/>
                  </a:cubicBezTo>
                  <a:close/>
                </a:path>
              </a:pathLst>
            </a:custGeom>
            <a:solidFill>
              <a:schemeClr val="accent4"/>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59" name="גרפיקה 58" descr="חץ למטה עם מילוי מלא">
              <a:extLst>
                <a:ext uri="{FF2B5EF4-FFF2-40B4-BE49-F238E27FC236}">
                  <a16:creationId xmlns:a16="http://schemas.microsoft.com/office/drawing/2014/main" id="{ACB621DD-9419-174B-546F-54B2FC388BA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84270" y="412866"/>
              <a:ext cx="339875" cy="339875"/>
            </a:xfrm>
            <a:prstGeom prst="rect">
              <a:avLst/>
            </a:prstGeom>
          </p:spPr>
        </p:pic>
      </p:grpSp>
      <p:grpSp>
        <p:nvGrpSpPr>
          <p:cNvPr id="60" name="קבוצה 59">
            <a:extLst>
              <a:ext uri="{FF2B5EF4-FFF2-40B4-BE49-F238E27FC236}">
                <a16:creationId xmlns:a16="http://schemas.microsoft.com/office/drawing/2014/main" id="{E194281F-1A83-E345-8A7A-6956F881F4D4}"/>
              </a:ext>
            </a:extLst>
          </p:cNvPr>
          <p:cNvGrpSpPr/>
          <p:nvPr/>
        </p:nvGrpSpPr>
        <p:grpSpPr>
          <a:xfrm>
            <a:off x="5713646" y="5405401"/>
            <a:ext cx="708409" cy="512466"/>
            <a:chOff x="8400004" y="326571"/>
            <a:chExt cx="708409" cy="512466"/>
          </a:xfrm>
        </p:grpSpPr>
        <p:sp>
          <p:nvSpPr>
            <p:cNvPr id="61" name="מלבן 60">
              <a:extLst>
                <a:ext uri="{FF2B5EF4-FFF2-40B4-BE49-F238E27FC236}">
                  <a16:creationId xmlns:a16="http://schemas.microsoft.com/office/drawing/2014/main" id="{D94B323E-8ECB-836F-B3F8-28F9385F2878}"/>
                </a:ext>
              </a:extLst>
            </p:cNvPr>
            <p:cNvSpPr/>
            <p:nvPr/>
          </p:nvSpPr>
          <p:spPr>
            <a:xfrm>
              <a:off x="8400004" y="326571"/>
              <a:ext cx="708409" cy="512466"/>
            </a:xfrm>
            <a:custGeom>
              <a:avLst/>
              <a:gdLst>
                <a:gd name="connsiteX0" fmla="*/ 0 w 708409"/>
                <a:gd name="connsiteY0" fmla="*/ 0 h 512466"/>
                <a:gd name="connsiteX1" fmla="*/ 368373 w 708409"/>
                <a:gd name="connsiteY1" fmla="*/ 0 h 512466"/>
                <a:gd name="connsiteX2" fmla="*/ 708409 w 708409"/>
                <a:gd name="connsiteY2" fmla="*/ 0 h 512466"/>
                <a:gd name="connsiteX3" fmla="*/ 708409 w 708409"/>
                <a:gd name="connsiteY3" fmla="*/ 512466 h 512466"/>
                <a:gd name="connsiteX4" fmla="*/ 361289 w 708409"/>
                <a:gd name="connsiteY4" fmla="*/ 512466 h 512466"/>
                <a:gd name="connsiteX5" fmla="*/ 0 w 708409"/>
                <a:gd name="connsiteY5" fmla="*/ 512466 h 512466"/>
                <a:gd name="connsiteX6" fmla="*/ 0 w 708409"/>
                <a:gd name="connsiteY6" fmla="*/ 0 h 51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409" h="512466" fill="none" extrusionOk="0">
                  <a:moveTo>
                    <a:pt x="0" y="0"/>
                  </a:moveTo>
                  <a:cubicBezTo>
                    <a:pt x="184171" y="-39647"/>
                    <a:pt x="208377" y="37384"/>
                    <a:pt x="368373" y="0"/>
                  </a:cubicBezTo>
                  <a:cubicBezTo>
                    <a:pt x="528369" y="-37384"/>
                    <a:pt x="542535" y="21489"/>
                    <a:pt x="708409" y="0"/>
                  </a:cubicBezTo>
                  <a:cubicBezTo>
                    <a:pt x="747521" y="171154"/>
                    <a:pt x="674463" y="323414"/>
                    <a:pt x="708409" y="512466"/>
                  </a:cubicBezTo>
                  <a:cubicBezTo>
                    <a:pt x="593927" y="521979"/>
                    <a:pt x="459084" y="481886"/>
                    <a:pt x="361289" y="512466"/>
                  </a:cubicBezTo>
                  <a:cubicBezTo>
                    <a:pt x="263494" y="543046"/>
                    <a:pt x="140474" y="479314"/>
                    <a:pt x="0" y="512466"/>
                  </a:cubicBezTo>
                  <a:cubicBezTo>
                    <a:pt x="-59438" y="396387"/>
                    <a:pt x="22679" y="158742"/>
                    <a:pt x="0" y="0"/>
                  </a:cubicBezTo>
                  <a:close/>
                </a:path>
                <a:path w="708409" h="512466" stroke="0" extrusionOk="0">
                  <a:moveTo>
                    <a:pt x="0" y="0"/>
                  </a:moveTo>
                  <a:cubicBezTo>
                    <a:pt x="152672" y="-28631"/>
                    <a:pt x="230592" y="33856"/>
                    <a:pt x="347120" y="0"/>
                  </a:cubicBezTo>
                  <a:cubicBezTo>
                    <a:pt x="463648" y="-33856"/>
                    <a:pt x="594139" y="849"/>
                    <a:pt x="708409" y="0"/>
                  </a:cubicBezTo>
                  <a:cubicBezTo>
                    <a:pt x="753243" y="174488"/>
                    <a:pt x="647660" y="330232"/>
                    <a:pt x="708409" y="512466"/>
                  </a:cubicBezTo>
                  <a:cubicBezTo>
                    <a:pt x="611615" y="517600"/>
                    <a:pt x="493582" y="507583"/>
                    <a:pt x="354205" y="512466"/>
                  </a:cubicBezTo>
                  <a:cubicBezTo>
                    <a:pt x="214828" y="517349"/>
                    <a:pt x="153787" y="495510"/>
                    <a:pt x="0" y="512466"/>
                  </a:cubicBezTo>
                  <a:cubicBezTo>
                    <a:pt x="-10846" y="379715"/>
                    <a:pt x="11703" y="246053"/>
                    <a:pt x="0" y="0"/>
                  </a:cubicBezTo>
                  <a:close/>
                </a:path>
              </a:pathLst>
            </a:custGeom>
            <a:solidFill>
              <a:schemeClr val="accent4"/>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62" name="גרפיקה 61" descr="חץ למטה עם מילוי מלא">
              <a:extLst>
                <a:ext uri="{FF2B5EF4-FFF2-40B4-BE49-F238E27FC236}">
                  <a16:creationId xmlns:a16="http://schemas.microsoft.com/office/drawing/2014/main" id="{5B5D52D4-7C57-9565-C781-1BE7FAA0F8D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84270" y="412866"/>
              <a:ext cx="339875" cy="339875"/>
            </a:xfrm>
            <a:prstGeom prst="rect">
              <a:avLst/>
            </a:prstGeom>
          </p:spPr>
        </p:pic>
      </p:grpSp>
      <p:grpSp>
        <p:nvGrpSpPr>
          <p:cNvPr id="63" name="קבוצה 62">
            <a:extLst>
              <a:ext uri="{FF2B5EF4-FFF2-40B4-BE49-F238E27FC236}">
                <a16:creationId xmlns:a16="http://schemas.microsoft.com/office/drawing/2014/main" id="{EA15339C-3591-B44D-04CB-E2790A214A5B}"/>
              </a:ext>
            </a:extLst>
          </p:cNvPr>
          <p:cNvGrpSpPr/>
          <p:nvPr/>
        </p:nvGrpSpPr>
        <p:grpSpPr>
          <a:xfrm>
            <a:off x="5741795" y="5996728"/>
            <a:ext cx="708409" cy="512466"/>
            <a:chOff x="8400004" y="326571"/>
            <a:chExt cx="708409" cy="512466"/>
          </a:xfrm>
        </p:grpSpPr>
        <p:sp>
          <p:nvSpPr>
            <p:cNvPr id="64" name="מלבן 63">
              <a:extLst>
                <a:ext uri="{FF2B5EF4-FFF2-40B4-BE49-F238E27FC236}">
                  <a16:creationId xmlns:a16="http://schemas.microsoft.com/office/drawing/2014/main" id="{F8236F7E-A0B0-20A9-54E8-A2829BFCBB96}"/>
                </a:ext>
              </a:extLst>
            </p:cNvPr>
            <p:cNvSpPr/>
            <p:nvPr/>
          </p:nvSpPr>
          <p:spPr>
            <a:xfrm>
              <a:off x="8400004" y="326571"/>
              <a:ext cx="708409" cy="512466"/>
            </a:xfrm>
            <a:custGeom>
              <a:avLst/>
              <a:gdLst>
                <a:gd name="connsiteX0" fmla="*/ 0 w 708409"/>
                <a:gd name="connsiteY0" fmla="*/ 0 h 512466"/>
                <a:gd name="connsiteX1" fmla="*/ 368373 w 708409"/>
                <a:gd name="connsiteY1" fmla="*/ 0 h 512466"/>
                <a:gd name="connsiteX2" fmla="*/ 708409 w 708409"/>
                <a:gd name="connsiteY2" fmla="*/ 0 h 512466"/>
                <a:gd name="connsiteX3" fmla="*/ 708409 w 708409"/>
                <a:gd name="connsiteY3" fmla="*/ 512466 h 512466"/>
                <a:gd name="connsiteX4" fmla="*/ 361289 w 708409"/>
                <a:gd name="connsiteY4" fmla="*/ 512466 h 512466"/>
                <a:gd name="connsiteX5" fmla="*/ 0 w 708409"/>
                <a:gd name="connsiteY5" fmla="*/ 512466 h 512466"/>
                <a:gd name="connsiteX6" fmla="*/ 0 w 708409"/>
                <a:gd name="connsiteY6" fmla="*/ 0 h 51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409" h="512466" fill="none" extrusionOk="0">
                  <a:moveTo>
                    <a:pt x="0" y="0"/>
                  </a:moveTo>
                  <a:cubicBezTo>
                    <a:pt x="184171" y="-39647"/>
                    <a:pt x="208377" y="37384"/>
                    <a:pt x="368373" y="0"/>
                  </a:cubicBezTo>
                  <a:cubicBezTo>
                    <a:pt x="528369" y="-37384"/>
                    <a:pt x="542535" y="21489"/>
                    <a:pt x="708409" y="0"/>
                  </a:cubicBezTo>
                  <a:cubicBezTo>
                    <a:pt x="747521" y="171154"/>
                    <a:pt x="674463" y="323414"/>
                    <a:pt x="708409" y="512466"/>
                  </a:cubicBezTo>
                  <a:cubicBezTo>
                    <a:pt x="593927" y="521979"/>
                    <a:pt x="459084" y="481886"/>
                    <a:pt x="361289" y="512466"/>
                  </a:cubicBezTo>
                  <a:cubicBezTo>
                    <a:pt x="263494" y="543046"/>
                    <a:pt x="140474" y="479314"/>
                    <a:pt x="0" y="512466"/>
                  </a:cubicBezTo>
                  <a:cubicBezTo>
                    <a:pt x="-59438" y="396387"/>
                    <a:pt x="22679" y="158742"/>
                    <a:pt x="0" y="0"/>
                  </a:cubicBezTo>
                  <a:close/>
                </a:path>
                <a:path w="708409" h="512466" stroke="0" extrusionOk="0">
                  <a:moveTo>
                    <a:pt x="0" y="0"/>
                  </a:moveTo>
                  <a:cubicBezTo>
                    <a:pt x="152672" y="-28631"/>
                    <a:pt x="230592" y="33856"/>
                    <a:pt x="347120" y="0"/>
                  </a:cubicBezTo>
                  <a:cubicBezTo>
                    <a:pt x="463648" y="-33856"/>
                    <a:pt x="594139" y="849"/>
                    <a:pt x="708409" y="0"/>
                  </a:cubicBezTo>
                  <a:cubicBezTo>
                    <a:pt x="753243" y="174488"/>
                    <a:pt x="647660" y="330232"/>
                    <a:pt x="708409" y="512466"/>
                  </a:cubicBezTo>
                  <a:cubicBezTo>
                    <a:pt x="611615" y="517600"/>
                    <a:pt x="493582" y="507583"/>
                    <a:pt x="354205" y="512466"/>
                  </a:cubicBezTo>
                  <a:cubicBezTo>
                    <a:pt x="214828" y="517349"/>
                    <a:pt x="153787" y="495510"/>
                    <a:pt x="0" y="512466"/>
                  </a:cubicBezTo>
                  <a:cubicBezTo>
                    <a:pt x="-10846" y="379715"/>
                    <a:pt x="11703" y="246053"/>
                    <a:pt x="0" y="0"/>
                  </a:cubicBezTo>
                  <a:close/>
                </a:path>
              </a:pathLst>
            </a:custGeom>
            <a:solidFill>
              <a:schemeClr val="accent4"/>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65" name="גרפיקה 64" descr="חץ למטה עם מילוי מלא">
              <a:extLst>
                <a:ext uri="{FF2B5EF4-FFF2-40B4-BE49-F238E27FC236}">
                  <a16:creationId xmlns:a16="http://schemas.microsoft.com/office/drawing/2014/main" id="{9FE8741F-EB38-3147-48CC-32BE5087B47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84270" y="412866"/>
              <a:ext cx="339875" cy="339875"/>
            </a:xfrm>
            <a:prstGeom prst="rect">
              <a:avLst/>
            </a:prstGeom>
          </p:spPr>
        </p:pic>
      </p:grpSp>
      <p:sp>
        <p:nvSpPr>
          <p:cNvPr id="66" name="כפתור הוספת חייכנים ב">
            <a:extLst>
              <a:ext uri="{FF2B5EF4-FFF2-40B4-BE49-F238E27FC236}">
                <a16:creationId xmlns:a16="http://schemas.microsoft.com/office/drawing/2014/main" id="{250B9261-769B-49B9-3BA5-57784CE17C19}"/>
              </a:ext>
            </a:extLst>
          </p:cNvPr>
          <p:cNvSpPr/>
          <p:nvPr/>
        </p:nvSpPr>
        <p:spPr>
          <a:xfrm>
            <a:off x="9375960" y="5405401"/>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6">
              <a:lumMod val="75000"/>
            </a:schemeClr>
          </a:solidFill>
          <a:ln w="57150" cap="rnd">
            <a:solidFill>
              <a:schemeClr val="accent6">
                <a:lumMod val="50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לְכִסוּי טוּר נוֹסָף.</a:t>
            </a:r>
            <a:endParaRPr lang="en-IL" sz="2800" dirty="0"/>
          </a:p>
        </p:txBody>
      </p:sp>
      <p:grpSp>
        <p:nvGrpSpPr>
          <p:cNvPr id="67" name="קבוצה 66">
            <a:extLst>
              <a:ext uri="{FF2B5EF4-FFF2-40B4-BE49-F238E27FC236}">
                <a16:creationId xmlns:a16="http://schemas.microsoft.com/office/drawing/2014/main" id="{D8BFA19B-A19F-A71B-6B3F-DDE34CDD9ACF}"/>
              </a:ext>
            </a:extLst>
          </p:cNvPr>
          <p:cNvGrpSpPr/>
          <p:nvPr/>
        </p:nvGrpSpPr>
        <p:grpSpPr>
          <a:xfrm>
            <a:off x="4054564" y="304336"/>
            <a:ext cx="708409" cy="512466"/>
            <a:chOff x="8400004" y="326571"/>
            <a:chExt cx="708409" cy="512466"/>
          </a:xfrm>
        </p:grpSpPr>
        <p:sp>
          <p:nvSpPr>
            <p:cNvPr id="68" name="מלבן 67">
              <a:extLst>
                <a:ext uri="{FF2B5EF4-FFF2-40B4-BE49-F238E27FC236}">
                  <a16:creationId xmlns:a16="http://schemas.microsoft.com/office/drawing/2014/main" id="{FFF68836-5313-7D24-D50B-B207DA187F3A}"/>
                </a:ext>
              </a:extLst>
            </p:cNvPr>
            <p:cNvSpPr/>
            <p:nvPr/>
          </p:nvSpPr>
          <p:spPr>
            <a:xfrm>
              <a:off x="8400004" y="326571"/>
              <a:ext cx="708409" cy="512466"/>
            </a:xfrm>
            <a:custGeom>
              <a:avLst/>
              <a:gdLst>
                <a:gd name="connsiteX0" fmla="*/ 0 w 708409"/>
                <a:gd name="connsiteY0" fmla="*/ 0 h 512466"/>
                <a:gd name="connsiteX1" fmla="*/ 368373 w 708409"/>
                <a:gd name="connsiteY1" fmla="*/ 0 h 512466"/>
                <a:gd name="connsiteX2" fmla="*/ 708409 w 708409"/>
                <a:gd name="connsiteY2" fmla="*/ 0 h 512466"/>
                <a:gd name="connsiteX3" fmla="*/ 708409 w 708409"/>
                <a:gd name="connsiteY3" fmla="*/ 512466 h 512466"/>
                <a:gd name="connsiteX4" fmla="*/ 361289 w 708409"/>
                <a:gd name="connsiteY4" fmla="*/ 512466 h 512466"/>
                <a:gd name="connsiteX5" fmla="*/ 0 w 708409"/>
                <a:gd name="connsiteY5" fmla="*/ 512466 h 512466"/>
                <a:gd name="connsiteX6" fmla="*/ 0 w 708409"/>
                <a:gd name="connsiteY6" fmla="*/ 0 h 51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409" h="512466" fill="none" extrusionOk="0">
                  <a:moveTo>
                    <a:pt x="0" y="0"/>
                  </a:moveTo>
                  <a:cubicBezTo>
                    <a:pt x="184171" y="-39647"/>
                    <a:pt x="208377" y="37384"/>
                    <a:pt x="368373" y="0"/>
                  </a:cubicBezTo>
                  <a:cubicBezTo>
                    <a:pt x="528369" y="-37384"/>
                    <a:pt x="542535" y="21489"/>
                    <a:pt x="708409" y="0"/>
                  </a:cubicBezTo>
                  <a:cubicBezTo>
                    <a:pt x="747521" y="171154"/>
                    <a:pt x="674463" y="323414"/>
                    <a:pt x="708409" y="512466"/>
                  </a:cubicBezTo>
                  <a:cubicBezTo>
                    <a:pt x="593927" y="521979"/>
                    <a:pt x="459084" y="481886"/>
                    <a:pt x="361289" y="512466"/>
                  </a:cubicBezTo>
                  <a:cubicBezTo>
                    <a:pt x="263494" y="543046"/>
                    <a:pt x="140474" y="479314"/>
                    <a:pt x="0" y="512466"/>
                  </a:cubicBezTo>
                  <a:cubicBezTo>
                    <a:pt x="-59438" y="396387"/>
                    <a:pt x="22679" y="158742"/>
                    <a:pt x="0" y="0"/>
                  </a:cubicBezTo>
                  <a:close/>
                </a:path>
                <a:path w="708409" h="512466" stroke="0" extrusionOk="0">
                  <a:moveTo>
                    <a:pt x="0" y="0"/>
                  </a:moveTo>
                  <a:cubicBezTo>
                    <a:pt x="152672" y="-28631"/>
                    <a:pt x="230592" y="33856"/>
                    <a:pt x="347120" y="0"/>
                  </a:cubicBezTo>
                  <a:cubicBezTo>
                    <a:pt x="463648" y="-33856"/>
                    <a:pt x="594139" y="849"/>
                    <a:pt x="708409" y="0"/>
                  </a:cubicBezTo>
                  <a:cubicBezTo>
                    <a:pt x="753243" y="174488"/>
                    <a:pt x="647660" y="330232"/>
                    <a:pt x="708409" y="512466"/>
                  </a:cubicBezTo>
                  <a:cubicBezTo>
                    <a:pt x="611615" y="517600"/>
                    <a:pt x="493582" y="507583"/>
                    <a:pt x="354205" y="512466"/>
                  </a:cubicBezTo>
                  <a:cubicBezTo>
                    <a:pt x="214828" y="517349"/>
                    <a:pt x="153787" y="495510"/>
                    <a:pt x="0" y="512466"/>
                  </a:cubicBezTo>
                  <a:cubicBezTo>
                    <a:pt x="-10846" y="379715"/>
                    <a:pt x="11703" y="246053"/>
                    <a:pt x="0" y="0"/>
                  </a:cubicBezTo>
                  <a:close/>
                </a:path>
              </a:pathLst>
            </a:custGeom>
            <a:solidFill>
              <a:schemeClr val="accent6">
                <a:lumMod val="40000"/>
                <a:lumOff val="60000"/>
              </a:schemeClr>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69" name="גרפיקה 68" descr="חץ למטה עם מילוי מלא">
              <a:extLst>
                <a:ext uri="{FF2B5EF4-FFF2-40B4-BE49-F238E27FC236}">
                  <a16:creationId xmlns:a16="http://schemas.microsoft.com/office/drawing/2014/main" id="{2C014EC5-03B4-3D43-CDA4-122E3E0BAC4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V="1">
              <a:off x="8584270" y="412866"/>
              <a:ext cx="339875" cy="339875"/>
            </a:xfrm>
            <a:prstGeom prst="rect">
              <a:avLst/>
            </a:prstGeom>
          </p:spPr>
        </p:pic>
      </p:grpSp>
      <p:grpSp>
        <p:nvGrpSpPr>
          <p:cNvPr id="72" name="קבוצה 71">
            <a:extLst>
              <a:ext uri="{FF2B5EF4-FFF2-40B4-BE49-F238E27FC236}">
                <a16:creationId xmlns:a16="http://schemas.microsoft.com/office/drawing/2014/main" id="{09BA1387-22AF-28F6-B7A4-E93A43C74B96}"/>
              </a:ext>
            </a:extLst>
          </p:cNvPr>
          <p:cNvGrpSpPr/>
          <p:nvPr/>
        </p:nvGrpSpPr>
        <p:grpSpPr>
          <a:xfrm>
            <a:off x="4054564" y="936824"/>
            <a:ext cx="708409" cy="512466"/>
            <a:chOff x="8400004" y="326571"/>
            <a:chExt cx="708409" cy="512466"/>
          </a:xfrm>
        </p:grpSpPr>
        <p:sp>
          <p:nvSpPr>
            <p:cNvPr id="74" name="מלבן 73">
              <a:extLst>
                <a:ext uri="{FF2B5EF4-FFF2-40B4-BE49-F238E27FC236}">
                  <a16:creationId xmlns:a16="http://schemas.microsoft.com/office/drawing/2014/main" id="{19E4A89E-38EB-5953-2050-FF8F1B97FF32}"/>
                </a:ext>
              </a:extLst>
            </p:cNvPr>
            <p:cNvSpPr/>
            <p:nvPr/>
          </p:nvSpPr>
          <p:spPr>
            <a:xfrm>
              <a:off x="8400004" y="326571"/>
              <a:ext cx="708409" cy="512466"/>
            </a:xfrm>
            <a:custGeom>
              <a:avLst/>
              <a:gdLst>
                <a:gd name="connsiteX0" fmla="*/ 0 w 708409"/>
                <a:gd name="connsiteY0" fmla="*/ 0 h 512466"/>
                <a:gd name="connsiteX1" fmla="*/ 368373 w 708409"/>
                <a:gd name="connsiteY1" fmla="*/ 0 h 512466"/>
                <a:gd name="connsiteX2" fmla="*/ 708409 w 708409"/>
                <a:gd name="connsiteY2" fmla="*/ 0 h 512466"/>
                <a:gd name="connsiteX3" fmla="*/ 708409 w 708409"/>
                <a:gd name="connsiteY3" fmla="*/ 512466 h 512466"/>
                <a:gd name="connsiteX4" fmla="*/ 361289 w 708409"/>
                <a:gd name="connsiteY4" fmla="*/ 512466 h 512466"/>
                <a:gd name="connsiteX5" fmla="*/ 0 w 708409"/>
                <a:gd name="connsiteY5" fmla="*/ 512466 h 512466"/>
                <a:gd name="connsiteX6" fmla="*/ 0 w 708409"/>
                <a:gd name="connsiteY6" fmla="*/ 0 h 51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409" h="512466" fill="none" extrusionOk="0">
                  <a:moveTo>
                    <a:pt x="0" y="0"/>
                  </a:moveTo>
                  <a:cubicBezTo>
                    <a:pt x="184171" y="-39647"/>
                    <a:pt x="208377" y="37384"/>
                    <a:pt x="368373" y="0"/>
                  </a:cubicBezTo>
                  <a:cubicBezTo>
                    <a:pt x="528369" y="-37384"/>
                    <a:pt x="542535" y="21489"/>
                    <a:pt x="708409" y="0"/>
                  </a:cubicBezTo>
                  <a:cubicBezTo>
                    <a:pt x="747521" y="171154"/>
                    <a:pt x="674463" y="323414"/>
                    <a:pt x="708409" y="512466"/>
                  </a:cubicBezTo>
                  <a:cubicBezTo>
                    <a:pt x="593927" y="521979"/>
                    <a:pt x="459084" y="481886"/>
                    <a:pt x="361289" y="512466"/>
                  </a:cubicBezTo>
                  <a:cubicBezTo>
                    <a:pt x="263494" y="543046"/>
                    <a:pt x="140474" y="479314"/>
                    <a:pt x="0" y="512466"/>
                  </a:cubicBezTo>
                  <a:cubicBezTo>
                    <a:pt x="-59438" y="396387"/>
                    <a:pt x="22679" y="158742"/>
                    <a:pt x="0" y="0"/>
                  </a:cubicBezTo>
                  <a:close/>
                </a:path>
                <a:path w="708409" h="512466" stroke="0" extrusionOk="0">
                  <a:moveTo>
                    <a:pt x="0" y="0"/>
                  </a:moveTo>
                  <a:cubicBezTo>
                    <a:pt x="152672" y="-28631"/>
                    <a:pt x="230592" y="33856"/>
                    <a:pt x="347120" y="0"/>
                  </a:cubicBezTo>
                  <a:cubicBezTo>
                    <a:pt x="463648" y="-33856"/>
                    <a:pt x="594139" y="849"/>
                    <a:pt x="708409" y="0"/>
                  </a:cubicBezTo>
                  <a:cubicBezTo>
                    <a:pt x="753243" y="174488"/>
                    <a:pt x="647660" y="330232"/>
                    <a:pt x="708409" y="512466"/>
                  </a:cubicBezTo>
                  <a:cubicBezTo>
                    <a:pt x="611615" y="517600"/>
                    <a:pt x="493582" y="507583"/>
                    <a:pt x="354205" y="512466"/>
                  </a:cubicBezTo>
                  <a:cubicBezTo>
                    <a:pt x="214828" y="517349"/>
                    <a:pt x="153787" y="495510"/>
                    <a:pt x="0" y="512466"/>
                  </a:cubicBezTo>
                  <a:cubicBezTo>
                    <a:pt x="-10846" y="379715"/>
                    <a:pt x="11703" y="246053"/>
                    <a:pt x="0" y="0"/>
                  </a:cubicBezTo>
                  <a:close/>
                </a:path>
              </a:pathLst>
            </a:custGeom>
            <a:solidFill>
              <a:schemeClr val="accent6">
                <a:lumMod val="40000"/>
                <a:lumOff val="60000"/>
              </a:schemeClr>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82" name="גרפיקה 81" descr="חץ למטה עם מילוי מלא">
              <a:extLst>
                <a:ext uri="{FF2B5EF4-FFF2-40B4-BE49-F238E27FC236}">
                  <a16:creationId xmlns:a16="http://schemas.microsoft.com/office/drawing/2014/main" id="{2BA2A3BE-08A1-3AC5-655A-633651017FC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V="1">
              <a:off x="8584270" y="412866"/>
              <a:ext cx="339875" cy="339875"/>
            </a:xfrm>
            <a:prstGeom prst="rect">
              <a:avLst/>
            </a:prstGeom>
          </p:spPr>
        </p:pic>
      </p:grpSp>
      <p:grpSp>
        <p:nvGrpSpPr>
          <p:cNvPr id="92" name="קבוצה 91">
            <a:extLst>
              <a:ext uri="{FF2B5EF4-FFF2-40B4-BE49-F238E27FC236}">
                <a16:creationId xmlns:a16="http://schemas.microsoft.com/office/drawing/2014/main" id="{12F3C2DF-FB27-4A19-8B7E-F8E2AF9E5609}"/>
              </a:ext>
            </a:extLst>
          </p:cNvPr>
          <p:cNvGrpSpPr/>
          <p:nvPr/>
        </p:nvGrpSpPr>
        <p:grpSpPr>
          <a:xfrm>
            <a:off x="4054564" y="1569312"/>
            <a:ext cx="708409" cy="512466"/>
            <a:chOff x="8400004" y="326571"/>
            <a:chExt cx="708409" cy="512466"/>
          </a:xfrm>
        </p:grpSpPr>
        <p:sp>
          <p:nvSpPr>
            <p:cNvPr id="102" name="מלבן 101">
              <a:extLst>
                <a:ext uri="{FF2B5EF4-FFF2-40B4-BE49-F238E27FC236}">
                  <a16:creationId xmlns:a16="http://schemas.microsoft.com/office/drawing/2014/main" id="{2FE7A162-2FA5-EE2D-B68A-920F087E2B36}"/>
                </a:ext>
              </a:extLst>
            </p:cNvPr>
            <p:cNvSpPr/>
            <p:nvPr/>
          </p:nvSpPr>
          <p:spPr>
            <a:xfrm>
              <a:off x="8400004" y="326571"/>
              <a:ext cx="708409" cy="512466"/>
            </a:xfrm>
            <a:custGeom>
              <a:avLst/>
              <a:gdLst>
                <a:gd name="connsiteX0" fmla="*/ 0 w 708409"/>
                <a:gd name="connsiteY0" fmla="*/ 0 h 512466"/>
                <a:gd name="connsiteX1" fmla="*/ 368373 w 708409"/>
                <a:gd name="connsiteY1" fmla="*/ 0 h 512466"/>
                <a:gd name="connsiteX2" fmla="*/ 708409 w 708409"/>
                <a:gd name="connsiteY2" fmla="*/ 0 h 512466"/>
                <a:gd name="connsiteX3" fmla="*/ 708409 w 708409"/>
                <a:gd name="connsiteY3" fmla="*/ 512466 h 512466"/>
                <a:gd name="connsiteX4" fmla="*/ 361289 w 708409"/>
                <a:gd name="connsiteY4" fmla="*/ 512466 h 512466"/>
                <a:gd name="connsiteX5" fmla="*/ 0 w 708409"/>
                <a:gd name="connsiteY5" fmla="*/ 512466 h 512466"/>
                <a:gd name="connsiteX6" fmla="*/ 0 w 708409"/>
                <a:gd name="connsiteY6" fmla="*/ 0 h 51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409" h="512466" fill="none" extrusionOk="0">
                  <a:moveTo>
                    <a:pt x="0" y="0"/>
                  </a:moveTo>
                  <a:cubicBezTo>
                    <a:pt x="184171" y="-39647"/>
                    <a:pt x="208377" y="37384"/>
                    <a:pt x="368373" y="0"/>
                  </a:cubicBezTo>
                  <a:cubicBezTo>
                    <a:pt x="528369" y="-37384"/>
                    <a:pt x="542535" y="21489"/>
                    <a:pt x="708409" y="0"/>
                  </a:cubicBezTo>
                  <a:cubicBezTo>
                    <a:pt x="747521" y="171154"/>
                    <a:pt x="674463" y="323414"/>
                    <a:pt x="708409" y="512466"/>
                  </a:cubicBezTo>
                  <a:cubicBezTo>
                    <a:pt x="593927" y="521979"/>
                    <a:pt x="459084" y="481886"/>
                    <a:pt x="361289" y="512466"/>
                  </a:cubicBezTo>
                  <a:cubicBezTo>
                    <a:pt x="263494" y="543046"/>
                    <a:pt x="140474" y="479314"/>
                    <a:pt x="0" y="512466"/>
                  </a:cubicBezTo>
                  <a:cubicBezTo>
                    <a:pt x="-59438" y="396387"/>
                    <a:pt x="22679" y="158742"/>
                    <a:pt x="0" y="0"/>
                  </a:cubicBezTo>
                  <a:close/>
                </a:path>
                <a:path w="708409" h="512466" stroke="0" extrusionOk="0">
                  <a:moveTo>
                    <a:pt x="0" y="0"/>
                  </a:moveTo>
                  <a:cubicBezTo>
                    <a:pt x="152672" y="-28631"/>
                    <a:pt x="230592" y="33856"/>
                    <a:pt x="347120" y="0"/>
                  </a:cubicBezTo>
                  <a:cubicBezTo>
                    <a:pt x="463648" y="-33856"/>
                    <a:pt x="594139" y="849"/>
                    <a:pt x="708409" y="0"/>
                  </a:cubicBezTo>
                  <a:cubicBezTo>
                    <a:pt x="753243" y="174488"/>
                    <a:pt x="647660" y="330232"/>
                    <a:pt x="708409" y="512466"/>
                  </a:cubicBezTo>
                  <a:cubicBezTo>
                    <a:pt x="611615" y="517600"/>
                    <a:pt x="493582" y="507583"/>
                    <a:pt x="354205" y="512466"/>
                  </a:cubicBezTo>
                  <a:cubicBezTo>
                    <a:pt x="214828" y="517349"/>
                    <a:pt x="153787" y="495510"/>
                    <a:pt x="0" y="512466"/>
                  </a:cubicBezTo>
                  <a:cubicBezTo>
                    <a:pt x="-10846" y="379715"/>
                    <a:pt x="11703" y="246053"/>
                    <a:pt x="0" y="0"/>
                  </a:cubicBezTo>
                  <a:close/>
                </a:path>
              </a:pathLst>
            </a:custGeom>
            <a:solidFill>
              <a:schemeClr val="accent6">
                <a:lumMod val="40000"/>
                <a:lumOff val="60000"/>
              </a:schemeClr>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105" name="גרפיקה 104" descr="חץ למטה עם מילוי מלא">
              <a:extLst>
                <a:ext uri="{FF2B5EF4-FFF2-40B4-BE49-F238E27FC236}">
                  <a16:creationId xmlns:a16="http://schemas.microsoft.com/office/drawing/2014/main" id="{441D7F46-703B-D431-CDE0-77B4B56D7B8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V="1">
              <a:off x="8584270" y="412866"/>
              <a:ext cx="339875" cy="339875"/>
            </a:xfrm>
            <a:prstGeom prst="rect">
              <a:avLst/>
            </a:prstGeom>
          </p:spPr>
        </p:pic>
      </p:grpSp>
      <p:grpSp>
        <p:nvGrpSpPr>
          <p:cNvPr id="106" name="קבוצה 105">
            <a:extLst>
              <a:ext uri="{FF2B5EF4-FFF2-40B4-BE49-F238E27FC236}">
                <a16:creationId xmlns:a16="http://schemas.microsoft.com/office/drawing/2014/main" id="{11850161-3B60-C5DD-3181-AE954CE71A07}"/>
              </a:ext>
            </a:extLst>
          </p:cNvPr>
          <p:cNvGrpSpPr/>
          <p:nvPr/>
        </p:nvGrpSpPr>
        <p:grpSpPr>
          <a:xfrm>
            <a:off x="4054564" y="2201800"/>
            <a:ext cx="708409" cy="512466"/>
            <a:chOff x="8400004" y="326571"/>
            <a:chExt cx="708409" cy="512466"/>
          </a:xfrm>
        </p:grpSpPr>
        <p:sp>
          <p:nvSpPr>
            <p:cNvPr id="107" name="מלבן 106">
              <a:extLst>
                <a:ext uri="{FF2B5EF4-FFF2-40B4-BE49-F238E27FC236}">
                  <a16:creationId xmlns:a16="http://schemas.microsoft.com/office/drawing/2014/main" id="{63C4FEBD-9E7D-3B88-A3D9-E37CE5EFC741}"/>
                </a:ext>
              </a:extLst>
            </p:cNvPr>
            <p:cNvSpPr/>
            <p:nvPr/>
          </p:nvSpPr>
          <p:spPr>
            <a:xfrm>
              <a:off x="8400004" y="326571"/>
              <a:ext cx="708409" cy="512466"/>
            </a:xfrm>
            <a:custGeom>
              <a:avLst/>
              <a:gdLst>
                <a:gd name="connsiteX0" fmla="*/ 0 w 708409"/>
                <a:gd name="connsiteY0" fmla="*/ 0 h 512466"/>
                <a:gd name="connsiteX1" fmla="*/ 368373 w 708409"/>
                <a:gd name="connsiteY1" fmla="*/ 0 h 512466"/>
                <a:gd name="connsiteX2" fmla="*/ 708409 w 708409"/>
                <a:gd name="connsiteY2" fmla="*/ 0 h 512466"/>
                <a:gd name="connsiteX3" fmla="*/ 708409 w 708409"/>
                <a:gd name="connsiteY3" fmla="*/ 512466 h 512466"/>
                <a:gd name="connsiteX4" fmla="*/ 361289 w 708409"/>
                <a:gd name="connsiteY4" fmla="*/ 512466 h 512466"/>
                <a:gd name="connsiteX5" fmla="*/ 0 w 708409"/>
                <a:gd name="connsiteY5" fmla="*/ 512466 h 512466"/>
                <a:gd name="connsiteX6" fmla="*/ 0 w 708409"/>
                <a:gd name="connsiteY6" fmla="*/ 0 h 51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409" h="512466" fill="none" extrusionOk="0">
                  <a:moveTo>
                    <a:pt x="0" y="0"/>
                  </a:moveTo>
                  <a:cubicBezTo>
                    <a:pt x="184171" y="-39647"/>
                    <a:pt x="208377" y="37384"/>
                    <a:pt x="368373" y="0"/>
                  </a:cubicBezTo>
                  <a:cubicBezTo>
                    <a:pt x="528369" y="-37384"/>
                    <a:pt x="542535" y="21489"/>
                    <a:pt x="708409" y="0"/>
                  </a:cubicBezTo>
                  <a:cubicBezTo>
                    <a:pt x="747521" y="171154"/>
                    <a:pt x="674463" y="323414"/>
                    <a:pt x="708409" y="512466"/>
                  </a:cubicBezTo>
                  <a:cubicBezTo>
                    <a:pt x="593927" y="521979"/>
                    <a:pt x="459084" y="481886"/>
                    <a:pt x="361289" y="512466"/>
                  </a:cubicBezTo>
                  <a:cubicBezTo>
                    <a:pt x="263494" y="543046"/>
                    <a:pt x="140474" y="479314"/>
                    <a:pt x="0" y="512466"/>
                  </a:cubicBezTo>
                  <a:cubicBezTo>
                    <a:pt x="-59438" y="396387"/>
                    <a:pt x="22679" y="158742"/>
                    <a:pt x="0" y="0"/>
                  </a:cubicBezTo>
                  <a:close/>
                </a:path>
                <a:path w="708409" h="512466" stroke="0" extrusionOk="0">
                  <a:moveTo>
                    <a:pt x="0" y="0"/>
                  </a:moveTo>
                  <a:cubicBezTo>
                    <a:pt x="152672" y="-28631"/>
                    <a:pt x="230592" y="33856"/>
                    <a:pt x="347120" y="0"/>
                  </a:cubicBezTo>
                  <a:cubicBezTo>
                    <a:pt x="463648" y="-33856"/>
                    <a:pt x="594139" y="849"/>
                    <a:pt x="708409" y="0"/>
                  </a:cubicBezTo>
                  <a:cubicBezTo>
                    <a:pt x="753243" y="174488"/>
                    <a:pt x="647660" y="330232"/>
                    <a:pt x="708409" y="512466"/>
                  </a:cubicBezTo>
                  <a:cubicBezTo>
                    <a:pt x="611615" y="517600"/>
                    <a:pt x="493582" y="507583"/>
                    <a:pt x="354205" y="512466"/>
                  </a:cubicBezTo>
                  <a:cubicBezTo>
                    <a:pt x="214828" y="517349"/>
                    <a:pt x="153787" y="495510"/>
                    <a:pt x="0" y="512466"/>
                  </a:cubicBezTo>
                  <a:cubicBezTo>
                    <a:pt x="-10846" y="379715"/>
                    <a:pt x="11703" y="246053"/>
                    <a:pt x="0" y="0"/>
                  </a:cubicBezTo>
                  <a:close/>
                </a:path>
              </a:pathLst>
            </a:custGeom>
            <a:solidFill>
              <a:schemeClr val="accent6">
                <a:lumMod val="40000"/>
                <a:lumOff val="60000"/>
              </a:schemeClr>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108" name="גרפיקה 107" descr="חץ למטה עם מילוי מלא">
              <a:extLst>
                <a:ext uri="{FF2B5EF4-FFF2-40B4-BE49-F238E27FC236}">
                  <a16:creationId xmlns:a16="http://schemas.microsoft.com/office/drawing/2014/main" id="{6391AD34-5D79-3B0F-82ED-C6241FAF391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V="1">
              <a:off x="8584270" y="412866"/>
              <a:ext cx="339875" cy="339875"/>
            </a:xfrm>
            <a:prstGeom prst="rect">
              <a:avLst/>
            </a:prstGeom>
          </p:spPr>
        </p:pic>
      </p:grpSp>
      <p:grpSp>
        <p:nvGrpSpPr>
          <p:cNvPr id="109" name="קבוצה 108">
            <a:extLst>
              <a:ext uri="{FF2B5EF4-FFF2-40B4-BE49-F238E27FC236}">
                <a16:creationId xmlns:a16="http://schemas.microsoft.com/office/drawing/2014/main" id="{FD21C0FD-B72A-6E66-7B75-08A421CCC71B}"/>
              </a:ext>
            </a:extLst>
          </p:cNvPr>
          <p:cNvGrpSpPr/>
          <p:nvPr/>
        </p:nvGrpSpPr>
        <p:grpSpPr>
          <a:xfrm>
            <a:off x="4054564" y="2834288"/>
            <a:ext cx="708409" cy="512466"/>
            <a:chOff x="8400004" y="326571"/>
            <a:chExt cx="708409" cy="512466"/>
          </a:xfrm>
        </p:grpSpPr>
        <p:sp>
          <p:nvSpPr>
            <p:cNvPr id="110" name="מלבן 109">
              <a:extLst>
                <a:ext uri="{FF2B5EF4-FFF2-40B4-BE49-F238E27FC236}">
                  <a16:creationId xmlns:a16="http://schemas.microsoft.com/office/drawing/2014/main" id="{94079FB6-AA35-57C0-8048-667044A48448}"/>
                </a:ext>
              </a:extLst>
            </p:cNvPr>
            <p:cNvSpPr/>
            <p:nvPr/>
          </p:nvSpPr>
          <p:spPr>
            <a:xfrm>
              <a:off x="8400004" y="326571"/>
              <a:ext cx="708409" cy="512466"/>
            </a:xfrm>
            <a:custGeom>
              <a:avLst/>
              <a:gdLst>
                <a:gd name="connsiteX0" fmla="*/ 0 w 708409"/>
                <a:gd name="connsiteY0" fmla="*/ 0 h 512466"/>
                <a:gd name="connsiteX1" fmla="*/ 368373 w 708409"/>
                <a:gd name="connsiteY1" fmla="*/ 0 h 512466"/>
                <a:gd name="connsiteX2" fmla="*/ 708409 w 708409"/>
                <a:gd name="connsiteY2" fmla="*/ 0 h 512466"/>
                <a:gd name="connsiteX3" fmla="*/ 708409 w 708409"/>
                <a:gd name="connsiteY3" fmla="*/ 512466 h 512466"/>
                <a:gd name="connsiteX4" fmla="*/ 361289 w 708409"/>
                <a:gd name="connsiteY4" fmla="*/ 512466 h 512466"/>
                <a:gd name="connsiteX5" fmla="*/ 0 w 708409"/>
                <a:gd name="connsiteY5" fmla="*/ 512466 h 512466"/>
                <a:gd name="connsiteX6" fmla="*/ 0 w 708409"/>
                <a:gd name="connsiteY6" fmla="*/ 0 h 51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409" h="512466" fill="none" extrusionOk="0">
                  <a:moveTo>
                    <a:pt x="0" y="0"/>
                  </a:moveTo>
                  <a:cubicBezTo>
                    <a:pt x="184171" y="-39647"/>
                    <a:pt x="208377" y="37384"/>
                    <a:pt x="368373" y="0"/>
                  </a:cubicBezTo>
                  <a:cubicBezTo>
                    <a:pt x="528369" y="-37384"/>
                    <a:pt x="542535" y="21489"/>
                    <a:pt x="708409" y="0"/>
                  </a:cubicBezTo>
                  <a:cubicBezTo>
                    <a:pt x="747521" y="171154"/>
                    <a:pt x="674463" y="323414"/>
                    <a:pt x="708409" y="512466"/>
                  </a:cubicBezTo>
                  <a:cubicBezTo>
                    <a:pt x="593927" y="521979"/>
                    <a:pt x="459084" y="481886"/>
                    <a:pt x="361289" y="512466"/>
                  </a:cubicBezTo>
                  <a:cubicBezTo>
                    <a:pt x="263494" y="543046"/>
                    <a:pt x="140474" y="479314"/>
                    <a:pt x="0" y="512466"/>
                  </a:cubicBezTo>
                  <a:cubicBezTo>
                    <a:pt x="-59438" y="396387"/>
                    <a:pt x="22679" y="158742"/>
                    <a:pt x="0" y="0"/>
                  </a:cubicBezTo>
                  <a:close/>
                </a:path>
                <a:path w="708409" h="512466" stroke="0" extrusionOk="0">
                  <a:moveTo>
                    <a:pt x="0" y="0"/>
                  </a:moveTo>
                  <a:cubicBezTo>
                    <a:pt x="152672" y="-28631"/>
                    <a:pt x="230592" y="33856"/>
                    <a:pt x="347120" y="0"/>
                  </a:cubicBezTo>
                  <a:cubicBezTo>
                    <a:pt x="463648" y="-33856"/>
                    <a:pt x="594139" y="849"/>
                    <a:pt x="708409" y="0"/>
                  </a:cubicBezTo>
                  <a:cubicBezTo>
                    <a:pt x="753243" y="174488"/>
                    <a:pt x="647660" y="330232"/>
                    <a:pt x="708409" y="512466"/>
                  </a:cubicBezTo>
                  <a:cubicBezTo>
                    <a:pt x="611615" y="517600"/>
                    <a:pt x="493582" y="507583"/>
                    <a:pt x="354205" y="512466"/>
                  </a:cubicBezTo>
                  <a:cubicBezTo>
                    <a:pt x="214828" y="517349"/>
                    <a:pt x="153787" y="495510"/>
                    <a:pt x="0" y="512466"/>
                  </a:cubicBezTo>
                  <a:cubicBezTo>
                    <a:pt x="-10846" y="379715"/>
                    <a:pt x="11703" y="246053"/>
                    <a:pt x="0" y="0"/>
                  </a:cubicBezTo>
                  <a:close/>
                </a:path>
              </a:pathLst>
            </a:custGeom>
            <a:solidFill>
              <a:schemeClr val="accent6">
                <a:lumMod val="40000"/>
                <a:lumOff val="60000"/>
              </a:schemeClr>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111" name="גרפיקה 110" descr="חץ למטה עם מילוי מלא">
              <a:extLst>
                <a:ext uri="{FF2B5EF4-FFF2-40B4-BE49-F238E27FC236}">
                  <a16:creationId xmlns:a16="http://schemas.microsoft.com/office/drawing/2014/main" id="{B386C04D-5917-BD5C-5FCE-FCFD251B774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V="1">
              <a:off x="8584270" y="412866"/>
              <a:ext cx="339875" cy="339875"/>
            </a:xfrm>
            <a:prstGeom prst="rect">
              <a:avLst/>
            </a:prstGeom>
          </p:spPr>
        </p:pic>
      </p:grpSp>
      <p:grpSp>
        <p:nvGrpSpPr>
          <p:cNvPr id="112" name="קבוצה 111">
            <a:extLst>
              <a:ext uri="{FF2B5EF4-FFF2-40B4-BE49-F238E27FC236}">
                <a16:creationId xmlns:a16="http://schemas.microsoft.com/office/drawing/2014/main" id="{6BF7DCA5-C606-90F8-AFF4-548406BDEBFE}"/>
              </a:ext>
            </a:extLst>
          </p:cNvPr>
          <p:cNvGrpSpPr/>
          <p:nvPr/>
        </p:nvGrpSpPr>
        <p:grpSpPr>
          <a:xfrm>
            <a:off x="4054564" y="3466776"/>
            <a:ext cx="708409" cy="512466"/>
            <a:chOff x="8400004" y="326571"/>
            <a:chExt cx="708409" cy="512466"/>
          </a:xfrm>
        </p:grpSpPr>
        <p:sp>
          <p:nvSpPr>
            <p:cNvPr id="113" name="מלבן 112">
              <a:extLst>
                <a:ext uri="{FF2B5EF4-FFF2-40B4-BE49-F238E27FC236}">
                  <a16:creationId xmlns:a16="http://schemas.microsoft.com/office/drawing/2014/main" id="{4B552FE1-6227-31C0-78B0-643D918798D9}"/>
                </a:ext>
              </a:extLst>
            </p:cNvPr>
            <p:cNvSpPr/>
            <p:nvPr/>
          </p:nvSpPr>
          <p:spPr>
            <a:xfrm>
              <a:off x="8400004" y="326571"/>
              <a:ext cx="708409" cy="512466"/>
            </a:xfrm>
            <a:custGeom>
              <a:avLst/>
              <a:gdLst>
                <a:gd name="connsiteX0" fmla="*/ 0 w 708409"/>
                <a:gd name="connsiteY0" fmla="*/ 0 h 512466"/>
                <a:gd name="connsiteX1" fmla="*/ 368373 w 708409"/>
                <a:gd name="connsiteY1" fmla="*/ 0 h 512466"/>
                <a:gd name="connsiteX2" fmla="*/ 708409 w 708409"/>
                <a:gd name="connsiteY2" fmla="*/ 0 h 512466"/>
                <a:gd name="connsiteX3" fmla="*/ 708409 w 708409"/>
                <a:gd name="connsiteY3" fmla="*/ 512466 h 512466"/>
                <a:gd name="connsiteX4" fmla="*/ 361289 w 708409"/>
                <a:gd name="connsiteY4" fmla="*/ 512466 h 512466"/>
                <a:gd name="connsiteX5" fmla="*/ 0 w 708409"/>
                <a:gd name="connsiteY5" fmla="*/ 512466 h 512466"/>
                <a:gd name="connsiteX6" fmla="*/ 0 w 708409"/>
                <a:gd name="connsiteY6" fmla="*/ 0 h 51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409" h="512466" fill="none" extrusionOk="0">
                  <a:moveTo>
                    <a:pt x="0" y="0"/>
                  </a:moveTo>
                  <a:cubicBezTo>
                    <a:pt x="184171" y="-39647"/>
                    <a:pt x="208377" y="37384"/>
                    <a:pt x="368373" y="0"/>
                  </a:cubicBezTo>
                  <a:cubicBezTo>
                    <a:pt x="528369" y="-37384"/>
                    <a:pt x="542535" y="21489"/>
                    <a:pt x="708409" y="0"/>
                  </a:cubicBezTo>
                  <a:cubicBezTo>
                    <a:pt x="747521" y="171154"/>
                    <a:pt x="674463" y="323414"/>
                    <a:pt x="708409" y="512466"/>
                  </a:cubicBezTo>
                  <a:cubicBezTo>
                    <a:pt x="593927" y="521979"/>
                    <a:pt x="459084" y="481886"/>
                    <a:pt x="361289" y="512466"/>
                  </a:cubicBezTo>
                  <a:cubicBezTo>
                    <a:pt x="263494" y="543046"/>
                    <a:pt x="140474" y="479314"/>
                    <a:pt x="0" y="512466"/>
                  </a:cubicBezTo>
                  <a:cubicBezTo>
                    <a:pt x="-59438" y="396387"/>
                    <a:pt x="22679" y="158742"/>
                    <a:pt x="0" y="0"/>
                  </a:cubicBezTo>
                  <a:close/>
                </a:path>
                <a:path w="708409" h="512466" stroke="0" extrusionOk="0">
                  <a:moveTo>
                    <a:pt x="0" y="0"/>
                  </a:moveTo>
                  <a:cubicBezTo>
                    <a:pt x="152672" y="-28631"/>
                    <a:pt x="230592" y="33856"/>
                    <a:pt x="347120" y="0"/>
                  </a:cubicBezTo>
                  <a:cubicBezTo>
                    <a:pt x="463648" y="-33856"/>
                    <a:pt x="594139" y="849"/>
                    <a:pt x="708409" y="0"/>
                  </a:cubicBezTo>
                  <a:cubicBezTo>
                    <a:pt x="753243" y="174488"/>
                    <a:pt x="647660" y="330232"/>
                    <a:pt x="708409" y="512466"/>
                  </a:cubicBezTo>
                  <a:cubicBezTo>
                    <a:pt x="611615" y="517600"/>
                    <a:pt x="493582" y="507583"/>
                    <a:pt x="354205" y="512466"/>
                  </a:cubicBezTo>
                  <a:cubicBezTo>
                    <a:pt x="214828" y="517349"/>
                    <a:pt x="153787" y="495510"/>
                    <a:pt x="0" y="512466"/>
                  </a:cubicBezTo>
                  <a:cubicBezTo>
                    <a:pt x="-10846" y="379715"/>
                    <a:pt x="11703" y="246053"/>
                    <a:pt x="0" y="0"/>
                  </a:cubicBezTo>
                  <a:close/>
                </a:path>
              </a:pathLst>
            </a:custGeom>
            <a:solidFill>
              <a:schemeClr val="accent6">
                <a:lumMod val="40000"/>
                <a:lumOff val="60000"/>
              </a:schemeClr>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114" name="גרפיקה 113" descr="חץ למטה עם מילוי מלא">
              <a:extLst>
                <a:ext uri="{FF2B5EF4-FFF2-40B4-BE49-F238E27FC236}">
                  <a16:creationId xmlns:a16="http://schemas.microsoft.com/office/drawing/2014/main" id="{7F98980F-70E1-8726-9477-164E037028A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V="1">
              <a:off x="8584270" y="412866"/>
              <a:ext cx="339875" cy="339875"/>
            </a:xfrm>
            <a:prstGeom prst="rect">
              <a:avLst/>
            </a:prstGeom>
          </p:spPr>
        </p:pic>
      </p:grpSp>
      <p:grpSp>
        <p:nvGrpSpPr>
          <p:cNvPr id="115" name="קבוצה 114">
            <a:extLst>
              <a:ext uri="{FF2B5EF4-FFF2-40B4-BE49-F238E27FC236}">
                <a16:creationId xmlns:a16="http://schemas.microsoft.com/office/drawing/2014/main" id="{F4654772-F84D-4568-ADE7-B81EF9111BA9}"/>
              </a:ext>
            </a:extLst>
          </p:cNvPr>
          <p:cNvGrpSpPr/>
          <p:nvPr/>
        </p:nvGrpSpPr>
        <p:grpSpPr>
          <a:xfrm>
            <a:off x="4054564" y="4099264"/>
            <a:ext cx="708409" cy="512466"/>
            <a:chOff x="8400004" y="326571"/>
            <a:chExt cx="708409" cy="512466"/>
          </a:xfrm>
        </p:grpSpPr>
        <p:sp>
          <p:nvSpPr>
            <p:cNvPr id="116" name="מלבן 115">
              <a:extLst>
                <a:ext uri="{FF2B5EF4-FFF2-40B4-BE49-F238E27FC236}">
                  <a16:creationId xmlns:a16="http://schemas.microsoft.com/office/drawing/2014/main" id="{B42E7DF9-8F6E-6355-8B2F-C8C4424BE119}"/>
                </a:ext>
              </a:extLst>
            </p:cNvPr>
            <p:cNvSpPr/>
            <p:nvPr/>
          </p:nvSpPr>
          <p:spPr>
            <a:xfrm>
              <a:off x="8400004" y="326571"/>
              <a:ext cx="708409" cy="512466"/>
            </a:xfrm>
            <a:custGeom>
              <a:avLst/>
              <a:gdLst>
                <a:gd name="connsiteX0" fmla="*/ 0 w 708409"/>
                <a:gd name="connsiteY0" fmla="*/ 0 h 512466"/>
                <a:gd name="connsiteX1" fmla="*/ 368373 w 708409"/>
                <a:gd name="connsiteY1" fmla="*/ 0 h 512466"/>
                <a:gd name="connsiteX2" fmla="*/ 708409 w 708409"/>
                <a:gd name="connsiteY2" fmla="*/ 0 h 512466"/>
                <a:gd name="connsiteX3" fmla="*/ 708409 w 708409"/>
                <a:gd name="connsiteY3" fmla="*/ 512466 h 512466"/>
                <a:gd name="connsiteX4" fmla="*/ 361289 w 708409"/>
                <a:gd name="connsiteY4" fmla="*/ 512466 h 512466"/>
                <a:gd name="connsiteX5" fmla="*/ 0 w 708409"/>
                <a:gd name="connsiteY5" fmla="*/ 512466 h 512466"/>
                <a:gd name="connsiteX6" fmla="*/ 0 w 708409"/>
                <a:gd name="connsiteY6" fmla="*/ 0 h 51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409" h="512466" fill="none" extrusionOk="0">
                  <a:moveTo>
                    <a:pt x="0" y="0"/>
                  </a:moveTo>
                  <a:cubicBezTo>
                    <a:pt x="184171" y="-39647"/>
                    <a:pt x="208377" y="37384"/>
                    <a:pt x="368373" y="0"/>
                  </a:cubicBezTo>
                  <a:cubicBezTo>
                    <a:pt x="528369" y="-37384"/>
                    <a:pt x="542535" y="21489"/>
                    <a:pt x="708409" y="0"/>
                  </a:cubicBezTo>
                  <a:cubicBezTo>
                    <a:pt x="747521" y="171154"/>
                    <a:pt x="674463" y="323414"/>
                    <a:pt x="708409" y="512466"/>
                  </a:cubicBezTo>
                  <a:cubicBezTo>
                    <a:pt x="593927" y="521979"/>
                    <a:pt x="459084" y="481886"/>
                    <a:pt x="361289" y="512466"/>
                  </a:cubicBezTo>
                  <a:cubicBezTo>
                    <a:pt x="263494" y="543046"/>
                    <a:pt x="140474" y="479314"/>
                    <a:pt x="0" y="512466"/>
                  </a:cubicBezTo>
                  <a:cubicBezTo>
                    <a:pt x="-59438" y="396387"/>
                    <a:pt x="22679" y="158742"/>
                    <a:pt x="0" y="0"/>
                  </a:cubicBezTo>
                  <a:close/>
                </a:path>
                <a:path w="708409" h="512466" stroke="0" extrusionOk="0">
                  <a:moveTo>
                    <a:pt x="0" y="0"/>
                  </a:moveTo>
                  <a:cubicBezTo>
                    <a:pt x="152672" y="-28631"/>
                    <a:pt x="230592" y="33856"/>
                    <a:pt x="347120" y="0"/>
                  </a:cubicBezTo>
                  <a:cubicBezTo>
                    <a:pt x="463648" y="-33856"/>
                    <a:pt x="594139" y="849"/>
                    <a:pt x="708409" y="0"/>
                  </a:cubicBezTo>
                  <a:cubicBezTo>
                    <a:pt x="753243" y="174488"/>
                    <a:pt x="647660" y="330232"/>
                    <a:pt x="708409" y="512466"/>
                  </a:cubicBezTo>
                  <a:cubicBezTo>
                    <a:pt x="611615" y="517600"/>
                    <a:pt x="493582" y="507583"/>
                    <a:pt x="354205" y="512466"/>
                  </a:cubicBezTo>
                  <a:cubicBezTo>
                    <a:pt x="214828" y="517349"/>
                    <a:pt x="153787" y="495510"/>
                    <a:pt x="0" y="512466"/>
                  </a:cubicBezTo>
                  <a:cubicBezTo>
                    <a:pt x="-10846" y="379715"/>
                    <a:pt x="11703" y="246053"/>
                    <a:pt x="0" y="0"/>
                  </a:cubicBezTo>
                  <a:close/>
                </a:path>
              </a:pathLst>
            </a:custGeom>
            <a:solidFill>
              <a:schemeClr val="accent6">
                <a:lumMod val="40000"/>
                <a:lumOff val="60000"/>
              </a:schemeClr>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117" name="גרפיקה 116" descr="חץ למטה עם מילוי מלא">
              <a:extLst>
                <a:ext uri="{FF2B5EF4-FFF2-40B4-BE49-F238E27FC236}">
                  <a16:creationId xmlns:a16="http://schemas.microsoft.com/office/drawing/2014/main" id="{C077449F-C26E-19C1-429C-52C06FE86AB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V="1">
              <a:off x="8584270" y="412866"/>
              <a:ext cx="339875" cy="339875"/>
            </a:xfrm>
            <a:prstGeom prst="rect">
              <a:avLst/>
            </a:prstGeom>
          </p:spPr>
        </p:pic>
      </p:grpSp>
      <p:grpSp>
        <p:nvGrpSpPr>
          <p:cNvPr id="118" name="קבוצה 117">
            <a:extLst>
              <a:ext uri="{FF2B5EF4-FFF2-40B4-BE49-F238E27FC236}">
                <a16:creationId xmlns:a16="http://schemas.microsoft.com/office/drawing/2014/main" id="{E953FA77-282D-1146-048B-D53D782A8AC3}"/>
              </a:ext>
            </a:extLst>
          </p:cNvPr>
          <p:cNvGrpSpPr/>
          <p:nvPr/>
        </p:nvGrpSpPr>
        <p:grpSpPr>
          <a:xfrm>
            <a:off x="4054564" y="4731752"/>
            <a:ext cx="708409" cy="512466"/>
            <a:chOff x="8400004" y="326571"/>
            <a:chExt cx="708409" cy="512466"/>
          </a:xfrm>
        </p:grpSpPr>
        <p:sp>
          <p:nvSpPr>
            <p:cNvPr id="119" name="מלבן 118">
              <a:extLst>
                <a:ext uri="{FF2B5EF4-FFF2-40B4-BE49-F238E27FC236}">
                  <a16:creationId xmlns:a16="http://schemas.microsoft.com/office/drawing/2014/main" id="{B556FF15-DA6B-CE19-1545-3C8DA0E1D98A}"/>
                </a:ext>
              </a:extLst>
            </p:cNvPr>
            <p:cNvSpPr/>
            <p:nvPr/>
          </p:nvSpPr>
          <p:spPr>
            <a:xfrm>
              <a:off x="8400004" y="326571"/>
              <a:ext cx="708409" cy="512466"/>
            </a:xfrm>
            <a:custGeom>
              <a:avLst/>
              <a:gdLst>
                <a:gd name="connsiteX0" fmla="*/ 0 w 708409"/>
                <a:gd name="connsiteY0" fmla="*/ 0 h 512466"/>
                <a:gd name="connsiteX1" fmla="*/ 368373 w 708409"/>
                <a:gd name="connsiteY1" fmla="*/ 0 h 512466"/>
                <a:gd name="connsiteX2" fmla="*/ 708409 w 708409"/>
                <a:gd name="connsiteY2" fmla="*/ 0 h 512466"/>
                <a:gd name="connsiteX3" fmla="*/ 708409 w 708409"/>
                <a:gd name="connsiteY3" fmla="*/ 512466 h 512466"/>
                <a:gd name="connsiteX4" fmla="*/ 361289 w 708409"/>
                <a:gd name="connsiteY4" fmla="*/ 512466 h 512466"/>
                <a:gd name="connsiteX5" fmla="*/ 0 w 708409"/>
                <a:gd name="connsiteY5" fmla="*/ 512466 h 512466"/>
                <a:gd name="connsiteX6" fmla="*/ 0 w 708409"/>
                <a:gd name="connsiteY6" fmla="*/ 0 h 51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409" h="512466" fill="none" extrusionOk="0">
                  <a:moveTo>
                    <a:pt x="0" y="0"/>
                  </a:moveTo>
                  <a:cubicBezTo>
                    <a:pt x="184171" y="-39647"/>
                    <a:pt x="208377" y="37384"/>
                    <a:pt x="368373" y="0"/>
                  </a:cubicBezTo>
                  <a:cubicBezTo>
                    <a:pt x="528369" y="-37384"/>
                    <a:pt x="542535" y="21489"/>
                    <a:pt x="708409" y="0"/>
                  </a:cubicBezTo>
                  <a:cubicBezTo>
                    <a:pt x="747521" y="171154"/>
                    <a:pt x="674463" y="323414"/>
                    <a:pt x="708409" y="512466"/>
                  </a:cubicBezTo>
                  <a:cubicBezTo>
                    <a:pt x="593927" y="521979"/>
                    <a:pt x="459084" y="481886"/>
                    <a:pt x="361289" y="512466"/>
                  </a:cubicBezTo>
                  <a:cubicBezTo>
                    <a:pt x="263494" y="543046"/>
                    <a:pt x="140474" y="479314"/>
                    <a:pt x="0" y="512466"/>
                  </a:cubicBezTo>
                  <a:cubicBezTo>
                    <a:pt x="-59438" y="396387"/>
                    <a:pt x="22679" y="158742"/>
                    <a:pt x="0" y="0"/>
                  </a:cubicBezTo>
                  <a:close/>
                </a:path>
                <a:path w="708409" h="512466" stroke="0" extrusionOk="0">
                  <a:moveTo>
                    <a:pt x="0" y="0"/>
                  </a:moveTo>
                  <a:cubicBezTo>
                    <a:pt x="152672" y="-28631"/>
                    <a:pt x="230592" y="33856"/>
                    <a:pt x="347120" y="0"/>
                  </a:cubicBezTo>
                  <a:cubicBezTo>
                    <a:pt x="463648" y="-33856"/>
                    <a:pt x="594139" y="849"/>
                    <a:pt x="708409" y="0"/>
                  </a:cubicBezTo>
                  <a:cubicBezTo>
                    <a:pt x="753243" y="174488"/>
                    <a:pt x="647660" y="330232"/>
                    <a:pt x="708409" y="512466"/>
                  </a:cubicBezTo>
                  <a:cubicBezTo>
                    <a:pt x="611615" y="517600"/>
                    <a:pt x="493582" y="507583"/>
                    <a:pt x="354205" y="512466"/>
                  </a:cubicBezTo>
                  <a:cubicBezTo>
                    <a:pt x="214828" y="517349"/>
                    <a:pt x="153787" y="495510"/>
                    <a:pt x="0" y="512466"/>
                  </a:cubicBezTo>
                  <a:cubicBezTo>
                    <a:pt x="-10846" y="379715"/>
                    <a:pt x="11703" y="246053"/>
                    <a:pt x="0" y="0"/>
                  </a:cubicBezTo>
                  <a:close/>
                </a:path>
              </a:pathLst>
            </a:custGeom>
            <a:solidFill>
              <a:schemeClr val="accent6">
                <a:lumMod val="40000"/>
                <a:lumOff val="60000"/>
              </a:schemeClr>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120" name="גרפיקה 119" descr="חץ למטה עם מילוי מלא">
              <a:extLst>
                <a:ext uri="{FF2B5EF4-FFF2-40B4-BE49-F238E27FC236}">
                  <a16:creationId xmlns:a16="http://schemas.microsoft.com/office/drawing/2014/main" id="{EC58F8D7-08A4-7287-E30E-3AA351FA648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V="1">
              <a:off x="8584270" y="412866"/>
              <a:ext cx="339875" cy="339875"/>
            </a:xfrm>
            <a:prstGeom prst="rect">
              <a:avLst/>
            </a:prstGeom>
          </p:spPr>
        </p:pic>
      </p:grpSp>
      <p:grpSp>
        <p:nvGrpSpPr>
          <p:cNvPr id="121" name="קבוצה 120">
            <a:extLst>
              <a:ext uri="{FF2B5EF4-FFF2-40B4-BE49-F238E27FC236}">
                <a16:creationId xmlns:a16="http://schemas.microsoft.com/office/drawing/2014/main" id="{0C4AFAA7-869D-93E5-5922-088CDD45BCB1}"/>
              </a:ext>
            </a:extLst>
          </p:cNvPr>
          <p:cNvGrpSpPr/>
          <p:nvPr/>
        </p:nvGrpSpPr>
        <p:grpSpPr>
          <a:xfrm>
            <a:off x="4054564" y="5364240"/>
            <a:ext cx="708409" cy="512466"/>
            <a:chOff x="8400004" y="326571"/>
            <a:chExt cx="708409" cy="512466"/>
          </a:xfrm>
        </p:grpSpPr>
        <p:sp>
          <p:nvSpPr>
            <p:cNvPr id="122" name="מלבן 121">
              <a:extLst>
                <a:ext uri="{FF2B5EF4-FFF2-40B4-BE49-F238E27FC236}">
                  <a16:creationId xmlns:a16="http://schemas.microsoft.com/office/drawing/2014/main" id="{4A99CD8D-4FFF-39FD-4EC8-2A0EE9A95360}"/>
                </a:ext>
              </a:extLst>
            </p:cNvPr>
            <p:cNvSpPr/>
            <p:nvPr/>
          </p:nvSpPr>
          <p:spPr>
            <a:xfrm>
              <a:off x="8400004" y="326571"/>
              <a:ext cx="708409" cy="512466"/>
            </a:xfrm>
            <a:custGeom>
              <a:avLst/>
              <a:gdLst>
                <a:gd name="connsiteX0" fmla="*/ 0 w 708409"/>
                <a:gd name="connsiteY0" fmla="*/ 0 h 512466"/>
                <a:gd name="connsiteX1" fmla="*/ 368373 w 708409"/>
                <a:gd name="connsiteY1" fmla="*/ 0 h 512466"/>
                <a:gd name="connsiteX2" fmla="*/ 708409 w 708409"/>
                <a:gd name="connsiteY2" fmla="*/ 0 h 512466"/>
                <a:gd name="connsiteX3" fmla="*/ 708409 w 708409"/>
                <a:gd name="connsiteY3" fmla="*/ 512466 h 512466"/>
                <a:gd name="connsiteX4" fmla="*/ 361289 w 708409"/>
                <a:gd name="connsiteY4" fmla="*/ 512466 h 512466"/>
                <a:gd name="connsiteX5" fmla="*/ 0 w 708409"/>
                <a:gd name="connsiteY5" fmla="*/ 512466 h 512466"/>
                <a:gd name="connsiteX6" fmla="*/ 0 w 708409"/>
                <a:gd name="connsiteY6" fmla="*/ 0 h 51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409" h="512466" fill="none" extrusionOk="0">
                  <a:moveTo>
                    <a:pt x="0" y="0"/>
                  </a:moveTo>
                  <a:cubicBezTo>
                    <a:pt x="184171" y="-39647"/>
                    <a:pt x="208377" y="37384"/>
                    <a:pt x="368373" y="0"/>
                  </a:cubicBezTo>
                  <a:cubicBezTo>
                    <a:pt x="528369" y="-37384"/>
                    <a:pt x="542535" y="21489"/>
                    <a:pt x="708409" y="0"/>
                  </a:cubicBezTo>
                  <a:cubicBezTo>
                    <a:pt x="747521" y="171154"/>
                    <a:pt x="674463" y="323414"/>
                    <a:pt x="708409" y="512466"/>
                  </a:cubicBezTo>
                  <a:cubicBezTo>
                    <a:pt x="593927" y="521979"/>
                    <a:pt x="459084" y="481886"/>
                    <a:pt x="361289" y="512466"/>
                  </a:cubicBezTo>
                  <a:cubicBezTo>
                    <a:pt x="263494" y="543046"/>
                    <a:pt x="140474" y="479314"/>
                    <a:pt x="0" y="512466"/>
                  </a:cubicBezTo>
                  <a:cubicBezTo>
                    <a:pt x="-59438" y="396387"/>
                    <a:pt x="22679" y="158742"/>
                    <a:pt x="0" y="0"/>
                  </a:cubicBezTo>
                  <a:close/>
                </a:path>
                <a:path w="708409" h="512466" stroke="0" extrusionOk="0">
                  <a:moveTo>
                    <a:pt x="0" y="0"/>
                  </a:moveTo>
                  <a:cubicBezTo>
                    <a:pt x="152672" y="-28631"/>
                    <a:pt x="230592" y="33856"/>
                    <a:pt x="347120" y="0"/>
                  </a:cubicBezTo>
                  <a:cubicBezTo>
                    <a:pt x="463648" y="-33856"/>
                    <a:pt x="594139" y="849"/>
                    <a:pt x="708409" y="0"/>
                  </a:cubicBezTo>
                  <a:cubicBezTo>
                    <a:pt x="753243" y="174488"/>
                    <a:pt x="647660" y="330232"/>
                    <a:pt x="708409" y="512466"/>
                  </a:cubicBezTo>
                  <a:cubicBezTo>
                    <a:pt x="611615" y="517600"/>
                    <a:pt x="493582" y="507583"/>
                    <a:pt x="354205" y="512466"/>
                  </a:cubicBezTo>
                  <a:cubicBezTo>
                    <a:pt x="214828" y="517349"/>
                    <a:pt x="153787" y="495510"/>
                    <a:pt x="0" y="512466"/>
                  </a:cubicBezTo>
                  <a:cubicBezTo>
                    <a:pt x="-10846" y="379715"/>
                    <a:pt x="11703" y="246053"/>
                    <a:pt x="0" y="0"/>
                  </a:cubicBezTo>
                  <a:close/>
                </a:path>
              </a:pathLst>
            </a:custGeom>
            <a:solidFill>
              <a:schemeClr val="accent6">
                <a:lumMod val="40000"/>
                <a:lumOff val="60000"/>
              </a:schemeClr>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123" name="גרפיקה 122" descr="חץ למטה עם מילוי מלא">
              <a:extLst>
                <a:ext uri="{FF2B5EF4-FFF2-40B4-BE49-F238E27FC236}">
                  <a16:creationId xmlns:a16="http://schemas.microsoft.com/office/drawing/2014/main" id="{39F7433F-E07D-4F83-CA17-DB18F6B6244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V="1">
              <a:off x="8584270" y="412866"/>
              <a:ext cx="339875" cy="339875"/>
            </a:xfrm>
            <a:prstGeom prst="rect">
              <a:avLst/>
            </a:prstGeom>
          </p:spPr>
        </p:pic>
      </p:grpSp>
      <p:grpSp>
        <p:nvGrpSpPr>
          <p:cNvPr id="124" name="קבוצה 123">
            <a:extLst>
              <a:ext uri="{FF2B5EF4-FFF2-40B4-BE49-F238E27FC236}">
                <a16:creationId xmlns:a16="http://schemas.microsoft.com/office/drawing/2014/main" id="{320AD327-BED4-9A2A-600E-CF92565235BD}"/>
              </a:ext>
            </a:extLst>
          </p:cNvPr>
          <p:cNvGrpSpPr/>
          <p:nvPr/>
        </p:nvGrpSpPr>
        <p:grpSpPr>
          <a:xfrm>
            <a:off x="4054564" y="5996728"/>
            <a:ext cx="708409" cy="512466"/>
            <a:chOff x="8400004" y="326571"/>
            <a:chExt cx="708409" cy="512466"/>
          </a:xfrm>
        </p:grpSpPr>
        <p:sp>
          <p:nvSpPr>
            <p:cNvPr id="125" name="מלבן 124">
              <a:extLst>
                <a:ext uri="{FF2B5EF4-FFF2-40B4-BE49-F238E27FC236}">
                  <a16:creationId xmlns:a16="http://schemas.microsoft.com/office/drawing/2014/main" id="{38A02977-D332-B2D1-F129-BDD28C5FA13D}"/>
                </a:ext>
              </a:extLst>
            </p:cNvPr>
            <p:cNvSpPr/>
            <p:nvPr/>
          </p:nvSpPr>
          <p:spPr>
            <a:xfrm>
              <a:off x="8400004" y="326571"/>
              <a:ext cx="708409" cy="512466"/>
            </a:xfrm>
            <a:custGeom>
              <a:avLst/>
              <a:gdLst>
                <a:gd name="connsiteX0" fmla="*/ 0 w 708409"/>
                <a:gd name="connsiteY0" fmla="*/ 0 h 512466"/>
                <a:gd name="connsiteX1" fmla="*/ 368373 w 708409"/>
                <a:gd name="connsiteY1" fmla="*/ 0 h 512466"/>
                <a:gd name="connsiteX2" fmla="*/ 708409 w 708409"/>
                <a:gd name="connsiteY2" fmla="*/ 0 h 512466"/>
                <a:gd name="connsiteX3" fmla="*/ 708409 w 708409"/>
                <a:gd name="connsiteY3" fmla="*/ 512466 h 512466"/>
                <a:gd name="connsiteX4" fmla="*/ 361289 w 708409"/>
                <a:gd name="connsiteY4" fmla="*/ 512466 h 512466"/>
                <a:gd name="connsiteX5" fmla="*/ 0 w 708409"/>
                <a:gd name="connsiteY5" fmla="*/ 512466 h 512466"/>
                <a:gd name="connsiteX6" fmla="*/ 0 w 708409"/>
                <a:gd name="connsiteY6" fmla="*/ 0 h 51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8409" h="512466" fill="none" extrusionOk="0">
                  <a:moveTo>
                    <a:pt x="0" y="0"/>
                  </a:moveTo>
                  <a:cubicBezTo>
                    <a:pt x="184171" y="-39647"/>
                    <a:pt x="208377" y="37384"/>
                    <a:pt x="368373" y="0"/>
                  </a:cubicBezTo>
                  <a:cubicBezTo>
                    <a:pt x="528369" y="-37384"/>
                    <a:pt x="542535" y="21489"/>
                    <a:pt x="708409" y="0"/>
                  </a:cubicBezTo>
                  <a:cubicBezTo>
                    <a:pt x="747521" y="171154"/>
                    <a:pt x="674463" y="323414"/>
                    <a:pt x="708409" y="512466"/>
                  </a:cubicBezTo>
                  <a:cubicBezTo>
                    <a:pt x="593927" y="521979"/>
                    <a:pt x="459084" y="481886"/>
                    <a:pt x="361289" y="512466"/>
                  </a:cubicBezTo>
                  <a:cubicBezTo>
                    <a:pt x="263494" y="543046"/>
                    <a:pt x="140474" y="479314"/>
                    <a:pt x="0" y="512466"/>
                  </a:cubicBezTo>
                  <a:cubicBezTo>
                    <a:pt x="-59438" y="396387"/>
                    <a:pt x="22679" y="158742"/>
                    <a:pt x="0" y="0"/>
                  </a:cubicBezTo>
                  <a:close/>
                </a:path>
                <a:path w="708409" h="512466" stroke="0" extrusionOk="0">
                  <a:moveTo>
                    <a:pt x="0" y="0"/>
                  </a:moveTo>
                  <a:cubicBezTo>
                    <a:pt x="152672" y="-28631"/>
                    <a:pt x="230592" y="33856"/>
                    <a:pt x="347120" y="0"/>
                  </a:cubicBezTo>
                  <a:cubicBezTo>
                    <a:pt x="463648" y="-33856"/>
                    <a:pt x="594139" y="849"/>
                    <a:pt x="708409" y="0"/>
                  </a:cubicBezTo>
                  <a:cubicBezTo>
                    <a:pt x="753243" y="174488"/>
                    <a:pt x="647660" y="330232"/>
                    <a:pt x="708409" y="512466"/>
                  </a:cubicBezTo>
                  <a:cubicBezTo>
                    <a:pt x="611615" y="517600"/>
                    <a:pt x="493582" y="507583"/>
                    <a:pt x="354205" y="512466"/>
                  </a:cubicBezTo>
                  <a:cubicBezTo>
                    <a:pt x="214828" y="517349"/>
                    <a:pt x="153787" y="495510"/>
                    <a:pt x="0" y="512466"/>
                  </a:cubicBezTo>
                  <a:cubicBezTo>
                    <a:pt x="-10846" y="379715"/>
                    <a:pt x="11703" y="246053"/>
                    <a:pt x="0" y="0"/>
                  </a:cubicBezTo>
                  <a:close/>
                </a:path>
              </a:pathLst>
            </a:custGeom>
            <a:solidFill>
              <a:schemeClr val="accent6">
                <a:lumMod val="40000"/>
                <a:lumOff val="60000"/>
              </a:schemeClr>
            </a:solidFill>
            <a:ln>
              <a:solidFill>
                <a:schemeClr val="tx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126" name="גרפיקה 125" descr="חץ למטה עם מילוי מלא">
              <a:extLst>
                <a:ext uri="{FF2B5EF4-FFF2-40B4-BE49-F238E27FC236}">
                  <a16:creationId xmlns:a16="http://schemas.microsoft.com/office/drawing/2014/main" id="{B605C10B-7E71-E87B-9BA1-14D3F830C08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V="1">
              <a:off x="8584270" y="412866"/>
              <a:ext cx="339875" cy="339875"/>
            </a:xfrm>
            <a:prstGeom prst="rect">
              <a:avLst/>
            </a:prstGeom>
          </p:spPr>
        </p:pic>
      </p:grpSp>
    </p:spTree>
    <p:extLst>
      <p:ext uri="{BB962C8B-B14F-4D97-AF65-F5344CB8AC3E}">
        <p14:creationId xmlns:p14="http://schemas.microsoft.com/office/powerpoint/2010/main" val="3492735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1" nodeType="withEffect">
                                  <p:stCondLst>
                                    <p:cond delay="0"/>
                                  </p:stCondLst>
                                  <p:childTnLst>
                                    <p:set>
                                      <p:cBhvr>
                                        <p:cTn id="6" dur="1" fill="hold">
                                          <p:stCondLst>
                                            <p:cond delay="0"/>
                                          </p:stCondLst>
                                        </p:cTn>
                                        <p:tgtEl>
                                          <p:spTgt spid="3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31" presetClass="exit" presetSubtype="0" fill="hold" nodeType="withEffect">
                                  <p:stCondLst>
                                    <p:cond delay="0"/>
                                  </p:stCondLst>
                                  <p:childTnLst>
                                    <p:anim calcmode="lin" valueType="num">
                                      <p:cBhvr>
                                        <p:cTn id="11" dur="1000"/>
                                        <p:tgtEl>
                                          <p:spTgt spid="6"/>
                                        </p:tgtEl>
                                        <p:attrNameLst>
                                          <p:attrName>ppt_w</p:attrName>
                                        </p:attrNameLst>
                                      </p:cBhvr>
                                      <p:tavLst>
                                        <p:tav tm="0">
                                          <p:val>
                                            <p:strVal val="ppt_w"/>
                                          </p:val>
                                        </p:tav>
                                        <p:tav tm="100000">
                                          <p:val>
                                            <p:fltVal val="0"/>
                                          </p:val>
                                        </p:tav>
                                      </p:tavLst>
                                    </p:anim>
                                    <p:anim calcmode="lin" valueType="num">
                                      <p:cBhvr>
                                        <p:cTn id="12" dur="1000"/>
                                        <p:tgtEl>
                                          <p:spTgt spid="6"/>
                                        </p:tgtEl>
                                        <p:attrNameLst>
                                          <p:attrName>ppt_h</p:attrName>
                                        </p:attrNameLst>
                                      </p:cBhvr>
                                      <p:tavLst>
                                        <p:tav tm="0">
                                          <p:val>
                                            <p:strVal val="ppt_h"/>
                                          </p:val>
                                        </p:tav>
                                        <p:tav tm="100000">
                                          <p:val>
                                            <p:fltVal val="0"/>
                                          </p:val>
                                        </p:tav>
                                      </p:tavLst>
                                    </p:anim>
                                    <p:anim calcmode="lin" valueType="num">
                                      <p:cBhvr>
                                        <p:cTn id="13" dur="1000"/>
                                        <p:tgtEl>
                                          <p:spTgt spid="6"/>
                                        </p:tgtEl>
                                        <p:attrNameLst>
                                          <p:attrName>style.rotation</p:attrName>
                                        </p:attrNameLst>
                                      </p:cBhvr>
                                      <p:tavLst>
                                        <p:tav tm="0">
                                          <p:val>
                                            <p:fltVal val="0"/>
                                          </p:val>
                                        </p:tav>
                                        <p:tav tm="100000">
                                          <p:val>
                                            <p:fltVal val="90"/>
                                          </p:val>
                                        </p:tav>
                                      </p:tavLst>
                                    </p:anim>
                                    <p:animEffect transition="out" filter="fade">
                                      <p:cBhvr>
                                        <p:cTn id="14" dur="1000"/>
                                        <p:tgtEl>
                                          <p:spTgt spid="6"/>
                                        </p:tgtEl>
                                      </p:cBhvr>
                                    </p:animEffect>
                                    <p:set>
                                      <p:cBhvr>
                                        <p:cTn id="15" dur="1" fill="hold">
                                          <p:stCondLst>
                                            <p:cond delay="999"/>
                                          </p:stCondLst>
                                        </p:cTn>
                                        <p:tgtEl>
                                          <p:spTgt spid="6"/>
                                        </p:tgtEl>
                                        <p:attrNameLst>
                                          <p:attrName>style.visibility</p:attrName>
                                        </p:attrNameLst>
                                      </p:cBhvr>
                                      <p:to>
                                        <p:strVal val="hidden"/>
                                      </p:to>
                                    </p:set>
                                  </p:childTnLst>
                                </p:cTn>
                              </p:par>
                              <p:par>
                                <p:cTn id="16" presetID="1" presetClass="exit" presetSubtype="0" fill="hold" grpId="0" nodeType="withEffect">
                                  <p:stCondLst>
                                    <p:cond delay="0"/>
                                  </p:stCondLst>
                                  <p:childTnLst>
                                    <p:set>
                                      <p:cBhvr>
                                        <p:cTn id="17" dur="1" fill="hold">
                                          <p:stCondLst>
                                            <p:cond delay="0"/>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6"/>
                  </p:tgtEl>
                </p:cond>
              </p:nextCondLst>
            </p:seq>
            <p:seq concurrent="1" nextAc="seek">
              <p:cTn id="18" restart="whenNotActive" fill="hold" evtFilter="cancelBubble" nodeType="interactiveSeq">
                <p:stCondLst>
                  <p:cond evt="onClick" delay="0">
                    <p:tgtEl>
                      <p:spTgt spid="7"/>
                    </p:tgtEl>
                  </p:cond>
                </p:stCondLst>
                <p:endSync evt="end" delay="0">
                  <p:rtn val="all"/>
                </p:endSync>
                <p:childTnLst>
                  <p:par>
                    <p:cTn id="19" fill="hold">
                      <p:stCondLst>
                        <p:cond delay="0"/>
                      </p:stCondLst>
                      <p:childTnLst>
                        <p:par>
                          <p:cTn id="20" fill="hold">
                            <p:stCondLst>
                              <p:cond delay="0"/>
                            </p:stCondLst>
                            <p:childTnLst>
                              <p:par>
                                <p:cTn id="21" presetID="31" presetClass="exit" presetSubtype="0" fill="hold" nodeType="withEffect">
                                  <p:stCondLst>
                                    <p:cond delay="0"/>
                                  </p:stCondLst>
                                  <p:childTnLst>
                                    <p:anim calcmode="lin" valueType="num">
                                      <p:cBhvr>
                                        <p:cTn id="22" dur="1000"/>
                                        <p:tgtEl>
                                          <p:spTgt spid="7"/>
                                        </p:tgtEl>
                                        <p:attrNameLst>
                                          <p:attrName>ppt_w</p:attrName>
                                        </p:attrNameLst>
                                      </p:cBhvr>
                                      <p:tavLst>
                                        <p:tav tm="0">
                                          <p:val>
                                            <p:strVal val="ppt_w"/>
                                          </p:val>
                                        </p:tav>
                                        <p:tav tm="100000">
                                          <p:val>
                                            <p:fltVal val="0"/>
                                          </p:val>
                                        </p:tav>
                                      </p:tavLst>
                                    </p:anim>
                                    <p:anim calcmode="lin" valueType="num">
                                      <p:cBhvr>
                                        <p:cTn id="23" dur="1000"/>
                                        <p:tgtEl>
                                          <p:spTgt spid="7"/>
                                        </p:tgtEl>
                                        <p:attrNameLst>
                                          <p:attrName>ppt_h</p:attrName>
                                        </p:attrNameLst>
                                      </p:cBhvr>
                                      <p:tavLst>
                                        <p:tav tm="0">
                                          <p:val>
                                            <p:strVal val="ppt_h"/>
                                          </p:val>
                                        </p:tav>
                                        <p:tav tm="100000">
                                          <p:val>
                                            <p:fltVal val="0"/>
                                          </p:val>
                                        </p:tav>
                                      </p:tavLst>
                                    </p:anim>
                                    <p:anim calcmode="lin" valueType="num">
                                      <p:cBhvr>
                                        <p:cTn id="24" dur="1000"/>
                                        <p:tgtEl>
                                          <p:spTgt spid="7"/>
                                        </p:tgtEl>
                                        <p:attrNameLst>
                                          <p:attrName>style.rotation</p:attrName>
                                        </p:attrNameLst>
                                      </p:cBhvr>
                                      <p:tavLst>
                                        <p:tav tm="0">
                                          <p:val>
                                            <p:fltVal val="0"/>
                                          </p:val>
                                        </p:tav>
                                        <p:tav tm="100000">
                                          <p:val>
                                            <p:fltVal val="90"/>
                                          </p:val>
                                        </p:tav>
                                      </p:tavLst>
                                    </p:anim>
                                    <p:animEffect transition="out" filter="fade">
                                      <p:cBhvr>
                                        <p:cTn id="25" dur="1000"/>
                                        <p:tgtEl>
                                          <p:spTgt spid="7"/>
                                        </p:tgtEl>
                                      </p:cBhvr>
                                    </p:animEffect>
                                    <p:set>
                                      <p:cBhvr>
                                        <p:cTn id="26" dur="1" fill="hold">
                                          <p:stCondLst>
                                            <p:cond delay="9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27" restart="whenNotActive" fill="hold" evtFilter="cancelBubble" nodeType="interactiveSeq">
                <p:stCondLst>
                  <p:cond evt="onClick" delay="0">
                    <p:tgtEl>
                      <p:spTgt spid="11"/>
                    </p:tgtEl>
                  </p:cond>
                </p:stCondLst>
                <p:endSync evt="end" delay="0">
                  <p:rtn val="all"/>
                </p:endSync>
                <p:childTnLst>
                  <p:par>
                    <p:cTn id="28" fill="hold">
                      <p:stCondLst>
                        <p:cond delay="0"/>
                      </p:stCondLst>
                      <p:childTnLst>
                        <p:par>
                          <p:cTn id="29" fill="hold">
                            <p:stCondLst>
                              <p:cond delay="0"/>
                            </p:stCondLst>
                            <p:childTnLst>
                              <p:par>
                                <p:cTn id="30" presetID="31" presetClass="exit" presetSubtype="0" fill="hold" nodeType="withEffect">
                                  <p:stCondLst>
                                    <p:cond delay="0"/>
                                  </p:stCondLst>
                                  <p:childTnLst>
                                    <p:anim calcmode="lin" valueType="num">
                                      <p:cBhvr>
                                        <p:cTn id="31" dur="1000"/>
                                        <p:tgtEl>
                                          <p:spTgt spid="11"/>
                                        </p:tgtEl>
                                        <p:attrNameLst>
                                          <p:attrName>ppt_w</p:attrName>
                                        </p:attrNameLst>
                                      </p:cBhvr>
                                      <p:tavLst>
                                        <p:tav tm="0">
                                          <p:val>
                                            <p:strVal val="ppt_w"/>
                                          </p:val>
                                        </p:tav>
                                        <p:tav tm="100000">
                                          <p:val>
                                            <p:fltVal val="0"/>
                                          </p:val>
                                        </p:tav>
                                      </p:tavLst>
                                    </p:anim>
                                    <p:anim calcmode="lin" valueType="num">
                                      <p:cBhvr>
                                        <p:cTn id="32" dur="1000"/>
                                        <p:tgtEl>
                                          <p:spTgt spid="11"/>
                                        </p:tgtEl>
                                        <p:attrNameLst>
                                          <p:attrName>ppt_h</p:attrName>
                                        </p:attrNameLst>
                                      </p:cBhvr>
                                      <p:tavLst>
                                        <p:tav tm="0">
                                          <p:val>
                                            <p:strVal val="ppt_h"/>
                                          </p:val>
                                        </p:tav>
                                        <p:tav tm="100000">
                                          <p:val>
                                            <p:fltVal val="0"/>
                                          </p:val>
                                        </p:tav>
                                      </p:tavLst>
                                    </p:anim>
                                    <p:anim calcmode="lin" valueType="num">
                                      <p:cBhvr>
                                        <p:cTn id="33" dur="1000"/>
                                        <p:tgtEl>
                                          <p:spTgt spid="11"/>
                                        </p:tgtEl>
                                        <p:attrNameLst>
                                          <p:attrName>style.rotation</p:attrName>
                                        </p:attrNameLst>
                                      </p:cBhvr>
                                      <p:tavLst>
                                        <p:tav tm="0">
                                          <p:val>
                                            <p:fltVal val="0"/>
                                          </p:val>
                                        </p:tav>
                                        <p:tav tm="100000">
                                          <p:val>
                                            <p:fltVal val="90"/>
                                          </p:val>
                                        </p:tav>
                                      </p:tavLst>
                                    </p:anim>
                                    <p:animEffect transition="out" filter="fade">
                                      <p:cBhvr>
                                        <p:cTn id="34" dur="1000"/>
                                        <p:tgtEl>
                                          <p:spTgt spid="11"/>
                                        </p:tgtEl>
                                      </p:cBhvr>
                                    </p:animEffect>
                                    <p:set>
                                      <p:cBhvr>
                                        <p:cTn id="35" dur="1" fill="hold">
                                          <p:stCondLst>
                                            <p:cond delay="9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36" restart="whenNotActive" fill="hold" evtFilter="cancelBubble" nodeType="interactiveSeq">
                <p:stCondLst>
                  <p:cond evt="onClick" delay="0">
                    <p:tgtEl>
                      <p:spTgt spid="14"/>
                    </p:tgtEl>
                  </p:cond>
                </p:stCondLst>
                <p:endSync evt="end" delay="0">
                  <p:rtn val="all"/>
                </p:endSync>
                <p:childTnLst>
                  <p:par>
                    <p:cTn id="37" fill="hold">
                      <p:stCondLst>
                        <p:cond delay="0"/>
                      </p:stCondLst>
                      <p:childTnLst>
                        <p:par>
                          <p:cTn id="38" fill="hold">
                            <p:stCondLst>
                              <p:cond delay="0"/>
                            </p:stCondLst>
                            <p:childTnLst>
                              <p:par>
                                <p:cTn id="39" presetID="31" presetClass="exit" presetSubtype="0" fill="hold" nodeType="withEffect">
                                  <p:stCondLst>
                                    <p:cond delay="0"/>
                                  </p:stCondLst>
                                  <p:childTnLst>
                                    <p:anim calcmode="lin" valueType="num">
                                      <p:cBhvr>
                                        <p:cTn id="40" dur="1000"/>
                                        <p:tgtEl>
                                          <p:spTgt spid="14"/>
                                        </p:tgtEl>
                                        <p:attrNameLst>
                                          <p:attrName>ppt_w</p:attrName>
                                        </p:attrNameLst>
                                      </p:cBhvr>
                                      <p:tavLst>
                                        <p:tav tm="0">
                                          <p:val>
                                            <p:strVal val="ppt_w"/>
                                          </p:val>
                                        </p:tav>
                                        <p:tav tm="100000">
                                          <p:val>
                                            <p:fltVal val="0"/>
                                          </p:val>
                                        </p:tav>
                                      </p:tavLst>
                                    </p:anim>
                                    <p:anim calcmode="lin" valueType="num">
                                      <p:cBhvr>
                                        <p:cTn id="41" dur="1000"/>
                                        <p:tgtEl>
                                          <p:spTgt spid="14"/>
                                        </p:tgtEl>
                                        <p:attrNameLst>
                                          <p:attrName>ppt_h</p:attrName>
                                        </p:attrNameLst>
                                      </p:cBhvr>
                                      <p:tavLst>
                                        <p:tav tm="0">
                                          <p:val>
                                            <p:strVal val="ppt_h"/>
                                          </p:val>
                                        </p:tav>
                                        <p:tav tm="100000">
                                          <p:val>
                                            <p:fltVal val="0"/>
                                          </p:val>
                                        </p:tav>
                                      </p:tavLst>
                                    </p:anim>
                                    <p:anim calcmode="lin" valueType="num">
                                      <p:cBhvr>
                                        <p:cTn id="42" dur="1000"/>
                                        <p:tgtEl>
                                          <p:spTgt spid="14"/>
                                        </p:tgtEl>
                                        <p:attrNameLst>
                                          <p:attrName>style.rotation</p:attrName>
                                        </p:attrNameLst>
                                      </p:cBhvr>
                                      <p:tavLst>
                                        <p:tav tm="0">
                                          <p:val>
                                            <p:fltVal val="0"/>
                                          </p:val>
                                        </p:tav>
                                        <p:tav tm="100000">
                                          <p:val>
                                            <p:fltVal val="90"/>
                                          </p:val>
                                        </p:tav>
                                      </p:tavLst>
                                    </p:anim>
                                    <p:animEffect transition="out" filter="fade">
                                      <p:cBhvr>
                                        <p:cTn id="43" dur="1000"/>
                                        <p:tgtEl>
                                          <p:spTgt spid="14"/>
                                        </p:tgtEl>
                                      </p:cBhvr>
                                    </p:animEffect>
                                    <p:set>
                                      <p:cBhvr>
                                        <p:cTn id="44" dur="1" fill="hold">
                                          <p:stCondLst>
                                            <p:cond delay="9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45" restart="whenNotActive" fill="hold" evtFilter="cancelBubble" nodeType="interactiveSeq">
                <p:stCondLst>
                  <p:cond evt="onClick" delay="0">
                    <p:tgtEl>
                      <p:spTgt spid="18"/>
                    </p:tgtEl>
                  </p:cond>
                </p:stCondLst>
                <p:endSync evt="end" delay="0">
                  <p:rtn val="all"/>
                </p:endSync>
                <p:childTnLst>
                  <p:par>
                    <p:cTn id="46" fill="hold">
                      <p:stCondLst>
                        <p:cond delay="0"/>
                      </p:stCondLst>
                      <p:childTnLst>
                        <p:par>
                          <p:cTn id="47" fill="hold">
                            <p:stCondLst>
                              <p:cond delay="0"/>
                            </p:stCondLst>
                            <p:childTnLst>
                              <p:par>
                                <p:cTn id="48" presetID="31" presetClass="exit" presetSubtype="0" fill="hold" nodeType="withEffect">
                                  <p:stCondLst>
                                    <p:cond delay="0"/>
                                  </p:stCondLst>
                                  <p:childTnLst>
                                    <p:anim calcmode="lin" valueType="num">
                                      <p:cBhvr>
                                        <p:cTn id="49" dur="1000"/>
                                        <p:tgtEl>
                                          <p:spTgt spid="18"/>
                                        </p:tgtEl>
                                        <p:attrNameLst>
                                          <p:attrName>ppt_w</p:attrName>
                                        </p:attrNameLst>
                                      </p:cBhvr>
                                      <p:tavLst>
                                        <p:tav tm="0">
                                          <p:val>
                                            <p:strVal val="ppt_w"/>
                                          </p:val>
                                        </p:tav>
                                        <p:tav tm="100000">
                                          <p:val>
                                            <p:fltVal val="0"/>
                                          </p:val>
                                        </p:tav>
                                      </p:tavLst>
                                    </p:anim>
                                    <p:anim calcmode="lin" valueType="num">
                                      <p:cBhvr>
                                        <p:cTn id="50" dur="1000"/>
                                        <p:tgtEl>
                                          <p:spTgt spid="18"/>
                                        </p:tgtEl>
                                        <p:attrNameLst>
                                          <p:attrName>ppt_h</p:attrName>
                                        </p:attrNameLst>
                                      </p:cBhvr>
                                      <p:tavLst>
                                        <p:tav tm="0">
                                          <p:val>
                                            <p:strVal val="ppt_h"/>
                                          </p:val>
                                        </p:tav>
                                        <p:tav tm="100000">
                                          <p:val>
                                            <p:fltVal val="0"/>
                                          </p:val>
                                        </p:tav>
                                      </p:tavLst>
                                    </p:anim>
                                    <p:anim calcmode="lin" valueType="num">
                                      <p:cBhvr>
                                        <p:cTn id="51" dur="1000"/>
                                        <p:tgtEl>
                                          <p:spTgt spid="18"/>
                                        </p:tgtEl>
                                        <p:attrNameLst>
                                          <p:attrName>style.rotation</p:attrName>
                                        </p:attrNameLst>
                                      </p:cBhvr>
                                      <p:tavLst>
                                        <p:tav tm="0">
                                          <p:val>
                                            <p:fltVal val="0"/>
                                          </p:val>
                                        </p:tav>
                                        <p:tav tm="100000">
                                          <p:val>
                                            <p:fltVal val="90"/>
                                          </p:val>
                                        </p:tav>
                                      </p:tavLst>
                                    </p:anim>
                                    <p:animEffect transition="out" filter="fade">
                                      <p:cBhvr>
                                        <p:cTn id="52" dur="1000"/>
                                        <p:tgtEl>
                                          <p:spTgt spid="18"/>
                                        </p:tgtEl>
                                      </p:cBhvr>
                                    </p:animEffect>
                                    <p:set>
                                      <p:cBhvr>
                                        <p:cTn id="53" dur="1" fill="hold">
                                          <p:stCondLst>
                                            <p:cond delay="9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54" restart="whenNotActive" fill="hold" evtFilter="cancelBubble" nodeType="interactiveSeq">
                <p:stCondLst>
                  <p:cond evt="onClick" delay="0">
                    <p:tgtEl>
                      <p:spTgt spid="21"/>
                    </p:tgtEl>
                  </p:cond>
                </p:stCondLst>
                <p:endSync evt="end" delay="0">
                  <p:rtn val="all"/>
                </p:endSync>
                <p:childTnLst>
                  <p:par>
                    <p:cTn id="55" fill="hold">
                      <p:stCondLst>
                        <p:cond delay="0"/>
                      </p:stCondLst>
                      <p:childTnLst>
                        <p:par>
                          <p:cTn id="56" fill="hold">
                            <p:stCondLst>
                              <p:cond delay="0"/>
                            </p:stCondLst>
                            <p:childTnLst>
                              <p:par>
                                <p:cTn id="57" presetID="31" presetClass="exit" presetSubtype="0" fill="hold" nodeType="withEffect">
                                  <p:stCondLst>
                                    <p:cond delay="0"/>
                                  </p:stCondLst>
                                  <p:childTnLst>
                                    <p:anim calcmode="lin" valueType="num">
                                      <p:cBhvr>
                                        <p:cTn id="58" dur="1000"/>
                                        <p:tgtEl>
                                          <p:spTgt spid="21"/>
                                        </p:tgtEl>
                                        <p:attrNameLst>
                                          <p:attrName>ppt_w</p:attrName>
                                        </p:attrNameLst>
                                      </p:cBhvr>
                                      <p:tavLst>
                                        <p:tav tm="0">
                                          <p:val>
                                            <p:strVal val="ppt_w"/>
                                          </p:val>
                                        </p:tav>
                                        <p:tav tm="100000">
                                          <p:val>
                                            <p:fltVal val="0"/>
                                          </p:val>
                                        </p:tav>
                                      </p:tavLst>
                                    </p:anim>
                                    <p:anim calcmode="lin" valueType="num">
                                      <p:cBhvr>
                                        <p:cTn id="59" dur="1000"/>
                                        <p:tgtEl>
                                          <p:spTgt spid="21"/>
                                        </p:tgtEl>
                                        <p:attrNameLst>
                                          <p:attrName>ppt_h</p:attrName>
                                        </p:attrNameLst>
                                      </p:cBhvr>
                                      <p:tavLst>
                                        <p:tav tm="0">
                                          <p:val>
                                            <p:strVal val="ppt_h"/>
                                          </p:val>
                                        </p:tav>
                                        <p:tav tm="100000">
                                          <p:val>
                                            <p:fltVal val="0"/>
                                          </p:val>
                                        </p:tav>
                                      </p:tavLst>
                                    </p:anim>
                                    <p:anim calcmode="lin" valueType="num">
                                      <p:cBhvr>
                                        <p:cTn id="60" dur="1000"/>
                                        <p:tgtEl>
                                          <p:spTgt spid="21"/>
                                        </p:tgtEl>
                                        <p:attrNameLst>
                                          <p:attrName>style.rotation</p:attrName>
                                        </p:attrNameLst>
                                      </p:cBhvr>
                                      <p:tavLst>
                                        <p:tav tm="0">
                                          <p:val>
                                            <p:fltVal val="0"/>
                                          </p:val>
                                        </p:tav>
                                        <p:tav tm="100000">
                                          <p:val>
                                            <p:fltVal val="90"/>
                                          </p:val>
                                        </p:tav>
                                      </p:tavLst>
                                    </p:anim>
                                    <p:animEffect transition="out" filter="fade">
                                      <p:cBhvr>
                                        <p:cTn id="61" dur="1000"/>
                                        <p:tgtEl>
                                          <p:spTgt spid="21"/>
                                        </p:tgtEl>
                                      </p:cBhvr>
                                    </p:animEffect>
                                    <p:set>
                                      <p:cBhvr>
                                        <p:cTn id="62" dur="1" fill="hold">
                                          <p:stCondLst>
                                            <p:cond delay="9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63" restart="whenNotActive" fill="hold" evtFilter="cancelBubble" nodeType="interactiveSeq">
                <p:stCondLst>
                  <p:cond evt="onClick" delay="0">
                    <p:tgtEl>
                      <p:spTgt spid="24"/>
                    </p:tgtEl>
                  </p:cond>
                </p:stCondLst>
                <p:endSync evt="end" delay="0">
                  <p:rtn val="all"/>
                </p:endSync>
                <p:childTnLst>
                  <p:par>
                    <p:cTn id="64" fill="hold">
                      <p:stCondLst>
                        <p:cond delay="0"/>
                      </p:stCondLst>
                      <p:childTnLst>
                        <p:par>
                          <p:cTn id="65" fill="hold">
                            <p:stCondLst>
                              <p:cond delay="0"/>
                            </p:stCondLst>
                            <p:childTnLst>
                              <p:par>
                                <p:cTn id="66" presetID="31" presetClass="exit" presetSubtype="0" fill="hold" nodeType="withEffect">
                                  <p:stCondLst>
                                    <p:cond delay="0"/>
                                  </p:stCondLst>
                                  <p:childTnLst>
                                    <p:anim calcmode="lin" valueType="num">
                                      <p:cBhvr>
                                        <p:cTn id="67" dur="1000"/>
                                        <p:tgtEl>
                                          <p:spTgt spid="24"/>
                                        </p:tgtEl>
                                        <p:attrNameLst>
                                          <p:attrName>ppt_w</p:attrName>
                                        </p:attrNameLst>
                                      </p:cBhvr>
                                      <p:tavLst>
                                        <p:tav tm="0">
                                          <p:val>
                                            <p:strVal val="ppt_w"/>
                                          </p:val>
                                        </p:tav>
                                        <p:tav tm="100000">
                                          <p:val>
                                            <p:fltVal val="0"/>
                                          </p:val>
                                        </p:tav>
                                      </p:tavLst>
                                    </p:anim>
                                    <p:anim calcmode="lin" valueType="num">
                                      <p:cBhvr>
                                        <p:cTn id="68" dur="1000"/>
                                        <p:tgtEl>
                                          <p:spTgt spid="24"/>
                                        </p:tgtEl>
                                        <p:attrNameLst>
                                          <p:attrName>ppt_h</p:attrName>
                                        </p:attrNameLst>
                                      </p:cBhvr>
                                      <p:tavLst>
                                        <p:tav tm="0">
                                          <p:val>
                                            <p:strVal val="ppt_h"/>
                                          </p:val>
                                        </p:tav>
                                        <p:tav tm="100000">
                                          <p:val>
                                            <p:fltVal val="0"/>
                                          </p:val>
                                        </p:tav>
                                      </p:tavLst>
                                    </p:anim>
                                    <p:anim calcmode="lin" valueType="num">
                                      <p:cBhvr>
                                        <p:cTn id="69" dur="1000"/>
                                        <p:tgtEl>
                                          <p:spTgt spid="24"/>
                                        </p:tgtEl>
                                        <p:attrNameLst>
                                          <p:attrName>style.rotation</p:attrName>
                                        </p:attrNameLst>
                                      </p:cBhvr>
                                      <p:tavLst>
                                        <p:tav tm="0">
                                          <p:val>
                                            <p:fltVal val="0"/>
                                          </p:val>
                                        </p:tav>
                                        <p:tav tm="100000">
                                          <p:val>
                                            <p:fltVal val="90"/>
                                          </p:val>
                                        </p:tav>
                                      </p:tavLst>
                                    </p:anim>
                                    <p:animEffect transition="out" filter="fade">
                                      <p:cBhvr>
                                        <p:cTn id="70" dur="1000"/>
                                        <p:tgtEl>
                                          <p:spTgt spid="24"/>
                                        </p:tgtEl>
                                      </p:cBhvr>
                                    </p:animEffect>
                                    <p:set>
                                      <p:cBhvr>
                                        <p:cTn id="71" dur="1" fill="hold">
                                          <p:stCondLst>
                                            <p:cond delay="999"/>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4"/>
                  </p:tgtEl>
                </p:cond>
              </p:nextCondLst>
            </p:seq>
            <p:seq concurrent="1" nextAc="seek">
              <p:cTn id="72" restart="whenNotActive" fill="hold" evtFilter="cancelBubble" nodeType="interactiveSeq">
                <p:stCondLst>
                  <p:cond evt="onClick" delay="0">
                    <p:tgtEl>
                      <p:spTgt spid="27"/>
                    </p:tgtEl>
                  </p:cond>
                </p:stCondLst>
                <p:endSync evt="end" delay="0">
                  <p:rtn val="all"/>
                </p:endSync>
                <p:childTnLst>
                  <p:par>
                    <p:cTn id="73" fill="hold">
                      <p:stCondLst>
                        <p:cond delay="0"/>
                      </p:stCondLst>
                      <p:childTnLst>
                        <p:par>
                          <p:cTn id="74" fill="hold">
                            <p:stCondLst>
                              <p:cond delay="0"/>
                            </p:stCondLst>
                            <p:childTnLst>
                              <p:par>
                                <p:cTn id="75" presetID="31" presetClass="exit" presetSubtype="0" fill="hold" nodeType="withEffect">
                                  <p:stCondLst>
                                    <p:cond delay="0"/>
                                  </p:stCondLst>
                                  <p:childTnLst>
                                    <p:anim calcmode="lin" valueType="num">
                                      <p:cBhvr>
                                        <p:cTn id="76" dur="1000"/>
                                        <p:tgtEl>
                                          <p:spTgt spid="27"/>
                                        </p:tgtEl>
                                        <p:attrNameLst>
                                          <p:attrName>ppt_w</p:attrName>
                                        </p:attrNameLst>
                                      </p:cBhvr>
                                      <p:tavLst>
                                        <p:tav tm="0">
                                          <p:val>
                                            <p:strVal val="ppt_w"/>
                                          </p:val>
                                        </p:tav>
                                        <p:tav tm="100000">
                                          <p:val>
                                            <p:fltVal val="0"/>
                                          </p:val>
                                        </p:tav>
                                      </p:tavLst>
                                    </p:anim>
                                    <p:anim calcmode="lin" valueType="num">
                                      <p:cBhvr>
                                        <p:cTn id="77" dur="1000"/>
                                        <p:tgtEl>
                                          <p:spTgt spid="27"/>
                                        </p:tgtEl>
                                        <p:attrNameLst>
                                          <p:attrName>ppt_h</p:attrName>
                                        </p:attrNameLst>
                                      </p:cBhvr>
                                      <p:tavLst>
                                        <p:tav tm="0">
                                          <p:val>
                                            <p:strVal val="ppt_h"/>
                                          </p:val>
                                        </p:tav>
                                        <p:tav tm="100000">
                                          <p:val>
                                            <p:fltVal val="0"/>
                                          </p:val>
                                        </p:tav>
                                      </p:tavLst>
                                    </p:anim>
                                    <p:anim calcmode="lin" valueType="num">
                                      <p:cBhvr>
                                        <p:cTn id="78" dur="1000"/>
                                        <p:tgtEl>
                                          <p:spTgt spid="27"/>
                                        </p:tgtEl>
                                        <p:attrNameLst>
                                          <p:attrName>style.rotation</p:attrName>
                                        </p:attrNameLst>
                                      </p:cBhvr>
                                      <p:tavLst>
                                        <p:tav tm="0">
                                          <p:val>
                                            <p:fltVal val="0"/>
                                          </p:val>
                                        </p:tav>
                                        <p:tav tm="100000">
                                          <p:val>
                                            <p:fltVal val="90"/>
                                          </p:val>
                                        </p:tav>
                                      </p:tavLst>
                                    </p:anim>
                                    <p:animEffect transition="out" filter="fade">
                                      <p:cBhvr>
                                        <p:cTn id="79" dur="1000"/>
                                        <p:tgtEl>
                                          <p:spTgt spid="27"/>
                                        </p:tgtEl>
                                      </p:cBhvr>
                                    </p:animEffect>
                                    <p:set>
                                      <p:cBhvr>
                                        <p:cTn id="80" dur="1" fill="hold">
                                          <p:stCondLst>
                                            <p:cond delay="999"/>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7"/>
                  </p:tgtEl>
                </p:cond>
              </p:nextCondLst>
            </p:seq>
            <p:seq concurrent="1" nextAc="seek">
              <p:cTn id="81" restart="whenNotActive" fill="hold" evtFilter="cancelBubble" nodeType="interactiveSeq">
                <p:stCondLst>
                  <p:cond evt="onClick" delay="0">
                    <p:tgtEl>
                      <p:spTgt spid="30"/>
                    </p:tgtEl>
                  </p:cond>
                </p:stCondLst>
                <p:endSync evt="end" delay="0">
                  <p:rtn val="all"/>
                </p:endSync>
                <p:childTnLst>
                  <p:par>
                    <p:cTn id="82" fill="hold">
                      <p:stCondLst>
                        <p:cond delay="0"/>
                      </p:stCondLst>
                      <p:childTnLst>
                        <p:par>
                          <p:cTn id="83" fill="hold">
                            <p:stCondLst>
                              <p:cond delay="0"/>
                            </p:stCondLst>
                            <p:childTnLst>
                              <p:par>
                                <p:cTn id="84" presetID="31" presetClass="exit" presetSubtype="0" fill="hold" nodeType="withEffect">
                                  <p:stCondLst>
                                    <p:cond delay="0"/>
                                  </p:stCondLst>
                                  <p:childTnLst>
                                    <p:anim calcmode="lin" valueType="num">
                                      <p:cBhvr>
                                        <p:cTn id="85" dur="1000"/>
                                        <p:tgtEl>
                                          <p:spTgt spid="30"/>
                                        </p:tgtEl>
                                        <p:attrNameLst>
                                          <p:attrName>ppt_w</p:attrName>
                                        </p:attrNameLst>
                                      </p:cBhvr>
                                      <p:tavLst>
                                        <p:tav tm="0">
                                          <p:val>
                                            <p:strVal val="ppt_w"/>
                                          </p:val>
                                        </p:tav>
                                        <p:tav tm="100000">
                                          <p:val>
                                            <p:fltVal val="0"/>
                                          </p:val>
                                        </p:tav>
                                      </p:tavLst>
                                    </p:anim>
                                    <p:anim calcmode="lin" valueType="num">
                                      <p:cBhvr>
                                        <p:cTn id="86" dur="1000"/>
                                        <p:tgtEl>
                                          <p:spTgt spid="30"/>
                                        </p:tgtEl>
                                        <p:attrNameLst>
                                          <p:attrName>ppt_h</p:attrName>
                                        </p:attrNameLst>
                                      </p:cBhvr>
                                      <p:tavLst>
                                        <p:tav tm="0">
                                          <p:val>
                                            <p:strVal val="ppt_h"/>
                                          </p:val>
                                        </p:tav>
                                        <p:tav tm="100000">
                                          <p:val>
                                            <p:fltVal val="0"/>
                                          </p:val>
                                        </p:tav>
                                      </p:tavLst>
                                    </p:anim>
                                    <p:anim calcmode="lin" valueType="num">
                                      <p:cBhvr>
                                        <p:cTn id="87" dur="1000"/>
                                        <p:tgtEl>
                                          <p:spTgt spid="30"/>
                                        </p:tgtEl>
                                        <p:attrNameLst>
                                          <p:attrName>style.rotation</p:attrName>
                                        </p:attrNameLst>
                                      </p:cBhvr>
                                      <p:tavLst>
                                        <p:tav tm="0">
                                          <p:val>
                                            <p:fltVal val="0"/>
                                          </p:val>
                                        </p:tav>
                                        <p:tav tm="100000">
                                          <p:val>
                                            <p:fltVal val="90"/>
                                          </p:val>
                                        </p:tav>
                                      </p:tavLst>
                                    </p:anim>
                                    <p:animEffect transition="out" filter="fade">
                                      <p:cBhvr>
                                        <p:cTn id="88" dur="1000"/>
                                        <p:tgtEl>
                                          <p:spTgt spid="30"/>
                                        </p:tgtEl>
                                      </p:cBhvr>
                                    </p:animEffect>
                                    <p:set>
                                      <p:cBhvr>
                                        <p:cTn id="89" dur="1" fill="hold">
                                          <p:stCondLst>
                                            <p:cond delay="999"/>
                                          </p:stCondLst>
                                        </p:cTn>
                                        <p:tgtEl>
                                          <p:spTgt spid="30"/>
                                        </p:tgtEl>
                                        <p:attrNameLst>
                                          <p:attrName>style.visibility</p:attrName>
                                        </p:attrNameLst>
                                      </p:cBhvr>
                                      <p:to>
                                        <p:strVal val="hidden"/>
                                      </p:to>
                                    </p:set>
                                  </p:childTnLst>
                                </p:cTn>
                              </p:par>
                            </p:childTnLst>
                          </p:cTn>
                        </p:par>
                      </p:childTnLst>
                    </p:cTn>
                  </p:par>
                </p:childTnLst>
              </p:cTn>
              <p:nextCondLst>
                <p:cond evt="onClick" delay="0">
                  <p:tgtEl>
                    <p:spTgt spid="30"/>
                  </p:tgtEl>
                </p:cond>
              </p:nextCondLst>
            </p:seq>
            <p:seq concurrent="1" nextAc="seek">
              <p:cTn id="90" restart="whenNotActive" fill="hold" evtFilter="cancelBubble" nodeType="interactiveSeq">
                <p:stCondLst>
                  <p:cond evt="onClick" delay="0">
                    <p:tgtEl>
                      <p:spTgt spid="33"/>
                    </p:tgtEl>
                  </p:cond>
                </p:stCondLst>
                <p:endSync evt="end" delay="0">
                  <p:rtn val="all"/>
                </p:endSync>
                <p:childTnLst>
                  <p:par>
                    <p:cTn id="91" fill="hold">
                      <p:stCondLst>
                        <p:cond delay="0"/>
                      </p:stCondLst>
                      <p:childTnLst>
                        <p:par>
                          <p:cTn id="92" fill="hold">
                            <p:stCondLst>
                              <p:cond delay="0"/>
                            </p:stCondLst>
                            <p:childTnLst>
                              <p:par>
                                <p:cTn id="93" presetID="31" presetClass="exit" presetSubtype="0" fill="hold" nodeType="withEffect">
                                  <p:stCondLst>
                                    <p:cond delay="0"/>
                                  </p:stCondLst>
                                  <p:childTnLst>
                                    <p:anim calcmode="lin" valueType="num">
                                      <p:cBhvr>
                                        <p:cTn id="94" dur="1000"/>
                                        <p:tgtEl>
                                          <p:spTgt spid="33"/>
                                        </p:tgtEl>
                                        <p:attrNameLst>
                                          <p:attrName>ppt_w</p:attrName>
                                        </p:attrNameLst>
                                      </p:cBhvr>
                                      <p:tavLst>
                                        <p:tav tm="0">
                                          <p:val>
                                            <p:strVal val="ppt_w"/>
                                          </p:val>
                                        </p:tav>
                                        <p:tav tm="100000">
                                          <p:val>
                                            <p:fltVal val="0"/>
                                          </p:val>
                                        </p:tav>
                                      </p:tavLst>
                                    </p:anim>
                                    <p:anim calcmode="lin" valueType="num">
                                      <p:cBhvr>
                                        <p:cTn id="95" dur="1000"/>
                                        <p:tgtEl>
                                          <p:spTgt spid="33"/>
                                        </p:tgtEl>
                                        <p:attrNameLst>
                                          <p:attrName>ppt_h</p:attrName>
                                        </p:attrNameLst>
                                      </p:cBhvr>
                                      <p:tavLst>
                                        <p:tav tm="0">
                                          <p:val>
                                            <p:strVal val="ppt_h"/>
                                          </p:val>
                                        </p:tav>
                                        <p:tav tm="100000">
                                          <p:val>
                                            <p:fltVal val="0"/>
                                          </p:val>
                                        </p:tav>
                                      </p:tavLst>
                                    </p:anim>
                                    <p:anim calcmode="lin" valueType="num">
                                      <p:cBhvr>
                                        <p:cTn id="96" dur="1000"/>
                                        <p:tgtEl>
                                          <p:spTgt spid="33"/>
                                        </p:tgtEl>
                                        <p:attrNameLst>
                                          <p:attrName>style.rotation</p:attrName>
                                        </p:attrNameLst>
                                      </p:cBhvr>
                                      <p:tavLst>
                                        <p:tav tm="0">
                                          <p:val>
                                            <p:fltVal val="0"/>
                                          </p:val>
                                        </p:tav>
                                        <p:tav tm="100000">
                                          <p:val>
                                            <p:fltVal val="90"/>
                                          </p:val>
                                        </p:tav>
                                      </p:tavLst>
                                    </p:anim>
                                    <p:animEffect transition="out" filter="fade">
                                      <p:cBhvr>
                                        <p:cTn id="97" dur="1000"/>
                                        <p:tgtEl>
                                          <p:spTgt spid="33"/>
                                        </p:tgtEl>
                                      </p:cBhvr>
                                    </p:animEffect>
                                    <p:set>
                                      <p:cBhvr>
                                        <p:cTn id="98" dur="1" fill="hold">
                                          <p:stCondLst>
                                            <p:cond delay="999"/>
                                          </p:stCondLst>
                                        </p:cTn>
                                        <p:tgtEl>
                                          <p:spTgt spid="33"/>
                                        </p:tgtEl>
                                        <p:attrNameLst>
                                          <p:attrName>style.visibility</p:attrName>
                                        </p:attrNameLst>
                                      </p:cBhvr>
                                      <p:to>
                                        <p:strVal val="hidden"/>
                                      </p:to>
                                    </p:set>
                                  </p:childTnLst>
                                </p:cTn>
                              </p:par>
                            </p:childTnLst>
                          </p:cTn>
                        </p:par>
                        <p:par>
                          <p:cTn id="99" fill="hold">
                            <p:stCondLst>
                              <p:cond delay="1000"/>
                            </p:stCondLst>
                            <p:childTnLst>
                              <p:par>
                                <p:cTn id="100" presetID="1" presetClass="entr" presetSubtype="0" fill="hold" grpId="0" nodeType="afterEffect">
                                  <p:stCondLst>
                                    <p:cond delay="0"/>
                                  </p:stCondLst>
                                  <p:childTnLst>
                                    <p:set>
                                      <p:cBhvr>
                                        <p:cTn id="101" dur="1" fill="hold">
                                          <p:stCondLst>
                                            <p:cond delay="0"/>
                                          </p:stCondLst>
                                        </p:cTn>
                                        <p:tgtEl>
                                          <p:spTgt spid="9"/>
                                        </p:tgtEl>
                                        <p:attrNameLst>
                                          <p:attrName>style.visibility</p:attrName>
                                        </p:attrNameLst>
                                      </p:cBhvr>
                                      <p:to>
                                        <p:strVal val="visible"/>
                                      </p:to>
                                    </p:set>
                                  </p:childTnLst>
                                </p:cTn>
                              </p:par>
                            </p:childTnLst>
                          </p:cTn>
                        </p:par>
                      </p:childTnLst>
                    </p:cTn>
                  </p:par>
                </p:childTnLst>
              </p:cTn>
              <p:nextCondLst>
                <p:cond evt="onClick" delay="0">
                  <p:tgtEl>
                    <p:spTgt spid="33"/>
                  </p:tgtEl>
                </p:cond>
              </p:nextCondLst>
            </p:seq>
            <p:seq concurrent="1" nextAc="seek">
              <p:cTn id="102" restart="whenNotActive" fill="hold" evtFilter="cancelBubble" nodeType="interactiveSeq">
                <p:stCondLst>
                  <p:cond evt="onClick" delay="0">
                    <p:tgtEl>
                      <p:spTgt spid="9"/>
                    </p:tgtEl>
                  </p:cond>
                </p:stCondLst>
                <p:endSync evt="end" delay="0">
                  <p:rtn val="all"/>
                </p:endSync>
                <p:childTnLst>
                  <p:par>
                    <p:cTn id="103" fill="hold">
                      <p:stCondLst>
                        <p:cond delay="0"/>
                      </p:stCondLst>
                      <p:childTnLst>
                        <p:par>
                          <p:cTn id="104" fill="hold">
                            <p:stCondLst>
                              <p:cond delay="0"/>
                            </p:stCondLst>
                            <p:childTnLst>
                              <p:par>
                                <p:cTn id="105" presetID="1" presetClass="exit" presetSubtype="0" fill="hold" grpId="1" nodeType="withEffect">
                                  <p:stCondLst>
                                    <p:cond delay="0"/>
                                  </p:stCondLst>
                                  <p:childTnLst>
                                    <p:set>
                                      <p:cBhvr>
                                        <p:cTn id="106" dur="1" fill="hold">
                                          <p:stCondLst>
                                            <p:cond delay="0"/>
                                          </p:stCondLst>
                                        </p:cTn>
                                        <p:tgtEl>
                                          <p:spTgt spid="9"/>
                                        </p:tgtEl>
                                        <p:attrNameLst>
                                          <p:attrName>style.visibility</p:attrName>
                                        </p:attrNameLst>
                                      </p:cBhvr>
                                      <p:to>
                                        <p:strVal val="hidden"/>
                                      </p:to>
                                    </p:set>
                                  </p:childTnLst>
                                </p:cTn>
                              </p:par>
                              <p:par>
                                <p:cTn id="107" presetID="1" presetClass="entr" presetSubtype="0" fill="hold" nodeType="withEffect">
                                  <p:stCondLst>
                                    <p:cond delay="0"/>
                                  </p:stCondLst>
                                  <p:childTnLst>
                                    <p:set>
                                      <p:cBhvr>
                                        <p:cTn id="108" dur="1" fill="hold">
                                          <p:stCondLst>
                                            <p:cond delay="0"/>
                                          </p:stCondLst>
                                        </p:cTn>
                                        <p:tgtEl>
                                          <p:spTgt spid="4"/>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39"/>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42"/>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45"/>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48"/>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51"/>
                                        </p:tgtEl>
                                        <p:attrNameLst>
                                          <p:attrName>style.visibility</p:attrName>
                                        </p:attrNameLst>
                                      </p:cBhvr>
                                      <p:to>
                                        <p:strVal val="visible"/>
                                      </p:to>
                                    </p:set>
                                  </p:childTnLst>
                                </p:cTn>
                              </p:par>
                              <p:par>
                                <p:cTn id="119" presetID="1" presetClass="entr" presetSubtype="0" fill="hold" nodeType="withEffect">
                                  <p:stCondLst>
                                    <p:cond delay="0"/>
                                  </p:stCondLst>
                                  <p:childTnLst>
                                    <p:set>
                                      <p:cBhvr>
                                        <p:cTn id="120" dur="1" fill="hold">
                                          <p:stCondLst>
                                            <p:cond delay="0"/>
                                          </p:stCondLst>
                                        </p:cTn>
                                        <p:tgtEl>
                                          <p:spTgt spid="54"/>
                                        </p:tgtEl>
                                        <p:attrNameLst>
                                          <p:attrName>style.visibility</p:attrName>
                                        </p:attrNameLst>
                                      </p:cBhvr>
                                      <p:to>
                                        <p:strVal val="visible"/>
                                      </p:to>
                                    </p:set>
                                  </p:childTnLst>
                                </p:cTn>
                              </p:par>
                              <p:par>
                                <p:cTn id="121" presetID="1" presetClass="entr" presetSubtype="0" fill="hold" nodeType="withEffect">
                                  <p:stCondLst>
                                    <p:cond delay="0"/>
                                  </p:stCondLst>
                                  <p:childTnLst>
                                    <p:set>
                                      <p:cBhvr>
                                        <p:cTn id="122" dur="1" fill="hold">
                                          <p:stCondLst>
                                            <p:cond delay="0"/>
                                          </p:stCondLst>
                                        </p:cTn>
                                        <p:tgtEl>
                                          <p:spTgt spid="57"/>
                                        </p:tgtEl>
                                        <p:attrNameLst>
                                          <p:attrName>style.visibility</p:attrName>
                                        </p:attrNameLst>
                                      </p:cBhvr>
                                      <p:to>
                                        <p:strVal val="visible"/>
                                      </p:to>
                                    </p:set>
                                  </p:childTnLst>
                                </p:cTn>
                              </p:par>
                              <p:par>
                                <p:cTn id="123" presetID="1" presetClass="entr" presetSubtype="0" fill="hold" nodeType="withEffect">
                                  <p:stCondLst>
                                    <p:cond delay="0"/>
                                  </p:stCondLst>
                                  <p:childTnLst>
                                    <p:set>
                                      <p:cBhvr>
                                        <p:cTn id="124" dur="1" fill="hold">
                                          <p:stCondLst>
                                            <p:cond delay="0"/>
                                          </p:stCondLst>
                                        </p:cTn>
                                        <p:tgtEl>
                                          <p:spTgt spid="60"/>
                                        </p:tgtEl>
                                        <p:attrNameLst>
                                          <p:attrName>style.visibility</p:attrName>
                                        </p:attrNameLst>
                                      </p:cBhvr>
                                      <p:to>
                                        <p:strVal val="visible"/>
                                      </p:to>
                                    </p:set>
                                  </p:childTnLst>
                                </p:cTn>
                              </p:par>
                              <p:par>
                                <p:cTn id="125" presetID="1" presetClass="entr" presetSubtype="0" fill="hold" nodeType="withEffect">
                                  <p:stCondLst>
                                    <p:cond delay="0"/>
                                  </p:stCondLst>
                                  <p:childTnLst>
                                    <p:set>
                                      <p:cBhvr>
                                        <p:cTn id="126" dur="1" fill="hold">
                                          <p:stCondLst>
                                            <p:cond delay="0"/>
                                          </p:stCondLst>
                                        </p:cTn>
                                        <p:tgtEl>
                                          <p:spTgt spid="63"/>
                                        </p:tgtEl>
                                        <p:attrNameLst>
                                          <p:attrName>style.visibility</p:attrName>
                                        </p:attrNameLst>
                                      </p:cBhvr>
                                      <p:to>
                                        <p:strVal val="visible"/>
                                      </p:to>
                                    </p:set>
                                  </p:childTnLst>
                                </p:cTn>
                              </p:par>
                            </p:childTnLst>
                          </p:cTn>
                        </p:par>
                      </p:childTnLst>
                    </p:cTn>
                  </p:par>
                </p:childTnLst>
              </p:cTn>
              <p:nextCondLst>
                <p:cond evt="onClick" delay="0">
                  <p:tgtEl>
                    <p:spTgt spid="9"/>
                  </p:tgtEl>
                </p:cond>
              </p:nextCondLst>
            </p:seq>
            <p:seq concurrent="1" nextAc="seek">
              <p:cTn id="127" restart="whenNotActive" fill="hold" evtFilter="cancelBubble" nodeType="interactiveSeq">
                <p:stCondLst>
                  <p:cond evt="onClick" delay="0">
                    <p:tgtEl>
                      <p:spTgt spid="4"/>
                    </p:tgtEl>
                  </p:cond>
                </p:stCondLst>
                <p:endSync evt="end" delay="0">
                  <p:rtn val="all"/>
                </p:endSync>
                <p:childTnLst>
                  <p:par>
                    <p:cTn id="128" fill="hold">
                      <p:stCondLst>
                        <p:cond delay="0"/>
                      </p:stCondLst>
                      <p:childTnLst>
                        <p:par>
                          <p:cTn id="129" fill="hold">
                            <p:stCondLst>
                              <p:cond delay="0"/>
                            </p:stCondLst>
                            <p:childTnLst>
                              <p:par>
                                <p:cTn id="130" presetID="31" presetClass="exit" presetSubtype="0" fill="hold" nodeType="withEffect">
                                  <p:stCondLst>
                                    <p:cond delay="0"/>
                                  </p:stCondLst>
                                  <p:childTnLst>
                                    <p:anim calcmode="lin" valueType="num">
                                      <p:cBhvr>
                                        <p:cTn id="131" dur="1000"/>
                                        <p:tgtEl>
                                          <p:spTgt spid="4"/>
                                        </p:tgtEl>
                                        <p:attrNameLst>
                                          <p:attrName>ppt_w</p:attrName>
                                        </p:attrNameLst>
                                      </p:cBhvr>
                                      <p:tavLst>
                                        <p:tav tm="0">
                                          <p:val>
                                            <p:strVal val="ppt_w"/>
                                          </p:val>
                                        </p:tav>
                                        <p:tav tm="100000">
                                          <p:val>
                                            <p:fltVal val="0"/>
                                          </p:val>
                                        </p:tav>
                                      </p:tavLst>
                                    </p:anim>
                                    <p:anim calcmode="lin" valueType="num">
                                      <p:cBhvr>
                                        <p:cTn id="132" dur="1000"/>
                                        <p:tgtEl>
                                          <p:spTgt spid="4"/>
                                        </p:tgtEl>
                                        <p:attrNameLst>
                                          <p:attrName>ppt_h</p:attrName>
                                        </p:attrNameLst>
                                      </p:cBhvr>
                                      <p:tavLst>
                                        <p:tav tm="0">
                                          <p:val>
                                            <p:strVal val="ppt_h"/>
                                          </p:val>
                                        </p:tav>
                                        <p:tav tm="100000">
                                          <p:val>
                                            <p:fltVal val="0"/>
                                          </p:val>
                                        </p:tav>
                                      </p:tavLst>
                                    </p:anim>
                                    <p:anim calcmode="lin" valueType="num">
                                      <p:cBhvr>
                                        <p:cTn id="133" dur="1000"/>
                                        <p:tgtEl>
                                          <p:spTgt spid="4"/>
                                        </p:tgtEl>
                                        <p:attrNameLst>
                                          <p:attrName>style.rotation</p:attrName>
                                        </p:attrNameLst>
                                      </p:cBhvr>
                                      <p:tavLst>
                                        <p:tav tm="0">
                                          <p:val>
                                            <p:fltVal val="0"/>
                                          </p:val>
                                        </p:tav>
                                        <p:tav tm="100000">
                                          <p:val>
                                            <p:fltVal val="90"/>
                                          </p:val>
                                        </p:tav>
                                      </p:tavLst>
                                    </p:anim>
                                    <p:animEffect transition="out" filter="fade">
                                      <p:cBhvr>
                                        <p:cTn id="134" dur="1000"/>
                                        <p:tgtEl>
                                          <p:spTgt spid="4"/>
                                        </p:tgtEl>
                                      </p:cBhvr>
                                    </p:animEffect>
                                    <p:set>
                                      <p:cBhvr>
                                        <p:cTn id="135" dur="1" fill="hold">
                                          <p:stCondLst>
                                            <p:cond delay="9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136" restart="whenNotActive" fill="hold" evtFilter="cancelBubble" nodeType="interactiveSeq">
                <p:stCondLst>
                  <p:cond evt="onClick" delay="0">
                    <p:tgtEl>
                      <p:spTgt spid="39"/>
                    </p:tgtEl>
                  </p:cond>
                </p:stCondLst>
                <p:endSync evt="end" delay="0">
                  <p:rtn val="all"/>
                </p:endSync>
                <p:childTnLst>
                  <p:par>
                    <p:cTn id="137" fill="hold">
                      <p:stCondLst>
                        <p:cond delay="0"/>
                      </p:stCondLst>
                      <p:childTnLst>
                        <p:par>
                          <p:cTn id="138" fill="hold">
                            <p:stCondLst>
                              <p:cond delay="0"/>
                            </p:stCondLst>
                            <p:childTnLst>
                              <p:par>
                                <p:cTn id="139" presetID="31" presetClass="exit" presetSubtype="0" fill="hold" nodeType="withEffect">
                                  <p:stCondLst>
                                    <p:cond delay="0"/>
                                  </p:stCondLst>
                                  <p:childTnLst>
                                    <p:anim calcmode="lin" valueType="num">
                                      <p:cBhvr>
                                        <p:cTn id="140" dur="1000"/>
                                        <p:tgtEl>
                                          <p:spTgt spid="39"/>
                                        </p:tgtEl>
                                        <p:attrNameLst>
                                          <p:attrName>ppt_w</p:attrName>
                                        </p:attrNameLst>
                                      </p:cBhvr>
                                      <p:tavLst>
                                        <p:tav tm="0">
                                          <p:val>
                                            <p:strVal val="ppt_w"/>
                                          </p:val>
                                        </p:tav>
                                        <p:tav tm="100000">
                                          <p:val>
                                            <p:fltVal val="0"/>
                                          </p:val>
                                        </p:tav>
                                      </p:tavLst>
                                    </p:anim>
                                    <p:anim calcmode="lin" valueType="num">
                                      <p:cBhvr>
                                        <p:cTn id="141" dur="1000"/>
                                        <p:tgtEl>
                                          <p:spTgt spid="39"/>
                                        </p:tgtEl>
                                        <p:attrNameLst>
                                          <p:attrName>ppt_h</p:attrName>
                                        </p:attrNameLst>
                                      </p:cBhvr>
                                      <p:tavLst>
                                        <p:tav tm="0">
                                          <p:val>
                                            <p:strVal val="ppt_h"/>
                                          </p:val>
                                        </p:tav>
                                        <p:tav tm="100000">
                                          <p:val>
                                            <p:fltVal val="0"/>
                                          </p:val>
                                        </p:tav>
                                      </p:tavLst>
                                    </p:anim>
                                    <p:anim calcmode="lin" valueType="num">
                                      <p:cBhvr>
                                        <p:cTn id="142" dur="1000"/>
                                        <p:tgtEl>
                                          <p:spTgt spid="39"/>
                                        </p:tgtEl>
                                        <p:attrNameLst>
                                          <p:attrName>style.rotation</p:attrName>
                                        </p:attrNameLst>
                                      </p:cBhvr>
                                      <p:tavLst>
                                        <p:tav tm="0">
                                          <p:val>
                                            <p:fltVal val="0"/>
                                          </p:val>
                                        </p:tav>
                                        <p:tav tm="100000">
                                          <p:val>
                                            <p:fltVal val="90"/>
                                          </p:val>
                                        </p:tav>
                                      </p:tavLst>
                                    </p:anim>
                                    <p:animEffect transition="out" filter="fade">
                                      <p:cBhvr>
                                        <p:cTn id="143" dur="1000"/>
                                        <p:tgtEl>
                                          <p:spTgt spid="39"/>
                                        </p:tgtEl>
                                      </p:cBhvr>
                                    </p:animEffect>
                                    <p:set>
                                      <p:cBhvr>
                                        <p:cTn id="144" dur="1" fill="hold">
                                          <p:stCondLst>
                                            <p:cond delay="999"/>
                                          </p:stCondLst>
                                        </p:cTn>
                                        <p:tgtEl>
                                          <p:spTgt spid="39"/>
                                        </p:tgtEl>
                                        <p:attrNameLst>
                                          <p:attrName>style.visibility</p:attrName>
                                        </p:attrNameLst>
                                      </p:cBhvr>
                                      <p:to>
                                        <p:strVal val="hidden"/>
                                      </p:to>
                                    </p:set>
                                  </p:childTnLst>
                                </p:cTn>
                              </p:par>
                            </p:childTnLst>
                          </p:cTn>
                        </p:par>
                      </p:childTnLst>
                    </p:cTn>
                  </p:par>
                </p:childTnLst>
              </p:cTn>
              <p:nextCondLst>
                <p:cond evt="onClick" delay="0">
                  <p:tgtEl>
                    <p:spTgt spid="39"/>
                  </p:tgtEl>
                </p:cond>
              </p:nextCondLst>
            </p:seq>
            <p:seq concurrent="1" nextAc="seek">
              <p:cTn id="145" restart="whenNotActive" fill="hold" evtFilter="cancelBubble" nodeType="interactiveSeq">
                <p:stCondLst>
                  <p:cond evt="onClick" delay="0">
                    <p:tgtEl>
                      <p:spTgt spid="42"/>
                    </p:tgtEl>
                  </p:cond>
                </p:stCondLst>
                <p:endSync evt="end" delay="0">
                  <p:rtn val="all"/>
                </p:endSync>
                <p:childTnLst>
                  <p:par>
                    <p:cTn id="146" fill="hold">
                      <p:stCondLst>
                        <p:cond delay="0"/>
                      </p:stCondLst>
                      <p:childTnLst>
                        <p:par>
                          <p:cTn id="147" fill="hold">
                            <p:stCondLst>
                              <p:cond delay="0"/>
                            </p:stCondLst>
                            <p:childTnLst>
                              <p:par>
                                <p:cTn id="148" presetID="31" presetClass="exit" presetSubtype="0" fill="hold" nodeType="withEffect">
                                  <p:stCondLst>
                                    <p:cond delay="0"/>
                                  </p:stCondLst>
                                  <p:childTnLst>
                                    <p:anim calcmode="lin" valueType="num">
                                      <p:cBhvr>
                                        <p:cTn id="149" dur="1000"/>
                                        <p:tgtEl>
                                          <p:spTgt spid="42"/>
                                        </p:tgtEl>
                                        <p:attrNameLst>
                                          <p:attrName>ppt_w</p:attrName>
                                        </p:attrNameLst>
                                      </p:cBhvr>
                                      <p:tavLst>
                                        <p:tav tm="0">
                                          <p:val>
                                            <p:strVal val="ppt_w"/>
                                          </p:val>
                                        </p:tav>
                                        <p:tav tm="100000">
                                          <p:val>
                                            <p:fltVal val="0"/>
                                          </p:val>
                                        </p:tav>
                                      </p:tavLst>
                                    </p:anim>
                                    <p:anim calcmode="lin" valueType="num">
                                      <p:cBhvr>
                                        <p:cTn id="150" dur="1000"/>
                                        <p:tgtEl>
                                          <p:spTgt spid="42"/>
                                        </p:tgtEl>
                                        <p:attrNameLst>
                                          <p:attrName>ppt_h</p:attrName>
                                        </p:attrNameLst>
                                      </p:cBhvr>
                                      <p:tavLst>
                                        <p:tav tm="0">
                                          <p:val>
                                            <p:strVal val="ppt_h"/>
                                          </p:val>
                                        </p:tav>
                                        <p:tav tm="100000">
                                          <p:val>
                                            <p:fltVal val="0"/>
                                          </p:val>
                                        </p:tav>
                                      </p:tavLst>
                                    </p:anim>
                                    <p:anim calcmode="lin" valueType="num">
                                      <p:cBhvr>
                                        <p:cTn id="151" dur="1000"/>
                                        <p:tgtEl>
                                          <p:spTgt spid="42"/>
                                        </p:tgtEl>
                                        <p:attrNameLst>
                                          <p:attrName>style.rotation</p:attrName>
                                        </p:attrNameLst>
                                      </p:cBhvr>
                                      <p:tavLst>
                                        <p:tav tm="0">
                                          <p:val>
                                            <p:fltVal val="0"/>
                                          </p:val>
                                        </p:tav>
                                        <p:tav tm="100000">
                                          <p:val>
                                            <p:fltVal val="90"/>
                                          </p:val>
                                        </p:tav>
                                      </p:tavLst>
                                    </p:anim>
                                    <p:animEffect transition="out" filter="fade">
                                      <p:cBhvr>
                                        <p:cTn id="152" dur="1000"/>
                                        <p:tgtEl>
                                          <p:spTgt spid="42"/>
                                        </p:tgtEl>
                                      </p:cBhvr>
                                    </p:animEffect>
                                    <p:set>
                                      <p:cBhvr>
                                        <p:cTn id="153" dur="1" fill="hold">
                                          <p:stCondLst>
                                            <p:cond delay="999"/>
                                          </p:stCondLst>
                                        </p:cTn>
                                        <p:tgtEl>
                                          <p:spTgt spid="42"/>
                                        </p:tgtEl>
                                        <p:attrNameLst>
                                          <p:attrName>style.visibility</p:attrName>
                                        </p:attrNameLst>
                                      </p:cBhvr>
                                      <p:to>
                                        <p:strVal val="hidden"/>
                                      </p:to>
                                    </p:set>
                                  </p:childTnLst>
                                </p:cTn>
                              </p:par>
                            </p:childTnLst>
                          </p:cTn>
                        </p:par>
                      </p:childTnLst>
                    </p:cTn>
                  </p:par>
                </p:childTnLst>
              </p:cTn>
              <p:nextCondLst>
                <p:cond evt="onClick" delay="0">
                  <p:tgtEl>
                    <p:spTgt spid="42"/>
                  </p:tgtEl>
                </p:cond>
              </p:nextCondLst>
            </p:seq>
            <p:seq concurrent="1" nextAc="seek">
              <p:cTn id="154" restart="whenNotActive" fill="hold" evtFilter="cancelBubble" nodeType="interactiveSeq">
                <p:stCondLst>
                  <p:cond evt="onClick" delay="0">
                    <p:tgtEl>
                      <p:spTgt spid="45"/>
                    </p:tgtEl>
                  </p:cond>
                </p:stCondLst>
                <p:endSync evt="end" delay="0">
                  <p:rtn val="all"/>
                </p:endSync>
                <p:childTnLst>
                  <p:par>
                    <p:cTn id="155" fill="hold">
                      <p:stCondLst>
                        <p:cond delay="0"/>
                      </p:stCondLst>
                      <p:childTnLst>
                        <p:par>
                          <p:cTn id="156" fill="hold">
                            <p:stCondLst>
                              <p:cond delay="0"/>
                            </p:stCondLst>
                            <p:childTnLst>
                              <p:par>
                                <p:cTn id="157" presetID="31" presetClass="exit" presetSubtype="0" fill="hold" nodeType="withEffect">
                                  <p:stCondLst>
                                    <p:cond delay="0"/>
                                  </p:stCondLst>
                                  <p:childTnLst>
                                    <p:anim calcmode="lin" valueType="num">
                                      <p:cBhvr>
                                        <p:cTn id="158" dur="1000"/>
                                        <p:tgtEl>
                                          <p:spTgt spid="45"/>
                                        </p:tgtEl>
                                        <p:attrNameLst>
                                          <p:attrName>ppt_w</p:attrName>
                                        </p:attrNameLst>
                                      </p:cBhvr>
                                      <p:tavLst>
                                        <p:tav tm="0">
                                          <p:val>
                                            <p:strVal val="ppt_w"/>
                                          </p:val>
                                        </p:tav>
                                        <p:tav tm="100000">
                                          <p:val>
                                            <p:fltVal val="0"/>
                                          </p:val>
                                        </p:tav>
                                      </p:tavLst>
                                    </p:anim>
                                    <p:anim calcmode="lin" valueType="num">
                                      <p:cBhvr>
                                        <p:cTn id="159" dur="1000"/>
                                        <p:tgtEl>
                                          <p:spTgt spid="45"/>
                                        </p:tgtEl>
                                        <p:attrNameLst>
                                          <p:attrName>ppt_h</p:attrName>
                                        </p:attrNameLst>
                                      </p:cBhvr>
                                      <p:tavLst>
                                        <p:tav tm="0">
                                          <p:val>
                                            <p:strVal val="ppt_h"/>
                                          </p:val>
                                        </p:tav>
                                        <p:tav tm="100000">
                                          <p:val>
                                            <p:fltVal val="0"/>
                                          </p:val>
                                        </p:tav>
                                      </p:tavLst>
                                    </p:anim>
                                    <p:anim calcmode="lin" valueType="num">
                                      <p:cBhvr>
                                        <p:cTn id="160" dur="1000"/>
                                        <p:tgtEl>
                                          <p:spTgt spid="45"/>
                                        </p:tgtEl>
                                        <p:attrNameLst>
                                          <p:attrName>style.rotation</p:attrName>
                                        </p:attrNameLst>
                                      </p:cBhvr>
                                      <p:tavLst>
                                        <p:tav tm="0">
                                          <p:val>
                                            <p:fltVal val="0"/>
                                          </p:val>
                                        </p:tav>
                                        <p:tav tm="100000">
                                          <p:val>
                                            <p:fltVal val="90"/>
                                          </p:val>
                                        </p:tav>
                                      </p:tavLst>
                                    </p:anim>
                                    <p:animEffect transition="out" filter="fade">
                                      <p:cBhvr>
                                        <p:cTn id="161" dur="1000"/>
                                        <p:tgtEl>
                                          <p:spTgt spid="45"/>
                                        </p:tgtEl>
                                      </p:cBhvr>
                                    </p:animEffect>
                                    <p:set>
                                      <p:cBhvr>
                                        <p:cTn id="162" dur="1" fill="hold">
                                          <p:stCondLst>
                                            <p:cond delay="999"/>
                                          </p:stCondLst>
                                        </p:cTn>
                                        <p:tgtEl>
                                          <p:spTgt spid="45"/>
                                        </p:tgtEl>
                                        <p:attrNameLst>
                                          <p:attrName>style.visibility</p:attrName>
                                        </p:attrNameLst>
                                      </p:cBhvr>
                                      <p:to>
                                        <p:strVal val="hidden"/>
                                      </p:to>
                                    </p:set>
                                  </p:childTnLst>
                                </p:cTn>
                              </p:par>
                            </p:childTnLst>
                          </p:cTn>
                        </p:par>
                      </p:childTnLst>
                    </p:cTn>
                  </p:par>
                </p:childTnLst>
              </p:cTn>
              <p:nextCondLst>
                <p:cond evt="onClick" delay="0">
                  <p:tgtEl>
                    <p:spTgt spid="45"/>
                  </p:tgtEl>
                </p:cond>
              </p:nextCondLst>
            </p:seq>
            <p:seq concurrent="1" nextAc="seek">
              <p:cTn id="163" restart="whenNotActive" fill="hold" evtFilter="cancelBubble" nodeType="interactiveSeq">
                <p:stCondLst>
                  <p:cond evt="onClick" delay="0">
                    <p:tgtEl>
                      <p:spTgt spid="48"/>
                    </p:tgtEl>
                  </p:cond>
                </p:stCondLst>
                <p:endSync evt="end" delay="0">
                  <p:rtn val="all"/>
                </p:endSync>
                <p:childTnLst>
                  <p:par>
                    <p:cTn id="164" fill="hold">
                      <p:stCondLst>
                        <p:cond delay="0"/>
                      </p:stCondLst>
                      <p:childTnLst>
                        <p:par>
                          <p:cTn id="165" fill="hold">
                            <p:stCondLst>
                              <p:cond delay="0"/>
                            </p:stCondLst>
                            <p:childTnLst>
                              <p:par>
                                <p:cTn id="166" presetID="31" presetClass="exit" presetSubtype="0" fill="hold" nodeType="withEffect">
                                  <p:stCondLst>
                                    <p:cond delay="0"/>
                                  </p:stCondLst>
                                  <p:childTnLst>
                                    <p:anim calcmode="lin" valueType="num">
                                      <p:cBhvr>
                                        <p:cTn id="167" dur="1000"/>
                                        <p:tgtEl>
                                          <p:spTgt spid="48"/>
                                        </p:tgtEl>
                                        <p:attrNameLst>
                                          <p:attrName>ppt_w</p:attrName>
                                        </p:attrNameLst>
                                      </p:cBhvr>
                                      <p:tavLst>
                                        <p:tav tm="0">
                                          <p:val>
                                            <p:strVal val="ppt_w"/>
                                          </p:val>
                                        </p:tav>
                                        <p:tav tm="100000">
                                          <p:val>
                                            <p:fltVal val="0"/>
                                          </p:val>
                                        </p:tav>
                                      </p:tavLst>
                                    </p:anim>
                                    <p:anim calcmode="lin" valueType="num">
                                      <p:cBhvr>
                                        <p:cTn id="168" dur="1000"/>
                                        <p:tgtEl>
                                          <p:spTgt spid="48"/>
                                        </p:tgtEl>
                                        <p:attrNameLst>
                                          <p:attrName>ppt_h</p:attrName>
                                        </p:attrNameLst>
                                      </p:cBhvr>
                                      <p:tavLst>
                                        <p:tav tm="0">
                                          <p:val>
                                            <p:strVal val="ppt_h"/>
                                          </p:val>
                                        </p:tav>
                                        <p:tav tm="100000">
                                          <p:val>
                                            <p:fltVal val="0"/>
                                          </p:val>
                                        </p:tav>
                                      </p:tavLst>
                                    </p:anim>
                                    <p:anim calcmode="lin" valueType="num">
                                      <p:cBhvr>
                                        <p:cTn id="169" dur="1000"/>
                                        <p:tgtEl>
                                          <p:spTgt spid="48"/>
                                        </p:tgtEl>
                                        <p:attrNameLst>
                                          <p:attrName>style.rotation</p:attrName>
                                        </p:attrNameLst>
                                      </p:cBhvr>
                                      <p:tavLst>
                                        <p:tav tm="0">
                                          <p:val>
                                            <p:fltVal val="0"/>
                                          </p:val>
                                        </p:tav>
                                        <p:tav tm="100000">
                                          <p:val>
                                            <p:fltVal val="90"/>
                                          </p:val>
                                        </p:tav>
                                      </p:tavLst>
                                    </p:anim>
                                    <p:animEffect transition="out" filter="fade">
                                      <p:cBhvr>
                                        <p:cTn id="170" dur="1000"/>
                                        <p:tgtEl>
                                          <p:spTgt spid="48"/>
                                        </p:tgtEl>
                                      </p:cBhvr>
                                    </p:animEffect>
                                    <p:set>
                                      <p:cBhvr>
                                        <p:cTn id="171" dur="1" fill="hold">
                                          <p:stCondLst>
                                            <p:cond delay="999"/>
                                          </p:stCondLst>
                                        </p:cTn>
                                        <p:tgtEl>
                                          <p:spTgt spid="48"/>
                                        </p:tgtEl>
                                        <p:attrNameLst>
                                          <p:attrName>style.visibility</p:attrName>
                                        </p:attrNameLst>
                                      </p:cBhvr>
                                      <p:to>
                                        <p:strVal val="hidden"/>
                                      </p:to>
                                    </p:set>
                                  </p:childTnLst>
                                </p:cTn>
                              </p:par>
                            </p:childTnLst>
                          </p:cTn>
                        </p:par>
                      </p:childTnLst>
                    </p:cTn>
                  </p:par>
                </p:childTnLst>
              </p:cTn>
              <p:nextCondLst>
                <p:cond evt="onClick" delay="0">
                  <p:tgtEl>
                    <p:spTgt spid="48"/>
                  </p:tgtEl>
                </p:cond>
              </p:nextCondLst>
            </p:seq>
            <p:seq concurrent="1" nextAc="seek">
              <p:cTn id="172" restart="whenNotActive" fill="hold" evtFilter="cancelBubble" nodeType="interactiveSeq">
                <p:stCondLst>
                  <p:cond evt="onClick" delay="0">
                    <p:tgtEl>
                      <p:spTgt spid="51"/>
                    </p:tgtEl>
                  </p:cond>
                </p:stCondLst>
                <p:endSync evt="end" delay="0">
                  <p:rtn val="all"/>
                </p:endSync>
                <p:childTnLst>
                  <p:par>
                    <p:cTn id="173" fill="hold">
                      <p:stCondLst>
                        <p:cond delay="0"/>
                      </p:stCondLst>
                      <p:childTnLst>
                        <p:par>
                          <p:cTn id="174" fill="hold">
                            <p:stCondLst>
                              <p:cond delay="0"/>
                            </p:stCondLst>
                            <p:childTnLst>
                              <p:par>
                                <p:cTn id="175" presetID="31" presetClass="exit" presetSubtype="0" fill="hold" nodeType="withEffect">
                                  <p:stCondLst>
                                    <p:cond delay="0"/>
                                  </p:stCondLst>
                                  <p:childTnLst>
                                    <p:anim calcmode="lin" valueType="num">
                                      <p:cBhvr>
                                        <p:cTn id="176" dur="1000"/>
                                        <p:tgtEl>
                                          <p:spTgt spid="51"/>
                                        </p:tgtEl>
                                        <p:attrNameLst>
                                          <p:attrName>ppt_w</p:attrName>
                                        </p:attrNameLst>
                                      </p:cBhvr>
                                      <p:tavLst>
                                        <p:tav tm="0">
                                          <p:val>
                                            <p:strVal val="ppt_w"/>
                                          </p:val>
                                        </p:tav>
                                        <p:tav tm="100000">
                                          <p:val>
                                            <p:fltVal val="0"/>
                                          </p:val>
                                        </p:tav>
                                      </p:tavLst>
                                    </p:anim>
                                    <p:anim calcmode="lin" valueType="num">
                                      <p:cBhvr>
                                        <p:cTn id="177" dur="1000"/>
                                        <p:tgtEl>
                                          <p:spTgt spid="51"/>
                                        </p:tgtEl>
                                        <p:attrNameLst>
                                          <p:attrName>ppt_h</p:attrName>
                                        </p:attrNameLst>
                                      </p:cBhvr>
                                      <p:tavLst>
                                        <p:tav tm="0">
                                          <p:val>
                                            <p:strVal val="ppt_h"/>
                                          </p:val>
                                        </p:tav>
                                        <p:tav tm="100000">
                                          <p:val>
                                            <p:fltVal val="0"/>
                                          </p:val>
                                        </p:tav>
                                      </p:tavLst>
                                    </p:anim>
                                    <p:anim calcmode="lin" valueType="num">
                                      <p:cBhvr>
                                        <p:cTn id="178" dur="1000"/>
                                        <p:tgtEl>
                                          <p:spTgt spid="51"/>
                                        </p:tgtEl>
                                        <p:attrNameLst>
                                          <p:attrName>style.rotation</p:attrName>
                                        </p:attrNameLst>
                                      </p:cBhvr>
                                      <p:tavLst>
                                        <p:tav tm="0">
                                          <p:val>
                                            <p:fltVal val="0"/>
                                          </p:val>
                                        </p:tav>
                                        <p:tav tm="100000">
                                          <p:val>
                                            <p:fltVal val="90"/>
                                          </p:val>
                                        </p:tav>
                                      </p:tavLst>
                                    </p:anim>
                                    <p:animEffect transition="out" filter="fade">
                                      <p:cBhvr>
                                        <p:cTn id="179" dur="1000"/>
                                        <p:tgtEl>
                                          <p:spTgt spid="51"/>
                                        </p:tgtEl>
                                      </p:cBhvr>
                                    </p:animEffect>
                                    <p:set>
                                      <p:cBhvr>
                                        <p:cTn id="180" dur="1" fill="hold">
                                          <p:stCondLst>
                                            <p:cond delay="999"/>
                                          </p:stCondLst>
                                        </p:cTn>
                                        <p:tgtEl>
                                          <p:spTgt spid="51"/>
                                        </p:tgtEl>
                                        <p:attrNameLst>
                                          <p:attrName>style.visibility</p:attrName>
                                        </p:attrNameLst>
                                      </p:cBhvr>
                                      <p:to>
                                        <p:strVal val="hidden"/>
                                      </p:to>
                                    </p:set>
                                  </p:childTnLst>
                                </p:cTn>
                              </p:par>
                            </p:childTnLst>
                          </p:cTn>
                        </p:par>
                      </p:childTnLst>
                    </p:cTn>
                  </p:par>
                </p:childTnLst>
              </p:cTn>
              <p:nextCondLst>
                <p:cond evt="onClick" delay="0">
                  <p:tgtEl>
                    <p:spTgt spid="51"/>
                  </p:tgtEl>
                </p:cond>
              </p:nextCondLst>
            </p:seq>
            <p:seq concurrent="1" nextAc="seek">
              <p:cTn id="181" restart="whenNotActive" fill="hold" evtFilter="cancelBubble" nodeType="interactiveSeq">
                <p:stCondLst>
                  <p:cond evt="onClick" delay="0">
                    <p:tgtEl>
                      <p:spTgt spid="54"/>
                    </p:tgtEl>
                  </p:cond>
                </p:stCondLst>
                <p:endSync evt="end" delay="0">
                  <p:rtn val="all"/>
                </p:endSync>
                <p:childTnLst>
                  <p:par>
                    <p:cTn id="182" fill="hold">
                      <p:stCondLst>
                        <p:cond delay="0"/>
                      </p:stCondLst>
                      <p:childTnLst>
                        <p:par>
                          <p:cTn id="183" fill="hold">
                            <p:stCondLst>
                              <p:cond delay="0"/>
                            </p:stCondLst>
                            <p:childTnLst>
                              <p:par>
                                <p:cTn id="184" presetID="31" presetClass="exit" presetSubtype="0" fill="hold" nodeType="withEffect">
                                  <p:stCondLst>
                                    <p:cond delay="0"/>
                                  </p:stCondLst>
                                  <p:childTnLst>
                                    <p:anim calcmode="lin" valueType="num">
                                      <p:cBhvr>
                                        <p:cTn id="185" dur="1000"/>
                                        <p:tgtEl>
                                          <p:spTgt spid="54"/>
                                        </p:tgtEl>
                                        <p:attrNameLst>
                                          <p:attrName>ppt_w</p:attrName>
                                        </p:attrNameLst>
                                      </p:cBhvr>
                                      <p:tavLst>
                                        <p:tav tm="0">
                                          <p:val>
                                            <p:strVal val="ppt_w"/>
                                          </p:val>
                                        </p:tav>
                                        <p:tav tm="100000">
                                          <p:val>
                                            <p:fltVal val="0"/>
                                          </p:val>
                                        </p:tav>
                                      </p:tavLst>
                                    </p:anim>
                                    <p:anim calcmode="lin" valueType="num">
                                      <p:cBhvr>
                                        <p:cTn id="186" dur="1000"/>
                                        <p:tgtEl>
                                          <p:spTgt spid="54"/>
                                        </p:tgtEl>
                                        <p:attrNameLst>
                                          <p:attrName>ppt_h</p:attrName>
                                        </p:attrNameLst>
                                      </p:cBhvr>
                                      <p:tavLst>
                                        <p:tav tm="0">
                                          <p:val>
                                            <p:strVal val="ppt_h"/>
                                          </p:val>
                                        </p:tav>
                                        <p:tav tm="100000">
                                          <p:val>
                                            <p:fltVal val="0"/>
                                          </p:val>
                                        </p:tav>
                                      </p:tavLst>
                                    </p:anim>
                                    <p:anim calcmode="lin" valueType="num">
                                      <p:cBhvr>
                                        <p:cTn id="187" dur="1000"/>
                                        <p:tgtEl>
                                          <p:spTgt spid="54"/>
                                        </p:tgtEl>
                                        <p:attrNameLst>
                                          <p:attrName>style.rotation</p:attrName>
                                        </p:attrNameLst>
                                      </p:cBhvr>
                                      <p:tavLst>
                                        <p:tav tm="0">
                                          <p:val>
                                            <p:fltVal val="0"/>
                                          </p:val>
                                        </p:tav>
                                        <p:tav tm="100000">
                                          <p:val>
                                            <p:fltVal val="90"/>
                                          </p:val>
                                        </p:tav>
                                      </p:tavLst>
                                    </p:anim>
                                    <p:animEffect transition="out" filter="fade">
                                      <p:cBhvr>
                                        <p:cTn id="188" dur="1000"/>
                                        <p:tgtEl>
                                          <p:spTgt spid="54"/>
                                        </p:tgtEl>
                                      </p:cBhvr>
                                    </p:animEffect>
                                    <p:set>
                                      <p:cBhvr>
                                        <p:cTn id="189" dur="1" fill="hold">
                                          <p:stCondLst>
                                            <p:cond delay="999"/>
                                          </p:stCondLst>
                                        </p:cTn>
                                        <p:tgtEl>
                                          <p:spTgt spid="54"/>
                                        </p:tgtEl>
                                        <p:attrNameLst>
                                          <p:attrName>style.visibility</p:attrName>
                                        </p:attrNameLst>
                                      </p:cBhvr>
                                      <p:to>
                                        <p:strVal val="hidden"/>
                                      </p:to>
                                    </p:set>
                                  </p:childTnLst>
                                </p:cTn>
                              </p:par>
                            </p:childTnLst>
                          </p:cTn>
                        </p:par>
                      </p:childTnLst>
                    </p:cTn>
                  </p:par>
                </p:childTnLst>
              </p:cTn>
              <p:nextCondLst>
                <p:cond evt="onClick" delay="0">
                  <p:tgtEl>
                    <p:spTgt spid="54"/>
                  </p:tgtEl>
                </p:cond>
              </p:nextCondLst>
            </p:seq>
            <p:seq concurrent="1" nextAc="seek">
              <p:cTn id="190" restart="whenNotActive" fill="hold" evtFilter="cancelBubble" nodeType="interactiveSeq">
                <p:stCondLst>
                  <p:cond evt="onClick" delay="0">
                    <p:tgtEl>
                      <p:spTgt spid="57"/>
                    </p:tgtEl>
                  </p:cond>
                </p:stCondLst>
                <p:endSync evt="end" delay="0">
                  <p:rtn val="all"/>
                </p:endSync>
                <p:childTnLst>
                  <p:par>
                    <p:cTn id="191" fill="hold">
                      <p:stCondLst>
                        <p:cond delay="0"/>
                      </p:stCondLst>
                      <p:childTnLst>
                        <p:par>
                          <p:cTn id="192" fill="hold">
                            <p:stCondLst>
                              <p:cond delay="0"/>
                            </p:stCondLst>
                            <p:childTnLst>
                              <p:par>
                                <p:cTn id="193" presetID="31" presetClass="exit" presetSubtype="0" fill="hold" nodeType="withEffect">
                                  <p:stCondLst>
                                    <p:cond delay="0"/>
                                  </p:stCondLst>
                                  <p:childTnLst>
                                    <p:anim calcmode="lin" valueType="num">
                                      <p:cBhvr>
                                        <p:cTn id="194" dur="1000"/>
                                        <p:tgtEl>
                                          <p:spTgt spid="57"/>
                                        </p:tgtEl>
                                        <p:attrNameLst>
                                          <p:attrName>ppt_w</p:attrName>
                                        </p:attrNameLst>
                                      </p:cBhvr>
                                      <p:tavLst>
                                        <p:tav tm="0">
                                          <p:val>
                                            <p:strVal val="ppt_w"/>
                                          </p:val>
                                        </p:tav>
                                        <p:tav tm="100000">
                                          <p:val>
                                            <p:fltVal val="0"/>
                                          </p:val>
                                        </p:tav>
                                      </p:tavLst>
                                    </p:anim>
                                    <p:anim calcmode="lin" valueType="num">
                                      <p:cBhvr>
                                        <p:cTn id="195" dur="1000"/>
                                        <p:tgtEl>
                                          <p:spTgt spid="57"/>
                                        </p:tgtEl>
                                        <p:attrNameLst>
                                          <p:attrName>ppt_h</p:attrName>
                                        </p:attrNameLst>
                                      </p:cBhvr>
                                      <p:tavLst>
                                        <p:tav tm="0">
                                          <p:val>
                                            <p:strVal val="ppt_h"/>
                                          </p:val>
                                        </p:tav>
                                        <p:tav tm="100000">
                                          <p:val>
                                            <p:fltVal val="0"/>
                                          </p:val>
                                        </p:tav>
                                      </p:tavLst>
                                    </p:anim>
                                    <p:anim calcmode="lin" valueType="num">
                                      <p:cBhvr>
                                        <p:cTn id="196" dur="1000"/>
                                        <p:tgtEl>
                                          <p:spTgt spid="57"/>
                                        </p:tgtEl>
                                        <p:attrNameLst>
                                          <p:attrName>style.rotation</p:attrName>
                                        </p:attrNameLst>
                                      </p:cBhvr>
                                      <p:tavLst>
                                        <p:tav tm="0">
                                          <p:val>
                                            <p:fltVal val="0"/>
                                          </p:val>
                                        </p:tav>
                                        <p:tav tm="100000">
                                          <p:val>
                                            <p:fltVal val="90"/>
                                          </p:val>
                                        </p:tav>
                                      </p:tavLst>
                                    </p:anim>
                                    <p:animEffect transition="out" filter="fade">
                                      <p:cBhvr>
                                        <p:cTn id="197" dur="1000"/>
                                        <p:tgtEl>
                                          <p:spTgt spid="57"/>
                                        </p:tgtEl>
                                      </p:cBhvr>
                                    </p:animEffect>
                                    <p:set>
                                      <p:cBhvr>
                                        <p:cTn id="198" dur="1" fill="hold">
                                          <p:stCondLst>
                                            <p:cond delay="999"/>
                                          </p:stCondLst>
                                        </p:cTn>
                                        <p:tgtEl>
                                          <p:spTgt spid="57"/>
                                        </p:tgtEl>
                                        <p:attrNameLst>
                                          <p:attrName>style.visibility</p:attrName>
                                        </p:attrNameLst>
                                      </p:cBhvr>
                                      <p:to>
                                        <p:strVal val="hidden"/>
                                      </p:to>
                                    </p:set>
                                  </p:childTnLst>
                                </p:cTn>
                              </p:par>
                            </p:childTnLst>
                          </p:cTn>
                        </p:par>
                      </p:childTnLst>
                    </p:cTn>
                  </p:par>
                </p:childTnLst>
              </p:cTn>
              <p:nextCondLst>
                <p:cond evt="onClick" delay="0">
                  <p:tgtEl>
                    <p:spTgt spid="57"/>
                  </p:tgtEl>
                </p:cond>
              </p:nextCondLst>
            </p:seq>
            <p:seq concurrent="1" nextAc="seek">
              <p:cTn id="199" restart="whenNotActive" fill="hold" evtFilter="cancelBubble" nodeType="interactiveSeq">
                <p:stCondLst>
                  <p:cond evt="onClick" delay="0">
                    <p:tgtEl>
                      <p:spTgt spid="60"/>
                    </p:tgtEl>
                  </p:cond>
                </p:stCondLst>
                <p:endSync evt="end" delay="0">
                  <p:rtn val="all"/>
                </p:endSync>
                <p:childTnLst>
                  <p:par>
                    <p:cTn id="200" fill="hold">
                      <p:stCondLst>
                        <p:cond delay="0"/>
                      </p:stCondLst>
                      <p:childTnLst>
                        <p:par>
                          <p:cTn id="201" fill="hold">
                            <p:stCondLst>
                              <p:cond delay="0"/>
                            </p:stCondLst>
                            <p:childTnLst>
                              <p:par>
                                <p:cTn id="202" presetID="31" presetClass="exit" presetSubtype="0" fill="hold" nodeType="withEffect">
                                  <p:stCondLst>
                                    <p:cond delay="0"/>
                                  </p:stCondLst>
                                  <p:childTnLst>
                                    <p:anim calcmode="lin" valueType="num">
                                      <p:cBhvr>
                                        <p:cTn id="203" dur="1000"/>
                                        <p:tgtEl>
                                          <p:spTgt spid="60"/>
                                        </p:tgtEl>
                                        <p:attrNameLst>
                                          <p:attrName>ppt_w</p:attrName>
                                        </p:attrNameLst>
                                      </p:cBhvr>
                                      <p:tavLst>
                                        <p:tav tm="0">
                                          <p:val>
                                            <p:strVal val="ppt_w"/>
                                          </p:val>
                                        </p:tav>
                                        <p:tav tm="100000">
                                          <p:val>
                                            <p:fltVal val="0"/>
                                          </p:val>
                                        </p:tav>
                                      </p:tavLst>
                                    </p:anim>
                                    <p:anim calcmode="lin" valueType="num">
                                      <p:cBhvr>
                                        <p:cTn id="204" dur="1000"/>
                                        <p:tgtEl>
                                          <p:spTgt spid="60"/>
                                        </p:tgtEl>
                                        <p:attrNameLst>
                                          <p:attrName>ppt_h</p:attrName>
                                        </p:attrNameLst>
                                      </p:cBhvr>
                                      <p:tavLst>
                                        <p:tav tm="0">
                                          <p:val>
                                            <p:strVal val="ppt_h"/>
                                          </p:val>
                                        </p:tav>
                                        <p:tav tm="100000">
                                          <p:val>
                                            <p:fltVal val="0"/>
                                          </p:val>
                                        </p:tav>
                                      </p:tavLst>
                                    </p:anim>
                                    <p:anim calcmode="lin" valueType="num">
                                      <p:cBhvr>
                                        <p:cTn id="205" dur="1000"/>
                                        <p:tgtEl>
                                          <p:spTgt spid="60"/>
                                        </p:tgtEl>
                                        <p:attrNameLst>
                                          <p:attrName>style.rotation</p:attrName>
                                        </p:attrNameLst>
                                      </p:cBhvr>
                                      <p:tavLst>
                                        <p:tav tm="0">
                                          <p:val>
                                            <p:fltVal val="0"/>
                                          </p:val>
                                        </p:tav>
                                        <p:tav tm="100000">
                                          <p:val>
                                            <p:fltVal val="90"/>
                                          </p:val>
                                        </p:tav>
                                      </p:tavLst>
                                    </p:anim>
                                    <p:animEffect transition="out" filter="fade">
                                      <p:cBhvr>
                                        <p:cTn id="206" dur="1000"/>
                                        <p:tgtEl>
                                          <p:spTgt spid="60"/>
                                        </p:tgtEl>
                                      </p:cBhvr>
                                    </p:animEffect>
                                    <p:set>
                                      <p:cBhvr>
                                        <p:cTn id="207" dur="1" fill="hold">
                                          <p:stCondLst>
                                            <p:cond delay="999"/>
                                          </p:stCondLst>
                                        </p:cTn>
                                        <p:tgtEl>
                                          <p:spTgt spid="60"/>
                                        </p:tgtEl>
                                        <p:attrNameLst>
                                          <p:attrName>style.visibility</p:attrName>
                                        </p:attrNameLst>
                                      </p:cBhvr>
                                      <p:to>
                                        <p:strVal val="hidden"/>
                                      </p:to>
                                    </p:set>
                                  </p:childTnLst>
                                </p:cTn>
                              </p:par>
                            </p:childTnLst>
                          </p:cTn>
                        </p:par>
                      </p:childTnLst>
                    </p:cTn>
                  </p:par>
                </p:childTnLst>
              </p:cTn>
              <p:nextCondLst>
                <p:cond evt="onClick" delay="0">
                  <p:tgtEl>
                    <p:spTgt spid="60"/>
                  </p:tgtEl>
                </p:cond>
              </p:nextCondLst>
            </p:seq>
            <p:seq concurrent="1" nextAc="seek">
              <p:cTn id="208" restart="whenNotActive" fill="hold" evtFilter="cancelBubble" nodeType="interactiveSeq">
                <p:stCondLst>
                  <p:cond evt="onClick" delay="0">
                    <p:tgtEl>
                      <p:spTgt spid="63"/>
                    </p:tgtEl>
                  </p:cond>
                </p:stCondLst>
                <p:endSync evt="end" delay="0">
                  <p:rtn val="all"/>
                </p:endSync>
                <p:childTnLst>
                  <p:par>
                    <p:cTn id="209" fill="hold">
                      <p:stCondLst>
                        <p:cond delay="0"/>
                      </p:stCondLst>
                      <p:childTnLst>
                        <p:par>
                          <p:cTn id="210" fill="hold">
                            <p:stCondLst>
                              <p:cond delay="0"/>
                            </p:stCondLst>
                            <p:childTnLst>
                              <p:par>
                                <p:cTn id="211" presetID="31" presetClass="exit" presetSubtype="0" fill="hold" nodeType="withEffect">
                                  <p:stCondLst>
                                    <p:cond delay="0"/>
                                  </p:stCondLst>
                                  <p:childTnLst>
                                    <p:anim calcmode="lin" valueType="num">
                                      <p:cBhvr>
                                        <p:cTn id="212" dur="1000"/>
                                        <p:tgtEl>
                                          <p:spTgt spid="63"/>
                                        </p:tgtEl>
                                        <p:attrNameLst>
                                          <p:attrName>ppt_w</p:attrName>
                                        </p:attrNameLst>
                                      </p:cBhvr>
                                      <p:tavLst>
                                        <p:tav tm="0">
                                          <p:val>
                                            <p:strVal val="ppt_w"/>
                                          </p:val>
                                        </p:tav>
                                        <p:tav tm="100000">
                                          <p:val>
                                            <p:fltVal val="0"/>
                                          </p:val>
                                        </p:tav>
                                      </p:tavLst>
                                    </p:anim>
                                    <p:anim calcmode="lin" valueType="num">
                                      <p:cBhvr>
                                        <p:cTn id="213" dur="1000"/>
                                        <p:tgtEl>
                                          <p:spTgt spid="63"/>
                                        </p:tgtEl>
                                        <p:attrNameLst>
                                          <p:attrName>ppt_h</p:attrName>
                                        </p:attrNameLst>
                                      </p:cBhvr>
                                      <p:tavLst>
                                        <p:tav tm="0">
                                          <p:val>
                                            <p:strVal val="ppt_h"/>
                                          </p:val>
                                        </p:tav>
                                        <p:tav tm="100000">
                                          <p:val>
                                            <p:fltVal val="0"/>
                                          </p:val>
                                        </p:tav>
                                      </p:tavLst>
                                    </p:anim>
                                    <p:anim calcmode="lin" valueType="num">
                                      <p:cBhvr>
                                        <p:cTn id="214" dur="1000"/>
                                        <p:tgtEl>
                                          <p:spTgt spid="63"/>
                                        </p:tgtEl>
                                        <p:attrNameLst>
                                          <p:attrName>style.rotation</p:attrName>
                                        </p:attrNameLst>
                                      </p:cBhvr>
                                      <p:tavLst>
                                        <p:tav tm="0">
                                          <p:val>
                                            <p:fltVal val="0"/>
                                          </p:val>
                                        </p:tav>
                                        <p:tav tm="100000">
                                          <p:val>
                                            <p:fltVal val="90"/>
                                          </p:val>
                                        </p:tav>
                                      </p:tavLst>
                                    </p:anim>
                                    <p:animEffect transition="out" filter="fade">
                                      <p:cBhvr>
                                        <p:cTn id="215" dur="1000"/>
                                        <p:tgtEl>
                                          <p:spTgt spid="63"/>
                                        </p:tgtEl>
                                      </p:cBhvr>
                                    </p:animEffect>
                                    <p:set>
                                      <p:cBhvr>
                                        <p:cTn id="216" dur="1" fill="hold">
                                          <p:stCondLst>
                                            <p:cond delay="999"/>
                                          </p:stCondLst>
                                        </p:cTn>
                                        <p:tgtEl>
                                          <p:spTgt spid="63"/>
                                        </p:tgtEl>
                                        <p:attrNameLst>
                                          <p:attrName>style.visibility</p:attrName>
                                        </p:attrNameLst>
                                      </p:cBhvr>
                                      <p:to>
                                        <p:strVal val="hidden"/>
                                      </p:to>
                                    </p:set>
                                  </p:childTnLst>
                                </p:cTn>
                              </p:par>
                            </p:childTnLst>
                          </p:cTn>
                        </p:par>
                        <p:par>
                          <p:cTn id="217" fill="hold">
                            <p:stCondLst>
                              <p:cond delay="1000"/>
                            </p:stCondLst>
                            <p:childTnLst>
                              <p:par>
                                <p:cTn id="218" presetID="1" presetClass="entr" presetSubtype="0" fill="hold" grpId="0" nodeType="afterEffect">
                                  <p:stCondLst>
                                    <p:cond delay="0"/>
                                  </p:stCondLst>
                                  <p:childTnLst>
                                    <p:set>
                                      <p:cBhvr>
                                        <p:cTn id="219" dur="1" fill="hold">
                                          <p:stCondLst>
                                            <p:cond delay="0"/>
                                          </p:stCondLst>
                                        </p:cTn>
                                        <p:tgtEl>
                                          <p:spTgt spid="66"/>
                                        </p:tgtEl>
                                        <p:attrNameLst>
                                          <p:attrName>style.visibility</p:attrName>
                                        </p:attrNameLst>
                                      </p:cBhvr>
                                      <p:to>
                                        <p:strVal val="visible"/>
                                      </p:to>
                                    </p:set>
                                  </p:childTnLst>
                                </p:cTn>
                              </p:par>
                            </p:childTnLst>
                          </p:cTn>
                        </p:par>
                      </p:childTnLst>
                    </p:cTn>
                  </p:par>
                </p:childTnLst>
              </p:cTn>
              <p:nextCondLst>
                <p:cond evt="onClick" delay="0">
                  <p:tgtEl>
                    <p:spTgt spid="63"/>
                  </p:tgtEl>
                </p:cond>
              </p:nextCondLst>
            </p:seq>
            <p:seq concurrent="1" nextAc="seek">
              <p:cTn id="220" restart="whenNotActive" fill="hold" evtFilter="cancelBubble" nodeType="interactiveSeq">
                <p:stCondLst>
                  <p:cond evt="onClick" delay="0">
                    <p:tgtEl>
                      <p:spTgt spid="66"/>
                    </p:tgtEl>
                  </p:cond>
                </p:stCondLst>
                <p:endSync evt="end" delay="0">
                  <p:rtn val="all"/>
                </p:endSync>
                <p:childTnLst>
                  <p:par>
                    <p:cTn id="221" fill="hold">
                      <p:stCondLst>
                        <p:cond delay="0"/>
                      </p:stCondLst>
                      <p:childTnLst>
                        <p:par>
                          <p:cTn id="222" fill="hold">
                            <p:stCondLst>
                              <p:cond delay="0"/>
                            </p:stCondLst>
                            <p:childTnLst>
                              <p:par>
                                <p:cTn id="223" presetID="1" presetClass="exit" presetSubtype="0" fill="hold" grpId="1" nodeType="withEffect">
                                  <p:stCondLst>
                                    <p:cond delay="0"/>
                                  </p:stCondLst>
                                  <p:childTnLst>
                                    <p:set>
                                      <p:cBhvr>
                                        <p:cTn id="224" dur="1" fill="hold">
                                          <p:stCondLst>
                                            <p:cond delay="0"/>
                                          </p:stCondLst>
                                        </p:cTn>
                                        <p:tgtEl>
                                          <p:spTgt spid="66"/>
                                        </p:tgtEl>
                                        <p:attrNameLst>
                                          <p:attrName>style.visibility</p:attrName>
                                        </p:attrNameLst>
                                      </p:cBhvr>
                                      <p:to>
                                        <p:strVal val="hidden"/>
                                      </p:to>
                                    </p:set>
                                  </p:childTnLst>
                                </p:cTn>
                              </p:par>
                              <p:par>
                                <p:cTn id="225" presetID="1" presetClass="entr" presetSubtype="0" fill="hold" nodeType="withEffect">
                                  <p:stCondLst>
                                    <p:cond delay="0"/>
                                  </p:stCondLst>
                                  <p:childTnLst>
                                    <p:set>
                                      <p:cBhvr>
                                        <p:cTn id="226" dur="1" fill="hold">
                                          <p:stCondLst>
                                            <p:cond delay="0"/>
                                          </p:stCondLst>
                                        </p:cTn>
                                        <p:tgtEl>
                                          <p:spTgt spid="112"/>
                                        </p:tgtEl>
                                        <p:attrNameLst>
                                          <p:attrName>style.visibility</p:attrName>
                                        </p:attrNameLst>
                                      </p:cBhvr>
                                      <p:to>
                                        <p:strVal val="visible"/>
                                      </p:to>
                                    </p:set>
                                  </p:childTnLst>
                                </p:cTn>
                              </p:par>
                              <p:par>
                                <p:cTn id="227" presetID="1" presetClass="entr" presetSubtype="0" fill="hold" nodeType="withEffect">
                                  <p:stCondLst>
                                    <p:cond delay="0"/>
                                  </p:stCondLst>
                                  <p:childTnLst>
                                    <p:set>
                                      <p:cBhvr>
                                        <p:cTn id="228" dur="1" fill="hold">
                                          <p:stCondLst>
                                            <p:cond delay="0"/>
                                          </p:stCondLst>
                                        </p:cTn>
                                        <p:tgtEl>
                                          <p:spTgt spid="72"/>
                                        </p:tgtEl>
                                        <p:attrNameLst>
                                          <p:attrName>style.visibility</p:attrName>
                                        </p:attrNameLst>
                                      </p:cBhvr>
                                      <p:to>
                                        <p:strVal val="visible"/>
                                      </p:to>
                                    </p:set>
                                  </p:childTnLst>
                                </p:cTn>
                              </p:par>
                              <p:par>
                                <p:cTn id="229" presetID="1" presetClass="entr" presetSubtype="0" fill="hold" nodeType="withEffect">
                                  <p:stCondLst>
                                    <p:cond delay="0"/>
                                  </p:stCondLst>
                                  <p:childTnLst>
                                    <p:set>
                                      <p:cBhvr>
                                        <p:cTn id="230" dur="1" fill="hold">
                                          <p:stCondLst>
                                            <p:cond delay="0"/>
                                          </p:stCondLst>
                                        </p:cTn>
                                        <p:tgtEl>
                                          <p:spTgt spid="92"/>
                                        </p:tgtEl>
                                        <p:attrNameLst>
                                          <p:attrName>style.visibility</p:attrName>
                                        </p:attrNameLst>
                                      </p:cBhvr>
                                      <p:to>
                                        <p:strVal val="visible"/>
                                      </p:to>
                                    </p:set>
                                  </p:childTnLst>
                                </p:cTn>
                              </p:par>
                              <p:par>
                                <p:cTn id="231" presetID="1" presetClass="entr" presetSubtype="0" fill="hold" nodeType="withEffect">
                                  <p:stCondLst>
                                    <p:cond delay="0"/>
                                  </p:stCondLst>
                                  <p:childTnLst>
                                    <p:set>
                                      <p:cBhvr>
                                        <p:cTn id="232" dur="1" fill="hold">
                                          <p:stCondLst>
                                            <p:cond delay="0"/>
                                          </p:stCondLst>
                                        </p:cTn>
                                        <p:tgtEl>
                                          <p:spTgt spid="106"/>
                                        </p:tgtEl>
                                        <p:attrNameLst>
                                          <p:attrName>style.visibility</p:attrName>
                                        </p:attrNameLst>
                                      </p:cBhvr>
                                      <p:to>
                                        <p:strVal val="visible"/>
                                      </p:to>
                                    </p:set>
                                  </p:childTnLst>
                                </p:cTn>
                              </p:par>
                              <p:par>
                                <p:cTn id="233" presetID="1" presetClass="entr" presetSubtype="0" fill="hold" nodeType="withEffect">
                                  <p:stCondLst>
                                    <p:cond delay="0"/>
                                  </p:stCondLst>
                                  <p:childTnLst>
                                    <p:set>
                                      <p:cBhvr>
                                        <p:cTn id="234" dur="1" fill="hold">
                                          <p:stCondLst>
                                            <p:cond delay="0"/>
                                          </p:stCondLst>
                                        </p:cTn>
                                        <p:tgtEl>
                                          <p:spTgt spid="109"/>
                                        </p:tgtEl>
                                        <p:attrNameLst>
                                          <p:attrName>style.visibility</p:attrName>
                                        </p:attrNameLst>
                                      </p:cBhvr>
                                      <p:to>
                                        <p:strVal val="visible"/>
                                      </p:to>
                                    </p:set>
                                  </p:childTnLst>
                                </p:cTn>
                              </p:par>
                              <p:par>
                                <p:cTn id="235" presetID="1" presetClass="entr" presetSubtype="0" fill="hold" nodeType="withEffect">
                                  <p:stCondLst>
                                    <p:cond delay="0"/>
                                  </p:stCondLst>
                                  <p:childTnLst>
                                    <p:set>
                                      <p:cBhvr>
                                        <p:cTn id="236" dur="1" fill="hold">
                                          <p:stCondLst>
                                            <p:cond delay="0"/>
                                          </p:stCondLst>
                                        </p:cTn>
                                        <p:tgtEl>
                                          <p:spTgt spid="115"/>
                                        </p:tgtEl>
                                        <p:attrNameLst>
                                          <p:attrName>style.visibility</p:attrName>
                                        </p:attrNameLst>
                                      </p:cBhvr>
                                      <p:to>
                                        <p:strVal val="visible"/>
                                      </p:to>
                                    </p:set>
                                  </p:childTnLst>
                                </p:cTn>
                              </p:par>
                              <p:par>
                                <p:cTn id="237" presetID="1" presetClass="entr" presetSubtype="0" fill="hold" nodeType="withEffect">
                                  <p:stCondLst>
                                    <p:cond delay="0"/>
                                  </p:stCondLst>
                                  <p:childTnLst>
                                    <p:set>
                                      <p:cBhvr>
                                        <p:cTn id="238" dur="1" fill="hold">
                                          <p:stCondLst>
                                            <p:cond delay="0"/>
                                          </p:stCondLst>
                                        </p:cTn>
                                        <p:tgtEl>
                                          <p:spTgt spid="118"/>
                                        </p:tgtEl>
                                        <p:attrNameLst>
                                          <p:attrName>style.visibility</p:attrName>
                                        </p:attrNameLst>
                                      </p:cBhvr>
                                      <p:to>
                                        <p:strVal val="visible"/>
                                      </p:to>
                                    </p:set>
                                  </p:childTnLst>
                                </p:cTn>
                              </p:par>
                              <p:par>
                                <p:cTn id="239" presetID="1" presetClass="entr" presetSubtype="0" fill="hold" nodeType="withEffect">
                                  <p:stCondLst>
                                    <p:cond delay="0"/>
                                  </p:stCondLst>
                                  <p:childTnLst>
                                    <p:set>
                                      <p:cBhvr>
                                        <p:cTn id="240" dur="1" fill="hold">
                                          <p:stCondLst>
                                            <p:cond delay="0"/>
                                          </p:stCondLst>
                                        </p:cTn>
                                        <p:tgtEl>
                                          <p:spTgt spid="121"/>
                                        </p:tgtEl>
                                        <p:attrNameLst>
                                          <p:attrName>style.visibility</p:attrName>
                                        </p:attrNameLst>
                                      </p:cBhvr>
                                      <p:to>
                                        <p:strVal val="visible"/>
                                      </p:to>
                                    </p:set>
                                  </p:childTnLst>
                                </p:cTn>
                              </p:par>
                              <p:par>
                                <p:cTn id="241" presetID="1" presetClass="entr" presetSubtype="0" fill="hold" nodeType="withEffect">
                                  <p:stCondLst>
                                    <p:cond delay="0"/>
                                  </p:stCondLst>
                                  <p:childTnLst>
                                    <p:set>
                                      <p:cBhvr>
                                        <p:cTn id="242" dur="1" fill="hold">
                                          <p:stCondLst>
                                            <p:cond delay="0"/>
                                          </p:stCondLst>
                                        </p:cTn>
                                        <p:tgtEl>
                                          <p:spTgt spid="124"/>
                                        </p:tgtEl>
                                        <p:attrNameLst>
                                          <p:attrName>style.visibility</p:attrName>
                                        </p:attrNameLst>
                                      </p:cBhvr>
                                      <p:to>
                                        <p:strVal val="visible"/>
                                      </p:to>
                                    </p:set>
                                  </p:childTnLst>
                                </p:cTn>
                              </p:par>
                              <p:par>
                                <p:cTn id="243" presetID="1" presetClass="entr" presetSubtype="0" fill="hold" nodeType="withEffect">
                                  <p:stCondLst>
                                    <p:cond delay="0"/>
                                  </p:stCondLst>
                                  <p:childTnLst>
                                    <p:set>
                                      <p:cBhvr>
                                        <p:cTn id="244" dur="1" fill="hold">
                                          <p:stCondLst>
                                            <p:cond delay="0"/>
                                          </p:stCondLst>
                                        </p:cTn>
                                        <p:tgtEl>
                                          <p:spTgt spid="67"/>
                                        </p:tgtEl>
                                        <p:attrNameLst>
                                          <p:attrName>style.visibility</p:attrName>
                                        </p:attrNameLst>
                                      </p:cBhvr>
                                      <p:to>
                                        <p:strVal val="visible"/>
                                      </p:to>
                                    </p:set>
                                  </p:childTnLst>
                                </p:cTn>
                              </p:par>
                              <p:par>
                                <p:cTn id="245" presetID="1" presetClass="entr" presetSubtype="0" fill="hold" grpId="0" nodeType="withEffect">
                                  <p:stCondLst>
                                    <p:cond delay="0"/>
                                  </p:stCondLst>
                                  <p:childTnLst>
                                    <p:set>
                                      <p:cBhvr>
                                        <p:cTn id="246" dur="1" fill="hold">
                                          <p:stCondLst>
                                            <p:cond delay="0"/>
                                          </p:stCondLst>
                                        </p:cTn>
                                        <p:tgtEl>
                                          <p:spTgt spid="36"/>
                                        </p:tgtEl>
                                        <p:attrNameLst>
                                          <p:attrName>style.visibility</p:attrName>
                                        </p:attrNameLst>
                                      </p:cBhvr>
                                      <p:to>
                                        <p:strVal val="visible"/>
                                      </p:to>
                                    </p:set>
                                  </p:childTnLst>
                                </p:cTn>
                              </p:par>
                            </p:childTnLst>
                          </p:cTn>
                        </p:par>
                      </p:childTnLst>
                    </p:cTn>
                  </p:par>
                </p:childTnLst>
              </p:cTn>
              <p:nextCondLst>
                <p:cond evt="onClick" delay="0">
                  <p:tgtEl>
                    <p:spTgt spid="66"/>
                  </p:tgtEl>
                </p:cond>
              </p:nextCondLst>
            </p:seq>
            <p:seq concurrent="1" nextAc="seek">
              <p:cTn id="247" restart="whenNotActive" fill="hold" evtFilter="cancelBubble" nodeType="interactiveSeq">
                <p:stCondLst>
                  <p:cond evt="onClick" delay="0">
                    <p:tgtEl>
                      <p:spTgt spid="67"/>
                    </p:tgtEl>
                  </p:cond>
                </p:stCondLst>
                <p:endSync evt="end" delay="0">
                  <p:rtn val="all"/>
                </p:endSync>
                <p:childTnLst>
                  <p:par>
                    <p:cTn id="248" fill="hold">
                      <p:stCondLst>
                        <p:cond delay="0"/>
                      </p:stCondLst>
                      <p:childTnLst>
                        <p:par>
                          <p:cTn id="249" fill="hold">
                            <p:stCondLst>
                              <p:cond delay="0"/>
                            </p:stCondLst>
                            <p:childTnLst>
                              <p:par>
                                <p:cTn id="250" presetID="31" presetClass="exit" presetSubtype="0" fill="hold" nodeType="withEffect">
                                  <p:stCondLst>
                                    <p:cond delay="0"/>
                                  </p:stCondLst>
                                  <p:childTnLst>
                                    <p:anim calcmode="lin" valueType="num">
                                      <p:cBhvr>
                                        <p:cTn id="251" dur="1000"/>
                                        <p:tgtEl>
                                          <p:spTgt spid="67"/>
                                        </p:tgtEl>
                                        <p:attrNameLst>
                                          <p:attrName>ppt_w</p:attrName>
                                        </p:attrNameLst>
                                      </p:cBhvr>
                                      <p:tavLst>
                                        <p:tav tm="0">
                                          <p:val>
                                            <p:strVal val="ppt_w"/>
                                          </p:val>
                                        </p:tav>
                                        <p:tav tm="100000">
                                          <p:val>
                                            <p:fltVal val="0"/>
                                          </p:val>
                                        </p:tav>
                                      </p:tavLst>
                                    </p:anim>
                                    <p:anim calcmode="lin" valueType="num">
                                      <p:cBhvr>
                                        <p:cTn id="252" dur="1000"/>
                                        <p:tgtEl>
                                          <p:spTgt spid="67"/>
                                        </p:tgtEl>
                                        <p:attrNameLst>
                                          <p:attrName>ppt_h</p:attrName>
                                        </p:attrNameLst>
                                      </p:cBhvr>
                                      <p:tavLst>
                                        <p:tav tm="0">
                                          <p:val>
                                            <p:strVal val="ppt_h"/>
                                          </p:val>
                                        </p:tav>
                                        <p:tav tm="100000">
                                          <p:val>
                                            <p:fltVal val="0"/>
                                          </p:val>
                                        </p:tav>
                                      </p:tavLst>
                                    </p:anim>
                                    <p:anim calcmode="lin" valueType="num">
                                      <p:cBhvr>
                                        <p:cTn id="253" dur="1000"/>
                                        <p:tgtEl>
                                          <p:spTgt spid="67"/>
                                        </p:tgtEl>
                                        <p:attrNameLst>
                                          <p:attrName>style.rotation</p:attrName>
                                        </p:attrNameLst>
                                      </p:cBhvr>
                                      <p:tavLst>
                                        <p:tav tm="0">
                                          <p:val>
                                            <p:fltVal val="0"/>
                                          </p:val>
                                        </p:tav>
                                        <p:tav tm="100000">
                                          <p:val>
                                            <p:fltVal val="90"/>
                                          </p:val>
                                        </p:tav>
                                      </p:tavLst>
                                    </p:anim>
                                    <p:animEffect transition="out" filter="fade">
                                      <p:cBhvr>
                                        <p:cTn id="254" dur="1000"/>
                                        <p:tgtEl>
                                          <p:spTgt spid="67"/>
                                        </p:tgtEl>
                                      </p:cBhvr>
                                    </p:animEffect>
                                    <p:set>
                                      <p:cBhvr>
                                        <p:cTn id="255" dur="1" fill="hold">
                                          <p:stCondLst>
                                            <p:cond delay="999"/>
                                          </p:stCondLst>
                                        </p:cTn>
                                        <p:tgtEl>
                                          <p:spTgt spid="67"/>
                                        </p:tgtEl>
                                        <p:attrNameLst>
                                          <p:attrName>style.visibility</p:attrName>
                                        </p:attrNameLst>
                                      </p:cBhvr>
                                      <p:to>
                                        <p:strVal val="hidden"/>
                                      </p:to>
                                    </p:set>
                                  </p:childTnLst>
                                </p:cTn>
                              </p:par>
                            </p:childTnLst>
                          </p:cTn>
                        </p:par>
                      </p:childTnLst>
                    </p:cTn>
                  </p:par>
                </p:childTnLst>
              </p:cTn>
              <p:nextCondLst>
                <p:cond evt="onClick" delay="0">
                  <p:tgtEl>
                    <p:spTgt spid="67"/>
                  </p:tgtEl>
                </p:cond>
              </p:nextCondLst>
            </p:seq>
            <p:seq concurrent="1" nextAc="seek">
              <p:cTn id="256" restart="whenNotActive" fill="hold" evtFilter="cancelBubble" nodeType="interactiveSeq">
                <p:stCondLst>
                  <p:cond evt="onClick" delay="0">
                    <p:tgtEl>
                      <p:spTgt spid="72"/>
                    </p:tgtEl>
                  </p:cond>
                </p:stCondLst>
                <p:endSync evt="end" delay="0">
                  <p:rtn val="all"/>
                </p:endSync>
                <p:childTnLst>
                  <p:par>
                    <p:cTn id="257" fill="hold">
                      <p:stCondLst>
                        <p:cond delay="0"/>
                      </p:stCondLst>
                      <p:childTnLst>
                        <p:par>
                          <p:cTn id="258" fill="hold">
                            <p:stCondLst>
                              <p:cond delay="0"/>
                            </p:stCondLst>
                            <p:childTnLst>
                              <p:par>
                                <p:cTn id="259" presetID="31" presetClass="exit" presetSubtype="0" fill="hold" nodeType="withEffect">
                                  <p:stCondLst>
                                    <p:cond delay="0"/>
                                  </p:stCondLst>
                                  <p:childTnLst>
                                    <p:anim calcmode="lin" valueType="num">
                                      <p:cBhvr>
                                        <p:cTn id="260" dur="1000"/>
                                        <p:tgtEl>
                                          <p:spTgt spid="72"/>
                                        </p:tgtEl>
                                        <p:attrNameLst>
                                          <p:attrName>ppt_w</p:attrName>
                                        </p:attrNameLst>
                                      </p:cBhvr>
                                      <p:tavLst>
                                        <p:tav tm="0">
                                          <p:val>
                                            <p:strVal val="ppt_w"/>
                                          </p:val>
                                        </p:tav>
                                        <p:tav tm="100000">
                                          <p:val>
                                            <p:fltVal val="0"/>
                                          </p:val>
                                        </p:tav>
                                      </p:tavLst>
                                    </p:anim>
                                    <p:anim calcmode="lin" valueType="num">
                                      <p:cBhvr>
                                        <p:cTn id="261" dur="1000"/>
                                        <p:tgtEl>
                                          <p:spTgt spid="72"/>
                                        </p:tgtEl>
                                        <p:attrNameLst>
                                          <p:attrName>ppt_h</p:attrName>
                                        </p:attrNameLst>
                                      </p:cBhvr>
                                      <p:tavLst>
                                        <p:tav tm="0">
                                          <p:val>
                                            <p:strVal val="ppt_h"/>
                                          </p:val>
                                        </p:tav>
                                        <p:tav tm="100000">
                                          <p:val>
                                            <p:fltVal val="0"/>
                                          </p:val>
                                        </p:tav>
                                      </p:tavLst>
                                    </p:anim>
                                    <p:anim calcmode="lin" valueType="num">
                                      <p:cBhvr>
                                        <p:cTn id="262" dur="1000"/>
                                        <p:tgtEl>
                                          <p:spTgt spid="72"/>
                                        </p:tgtEl>
                                        <p:attrNameLst>
                                          <p:attrName>style.rotation</p:attrName>
                                        </p:attrNameLst>
                                      </p:cBhvr>
                                      <p:tavLst>
                                        <p:tav tm="0">
                                          <p:val>
                                            <p:fltVal val="0"/>
                                          </p:val>
                                        </p:tav>
                                        <p:tav tm="100000">
                                          <p:val>
                                            <p:fltVal val="90"/>
                                          </p:val>
                                        </p:tav>
                                      </p:tavLst>
                                    </p:anim>
                                    <p:animEffect transition="out" filter="fade">
                                      <p:cBhvr>
                                        <p:cTn id="263" dur="1000"/>
                                        <p:tgtEl>
                                          <p:spTgt spid="72"/>
                                        </p:tgtEl>
                                      </p:cBhvr>
                                    </p:animEffect>
                                    <p:set>
                                      <p:cBhvr>
                                        <p:cTn id="264" dur="1" fill="hold">
                                          <p:stCondLst>
                                            <p:cond delay="999"/>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72"/>
                  </p:tgtEl>
                </p:cond>
              </p:nextCondLst>
            </p:seq>
            <p:seq concurrent="1" nextAc="seek">
              <p:cTn id="265" restart="whenNotActive" fill="hold" evtFilter="cancelBubble" nodeType="interactiveSeq">
                <p:stCondLst>
                  <p:cond evt="onClick" delay="0">
                    <p:tgtEl>
                      <p:spTgt spid="92"/>
                    </p:tgtEl>
                  </p:cond>
                </p:stCondLst>
                <p:endSync evt="end" delay="0">
                  <p:rtn val="all"/>
                </p:endSync>
                <p:childTnLst>
                  <p:par>
                    <p:cTn id="266" fill="hold">
                      <p:stCondLst>
                        <p:cond delay="0"/>
                      </p:stCondLst>
                      <p:childTnLst>
                        <p:par>
                          <p:cTn id="267" fill="hold">
                            <p:stCondLst>
                              <p:cond delay="0"/>
                            </p:stCondLst>
                            <p:childTnLst>
                              <p:par>
                                <p:cTn id="268" presetID="31" presetClass="exit" presetSubtype="0" fill="hold" nodeType="withEffect">
                                  <p:stCondLst>
                                    <p:cond delay="0"/>
                                  </p:stCondLst>
                                  <p:childTnLst>
                                    <p:anim calcmode="lin" valueType="num">
                                      <p:cBhvr>
                                        <p:cTn id="269" dur="1000"/>
                                        <p:tgtEl>
                                          <p:spTgt spid="92"/>
                                        </p:tgtEl>
                                        <p:attrNameLst>
                                          <p:attrName>ppt_w</p:attrName>
                                        </p:attrNameLst>
                                      </p:cBhvr>
                                      <p:tavLst>
                                        <p:tav tm="0">
                                          <p:val>
                                            <p:strVal val="ppt_w"/>
                                          </p:val>
                                        </p:tav>
                                        <p:tav tm="100000">
                                          <p:val>
                                            <p:fltVal val="0"/>
                                          </p:val>
                                        </p:tav>
                                      </p:tavLst>
                                    </p:anim>
                                    <p:anim calcmode="lin" valueType="num">
                                      <p:cBhvr>
                                        <p:cTn id="270" dur="1000"/>
                                        <p:tgtEl>
                                          <p:spTgt spid="92"/>
                                        </p:tgtEl>
                                        <p:attrNameLst>
                                          <p:attrName>ppt_h</p:attrName>
                                        </p:attrNameLst>
                                      </p:cBhvr>
                                      <p:tavLst>
                                        <p:tav tm="0">
                                          <p:val>
                                            <p:strVal val="ppt_h"/>
                                          </p:val>
                                        </p:tav>
                                        <p:tav tm="100000">
                                          <p:val>
                                            <p:fltVal val="0"/>
                                          </p:val>
                                        </p:tav>
                                      </p:tavLst>
                                    </p:anim>
                                    <p:anim calcmode="lin" valueType="num">
                                      <p:cBhvr>
                                        <p:cTn id="271" dur="1000"/>
                                        <p:tgtEl>
                                          <p:spTgt spid="92"/>
                                        </p:tgtEl>
                                        <p:attrNameLst>
                                          <p:attrName>style.rotation</p:attrName>
                                        </p:attrNameLst>
                                      </p:cBhvr>
                                      <p:tavLst>
                                        <p:tav tm="0">
                                          <p:val>
                                            <p:fltVal val="0"/>
                                          </p:val>
                                        </p:tav>
                                        <p:tav tm="100000">
                                          <p:val>
                                            <p:fltVal val="90"/>
                                          </p:val>
                                        </p:tav>
                                      </p:tavLst>
                                    </p:anim>
                                    <p:animEffect transition="out" filter="fade">
                                      <p:cBhvr>
                                        <p:cTn id="272" dur="1000"/>
                                        <p:tgtEl>
                                          <p:spTgt spid="92"/>
                                        </p:tgtEl>
                                      </p:cBhvr>
                                    </p:animEffect>
                                    <p:set>
                                      <p:cBhvr>
                                        <p:cTn id="273" dur="1" fill="hold">
                                          <p:stCondLst>
                                            <p:cond delay="999"/>
                                          </p:stCondLst>
                                        </p:cTn>
                                        <p:tgtEl>
                                          <p:spTgt spid="92"/>
                                        </p:tgtEl>
                                        <p:attrNameLst>
                                          <p:attrName>style.visibility</p:attrName>
                                        </p:attrNameLst>
                                      </p:cBhvr>
                                      <p:to>
                                        <p:strVal val="hidden"/>
                                      </p:to>
                                    </p:set>
                                  </p:childTnLst>
                                </p:cTn>
                              </p:par>
                            </p:childTnLst>
                          </p:cTn>
                        </p:par>
                      </p:childTnLst>
                    </p:cTn>
                  </p:par>
                </p:childTnLst>
              </p:cTn>
              <p:nextCondLst>
                <p:cond evt="onClick" delay="0">
                  <p:tgtEl>
                    <p:spTgt spid="92"/>
                  </p:tgtEl>
                </p:cond>
              </p:nextCondLst>
            </p:seq>
            <p:seq concurrent="1" nextAc="seek">
              <p:cTn id="274" restart="whenNotActive" fill="hold" evtFilter="cancelBubble" nodeType="interactiveSeq">
                <p:stCondLst>
                  <p:cond evt="onClick" delay="0">
                    <p:tgtEl>
                      <p:spTgt spid="106"/>
                    </p:tgtEl>
                  </p:cond>
                </p:stCondLst>
                <p:endSync evt="end" delay="0">
                  <p:rtn val="all"/>
                </p:endSync>
                <p:childTnLst>
                  <p:par>
                    <p:cTn id="275" fill="hold">
                      <p:stCondLst>
                        <p:cond delay="0"/>
                      </p:stCondLst>
                      <p:childTnLst>
                        <p:par>
                          <p:cTn id="276" fill="hold">
                            <p:stCondLst>
                              <p:cond delay="0"/>
                            </p:stCondLst>
                            <p:childTnLst>
                              <p:par>
                                <p:cTn id="277" presetID="31" presetClass="exit" presetSubtype="0" fill="hold" nodeType="withEffect">
                                  <p:stCondLst>
                                    <p:cond delay="0"/>
                                  </p:stCondLst>
                                  <p:childTnLst>
                                    <p:anim calcmode="lin" valueType="num">
                                      <p:cBhvr>
                                        <p:cTn id="278" dur="1000"/>
                                        <p:tgtEl>
                                          <p:spTgt spid="106"/>
                                        </p:tgtEl>
                                        <p:attrNameLst>
                                          <p:attrName>ppt_w</p:attrName>
                                        </p:attrNameLst>
                                      </p:cBhvr>
                                      <p:tavLst>
                                        <p:tav tm="0">
                                          <p:val>
                                            <p:strVal val="ppt_w"/>
                                          </p:val>
                                        </p:tav>
                                        <p:tav tm="100000">
                                          <p:val>
                                            <p:fltVal val="0"/>
                                          </p:val>
                                        </p:tav>
                                      </p:tavLst>
                                    </p:anim>
                                    <p:anim calcmode="lin" valueType="num">
                                      <p:cBhvr>
                                        <p:cTn id="279" dur="1000"/>
                                        <p:tgtEl>
                                          <p:spTgt spid="106"/>
                                        </p:tgtEl>
                                        <p:attrNameLst>
                                          <p:attrName>ppt_h</p:attrName>
                                        </p:attrNameLst>
                                      </p:cBhvr>
                                      <p:tavLst>
                                        <p:tav tm="0">
                                          <p:val>
                                            <p:strVal val="ppt_h"/>
                                          </p:val>
                                        </p:tav>
                                        <p:tav tm="100000">
                                          <p:val>
                                            <p:fltVal val="0"/>
                                          </p:val>
                                        </p:tav>
                                      </p:tavLst>
                                    </p:anim>
                                    <p:anim calcmode="lin" valueType="num">
                                      <p:cBhvr>
                                        <p:cTn id="280" dur="1000"/>
                                        <p:tgtEl>
                                          <p:spTgt spid="106"/>
                                        </p:tgtEl>
                                        <p:attrNameLst>
                                          <p:attrName>style.rotation</p:attrName>
                                        </p:attrNameLst>
                                      </p:cBhvr>
                                      <p:tavLst>
                                        <p:tav tm="0">
                                          <p:val>
                                            <p:fltVal val="0"/>
                                          </p:val>
                                        </p:tav>
                                        <p:tav tm="100000">
                                          <p:val>
                                            <p:fltVal val="90"/>
                                          </p:val>
                                        </p:tav>
                                      </p:tavLst>
                                    </p:anim>
                                    <p:animEffect transition="out" filter="fade">
                                      <p:cBhvr>
                                        <p:cTn id="281" dur="1000"/>
                                        <p:tgtEl>
                                          <p:spTgt spid="106"/>
                                        </p:tgtEl>
                                      </p:cBhvr>
                                    </p:animEffect>
                                    <p:set>
                                      <p:cBhvr>
                                        <p:cTn id="282" dur="1" fill="hold">
                                          <p:stCondLst>
                                            <p:cond delay="999"/>
                                          </p:stCondLst>
                                        </p:cTn>
                                        <p:tgtEl>
                                          <p:spTgt spid="106"/>
                                        </p:tgtEl>
                                        <p:attrNameLst>
                                          <p:attrName>style.visibility</p:attrName>
                                        </p:attrNameLst>
                                      </p:cBhvr>
                                      <p:to>
                                        <p:strVal val="hidden"/>
                                      </p:to>
                                    </p:set>
                                  </p:childTnLst>
                                </p:cTn>
                              </p:par>
                            </p:childTnLst>
                          </p:cTn>
                        </p:par>
                      </p:childTnLst>
                    </p:cTn>
                  </p:par>
                </p:childTnLst>
              </p:cTn>
              <p:nextCondLst>
                <p:cond evt="onClick" delay="0">
                  <p:tgtEl>
                    <p:spTgt spid="106"/>
                  </p:tgtEl>
                </p:cond>
              </p:nextCondLst>
            </p:seq>
            <p:seq concurrent="1" nextAc="seek">
              <p:cTn id="283" restart="whenNotActive" fill="hold" evtFilter="cancelBubble" nodeType="interactiveSeq">
                <p:stCondLst>
                  <p:cond evt="onClick" delay="0">
                    <p:tgtEl>
                      <p:spTgt spid="109"/>
                    </p:tgtEl>
                  </p:cond>
                </p:stCondLst>
                <p:endSync evt="end" delay="0">
                  <p:rtn val="all"/>
                </p:endSync>
                <p:childTnLst>
                  <p:par>
                    <p:cTn id="284" fill="hold">
                      <p:stCondLst>
                        <p:cond delay="0"/>
                      </p:stCondLst>
                      <p:childTnLst>
                        <p:par>
                          <p:cTn id="285" fill="hold">
                            <p:stCondLst>
                              <p:cond delay="0"/>
                            </p:stCondLst>
                            <p:childTnLst>
                              <p:par>
                                <p:cTn id="286" presetID="31" presetClass="exit" presetSubtype="0" fill="hold" nodeType="withEffect">
                                  <p:stCondLst>
                                    <p:cond delay="0"/>
                                  </p:stCondLst>
                                  <p:childTnLst>
                                    <p:anim calcmode="lin" valueType="num">
                                      <p:cBhvr>
                                        <p:cTn id="287" dur="1000"/>
                                        <p:tgtEl>
                                          <p:spTgt spid="109"/>
                                        </p:tgtEl>
                                        <p:attrNameLst>
                                          <p:attrName>ppt_w</p:attrName>
                                        </p:attrNameLst>
                                      </p:cBhvr>
                                      <p:tavLst>
                                        <p:tav tm="0">
                                          <p:val>
                                            <p:strVal val="ppt_w"/>
                                          </p:val>
                                        </p:tav>
                                        <p:tav tm="100000">
                                          <p:val>
                                            <p:fltVal val="0"/>
                                          </p:val>
                                        </p:tav>
                                      </p:tavLst>
                                    </p:anim>
                                    <p:anim calcmode="lin" valueType="num">
                                      <p:cBhvr>
                                        <p:cTn id="288" dur="1000"/>
                                        <p:tgtEl>
                                          <p:spTgt spid="109"/>
                                        </p:tgtEl>
                                        <p:attrNameLst>
                                          <p:attrName>ppt_h</p:attrName>
                                        </p:attrNameLst>
                                      </p:cBhvr>
                                      <p:tavLst>
                                        <p:tav tm="0">
                                          <p:val>
                                            <p:strVal val="ppt_h"/>
                                          </p:val>
                                        </p:tav>
                                        <p:tav tm="100000">
                                          <p:val>
                                            <p:fltVal val="0"/>
                                          </p:val>
                                        </p:tav>
                                      </p:tavLst>
                                    </p:anim>
                                    <p:anim calcmode="lin" valueType="num">
                                      <p:cBhvr>
                                        <p:cTn id="289" dur="1000"/>
                                        <p:tgtEl>
                                          <p:spTgt spid="109"/>
                                        </p:tgtEl>
                                        <p:attrNameLst>
                                          <p:attrName>style.rotation</p:attrName>
                                        </p:attrNameLst>
                                      </p:cBhvr>
                                      <p:tavLst>
                                        <p:tav tm="0">
                                          <p:val>
                                            <p:fltVal val="0"/>
                                          </p:val>
                                        </p:tav>
                                        <p:tav tm="100000">
                                          <p:val>
                                            <p:fltVal val="90"/>
                                          </p:val>
                                        </p:tav>
                                      </p:tavLst>
                                    </p:anim>
                                    <p:animEffect transition="out" filter="fade">
                                      <p:cBhvr>
                                        <p:cTn id="290" dur="1000"/>
                                        <p:tgtEl>
                                          <p:spTgt spid="109"/>
                                        </p:tgtEl>
                                      </p:cBhvr>
                                    </p:animEffect>
                                    <p:set>
                                      <p:cBhvr>
                                        <p:cTn id="291" dur="1" fill="hold">
                                          <p:stCondLst>
                                            <p:cond delay="999"/>
                                          </p:stCondLst>
                                        </p:cTn>
                                        <p:tgtEl>
                                          <p:spTgt spid="109"/>
                                        </p:tgtEl>
                                        <p:attrNameLst>
                                          <p:attrName>style.visibility</p:attrName>
                                        </p:attrNameLst>
                                      </p:cBhvr>
                                      <p:to>
                                        <p:strVal val="hidden"/>
                                      </p:to>
                                    </p:set>
                                  </p:childTnLst>
                                </p:cTn>
                              </p:par>
                            </p:childTnLst>
                          </p:cTn>
                        </p:par>
                      </p:childTnLst>
                    </p:cTn>
                  </p:par>
                </p:childTnLst>
              </p:cTn>
              <p:nextCondLst>
                <p:cond evt="onClick" delay="0">
                  <p:tgtEl>
                    <p:spTgt spid="109"/>
                  </p:tgtEl>
                </p:cond>
              </p:nextCondLst>
            </p:seq>
            <p:seq concurrent="1" nextAc="seek">
              <p:cTn id="292" restart="whenNotActive" fill="hold" evtFilter="cancelBubble" nodeType="interactiveSeq">
                <p:stCondLst>
                  <p:cond evt="onClick" delay="0">
                    <p:tgtEl>
                      <p:spTgt spid="112"/>
                    </p:tgtEl>
                  </p:cond>
                </p:stCondLst>
                <p:endSync evt="end" delay="0">
                  <p:rtn val="all"/>
                </p:endSync>
                <p:childTnLst>
                  <p:par>
                    <p:cTn id="293" fill="hold">
                      <p:stCondLst>
                        <p:cond delay="0"/>
                      </p:stCondLst>
                      <p:childTnLst>
                        <p:par>
                          <p:cTn id="294" fill="hold">
                            <p:stCondLst>
                              <p:cond delay="0"/>
                            </p:stCondLst>
                            <p:childTnLst>
                              <p:par>
                                <p:cTn id="295" presetID="31" presetClass="exit" presetSubtype="0" fill="hold" nodeType="withEffect">
                                  <p:stCondLst>
                                    <p:cond delay="0"/>
                                  </p:stCondLst>
                                  <p:childTnLst>
                                    <p:anim calcmode="lin" valueType="num">
                                      <p:cBhvr>
                                        <p:cTn id="296" dur="1000"/>
                                        <p:tgtEl>
                                          <p:spTgt spid="112"/>
                                        </p:tgtEl>
                                        <p:attrNameLst>
                                          <p:attrName>ppt_w</p:attrName>
                                        </p:attrNameLst>
                                      </p:cBhvr>
                                      <p:tavLst>
                                        <p:tav tm="0">
                                          <p:val>
                                            <p:strVal val="ppt_w"/>
                                          </p:val>
                                        </p:tav>
                                        <p:tav tm="100000">
                                          <p:val>
                                            <p:fltVal val="0"/>
                                          </p:val>
                                        </p:tav>
                                      </p:tavLst>
                                    </p:anim>
                                    <p:anim calcmode="lin" valueType="num">
                                      <p:cBhvr>
                                        <p:cTn id="297" dur="1000"/>
                                        <p:tgtEl>
                                          <p:spTgt spid="112"/>
                                        </p:tgtEl>
                                        <p:attrNameLst>
                                          <p:attrName>ppt_h</p:attrName>
                                        </p:attrNameLst>
                                      </p:cBhvr>
                                      <p:tavLst>
                                        <p:tav tm="0">
                                          <p:val>
                                            <p:strVal val="ppt_h"/>
                                          </p:val>
                                        </p:tav>
                                        <p:tav tm="100000">
                                          <p:val>
                                            <p:fltVal val="0"/>
                                          </p:val>
                                        </p:tav>
                                      </p:tavLst>
                                    </p:anim>
                                    <p:anim calcmode="lin" valueType="num">
                                      <p:cBhvr>
                                        <p:cTn id="298" dur="1000"/>
                                        <p:tgtEl>
                                          <p:spTgt spid="112"/>
                                        </p:tgtEl>
                                        <p:attrNameLst>
                                          <p:attrName>style.rotation</p:attrName>
                                        </p:attrNameLst>
                                      </p:cBhvr>
                                      <p:tavLst>
                                        <p:tav tm="0">
                                          <p:val>
                                            <p:fltVal val="0"/>
                                          </p:val>
                                        </p:tav>
                                        <p:tav tm="100000">
                                          <p:val>
                                            <p:fltVal val="90"/>
                                          </p:val>
                                        </p:tav>
                                      </p:tavLst>
                                    </p:anim>
                                    <p:animEffect transition="out" filter="fade">
                                      <p:cBhvr>
                                        <p:cTn id="299" dur="1000"/>
                                        <p:tgtEl>
                                          <p:spTgt spid="112"/>
                                        </p:tgtEl>
                                      </p:cBhvr>
                                    </p:animEffect>
                                    <p:set>
                                      <p:cBhvr>
                                        <p:cTn id="300" dur="1" fill="hold">
                                          <p:stCondLst>
                                            <p:cond delay="999"/>
                                          </p:stCondLst>
                                        </p:cTn>
                                        <p:tgtEl>
                                          <p:spTgt spid="112"/>
                                        </p:tgtEl>
                                        <p:attrNameLst>
                                          <p:attrName>style.visibility</p:attrName>
                                        </p:attrNameLst>
                                      </p:cBhvr>
                                      <p:to>
                                        <p:strVal val="hidden"/>
                                      </p:to>
                                    </p:set>
                                  </p:childTnLst>
                                </p:cTn>
                              </p:par>
                            </p:childTnLst>
                          </p:cTn>
                        </p:par>
                      </p:childTnLst>
                    </p:cTn>
                  </p:par>
                </p:childTnLst>
              </p:cTn>
              <p:nextCondLst>
                <p:cond evt="onClick" delay="0">
                  <p:tgtEl>
                    <p:spTgt spid="112"/>
                  </p:tgtEl>
                </p:cond>
              </p:nextCondLst>
            </p:seq>
            <p:seq concurrent="1" nextAc="seek">
              <p:cTn id="301" restart="whenNotActive" fill="hold" evtFilter="cancelBubble" nodeType="interactiveSeq">
                <p:stCondLst>
                  <p:cond evt="onClick" delay="0">
                    <p:tgtEl>
                      <p:spTgt spid="115"/>
                    </p:tgtEl>
                  </p:cond>
                </p:stCondLst>
                <p:endSync evt="end" delay="0">
                  <p:rtn val="all"/>
                </p:endSync>
                <p:childTnLst>
                  <p:par>
                    <p:cTn id="302" fill="hold">
                      <p:stCondLst>
                        <p:cond delay="0"/>
                      </p:stCondLst>
                      <p:childTnLst>
                        <p:par>
                          <p:cTn id="303" fill="hold">
                            <p:stCondLst>
                              <p:cond delay="0"/>
                            </p:stCondLst>
                            <p:childTnLst>
                              <p:par>
                                <p:cTn id="304" presetID="31" presetClass="exit" presetSubtype="0" fill="hold" nodeType="withEffect">
                                  <p:stCondLst>
                                    <p:cond delay="0"/>
                                  </p:stCondLst>
                                  <p:childTnLst>
                                    <p:anim calcmode="lin" valueType="num">
                                      <p:cBhvr>
                                        <p:cTn id="305" dur="1000"/>
                                        <p:tgtEl>
                                          <p:spTgt spid="115"/>
                                        </p:tgtEl>
                                        <p:attrNameLst>
                                          <p:attrName>ppt_w</p:attrName>
                                        </p:attrNameLst>
                                      </p:cBhvr>
                                      <p:tavLst>
                                        <p:tav tm="0">
                                          <p:val>
                                            <p:strVal val="ppt_w"/>
                                          </p:val>
                                        </p:tav>
                                        <p:tav tm="100000">
                                          <p:val>
                                            <p:fltVal val="0"/>
                                          </p:val>
                                        </p:tav>
                                      </p:tavLst>
                                    </p:anim>
                                    <p:anim calcmode="lin" valueType="num">
                                      <p:cBhvr>
                                        <p:cTn id="306" dur="1000"/>
                                        <p:tgtEl>
                                          <p:spTgt spid="115"/>
                                        </p:tgtEl>
                                        <p:attrNameLst>
                                          <p:attrName>ppt_h</p:attrName>
                                        </p:attrNameLst>
                                      </p:cBhvr>
                                      <p:tavLst>
                                        <p:tav tm="0">
                                          <p:val>
                                            <p:strVal val="ppt_h"/>
                                          </p:val>
                                        </p:tav>
                                        <p:tav tm="100000">
                                          <p:val>
                                            <p:fltVal val="0"/>
                                          </p:val>
                                        </p:tav>
                                      </p:tavLst>
                                    </p:anim>
                                    <p:anim calcmode="lin" valueType="num">
                                      <p:cBhvr>
                                        <p:cTn id="307" dur="1000"/>
                                        <p:tgtEl>
                                          <p:spTgt spid="115"/>
                                        </p:tgtEl>
                                        <p:attrNameLst>
                                          <p:attrName>style.rotation</p:attrName>
                                        </p:attrNameLst>
                                      </p:cBhvr>
                                      <p:tavLst>
                                        <p:tav tm="0">
                                          <p:val>
                                            <p:fltVal val="0"/>
                                          </p:val>
                                        </p:tav>
                                        <p:tav tm="100000">
                                          <p:val>
                                            <p:fltVal val="90"/>
                                          </p:val>
                                        </p:tav>
                                      </p:tavLst>
                                    </p:anim>
                                    <p:animEffect transition="out" filter="fade">
                                      <p:cBhvr>
                                        <p:cTn id="308" dur="1000"/>
                                        <p:tgtEl>
                                          <p:spTgt spid="115"/>
                                        </p:tgtEl>
                                      </p:cBhvr>
                                    </p:animEffect>
                                    <p:set>
                                      <p:cBhvr>
                                        <p:cTn id="309" dur="1" fill="hold">
                                          <p:stCondLst>
                                            <p:cond delay="999"/>
                                          </p:stCondLst>
                                        </p:cTn>
                                        <p:tgtEl>
                                          <p:spTgt spid="115"/>
                                        </p:tgtEl>
                                        <p:attrNameLst>
                                          <p:attrName>style.visibility</p:attrName>
                                        </p:attrNameLst>
                                      </p:cBhvr>
                                      <p:to>
                                        <p:strVal val="hidden"/>
                                      </p:to>
                                    </p:set>
                                  </p:childTnLst>
                                </p:cTn>
                              </p:par>
                            </p:childTnLst>
                          </p:cTn>
                        </p:par>
                      </p:childTnLst>
                    </p:cTn>
                  </p:par>
                </p:childTnLst>
              </p:cTn>
              <p:nextCondLst>
                <p:cond evt="onClick" delay="0">
                  <p:tgtEl>
                    <p:spTgt spid="115"/>
                  </p:tgtEl>
                </p:cond>
              </p:nextCondLst>
            </p:seq>
            <p:seq concurrent="1" nextAc="seek">
              <p:cTn id="310" restart="whenNotActive" fill="hold" evtFilter="cancelBubble" nodeType="interactiveSeq">
                <p:stCondLst>
                  <p:cond evt="onClick" delay="0">
                    <p:tgtEl>
                      <p:spTgt spid="118"/>
                    </p:tgtEl>
                  </p:cond>
                </p:stCondLst>
                <p:endSync evt="end" delay="0">
                  <p:rtn val="all"/>
                </p:endSync>
                <p:childTnLst>
                  <p:par>
                    <p:cTn id="311" fill="hold">
                      <p:stCondLst>
                        <p:cond delay="0"/>
                      </p:stCondLst>
                      <p:childTnLst>
                        <p:par>
                          <p:cTn id="312" fill="hold">
                            <p:stCondLst>
                              <p:cond delay="0"/>
                            </p:stCondLst>
                            <p:childTnLst>
                              <p:par>
                                <p:cTn id="313" presetID="31" presetClass="exit" presetSubtype="0" fill="hold" nodeType="withEffect">
                                  <p:stCondLst>
                                    <p:cond delay="0"/>
                                  </p:stCondLst>
                                  <p:childTnLst>
                                    <p:anim calcmode="lin" valueType="num">
                                      <p:cBhvr>
                                        <p:cTn id="314" dur="1000"/>
                                        <p:tgtEl>
                                          <p:spTgt spid="118"/>
                                        </p:tgtEl>
                                        <p:attrNameLst>
                                          <p:attrName>ppt_w</p:attrName>
                                        </p:attrNameLst>
                                      </p:cBhvr>
                                      <p:tavLst>
                                        <p:tav tm="0">
                                          <p:val>
                                            <p:strVal val="ppt_w"/>
                                          </p:val>
                                        </p:tav>
                                        <p:tav tm="100000">
                                          <p:val>
                                            <p:fltVal val="0"/>
                                          </p:val>
                                        </p:tav>
                                      </p:tavLst>
                                    </p:anim>
                                    <p:anim calcmode="lin" valueType="num">
                                      <p:cBhvr>
                                        <p:cTn id="315" dur="1000"/>
                                        <p:tgtEl>
                                          <p:spTgt spid="118"/>
                                        </p:tgtEl>
                                        <p:attrNameLst>
                                          <p:attrName>ppt_h</p:attrName>
                                        </p:attrNameLst>
                                      </p:cBhvr>
                                      <p:tavLst>
                                        <p:tav tm="0">
                                          <p:val>
                                            <p:strVal val="ppt_h"/>
                                          </p:val>
                                        </p:tav>
                                        <p:tav tm="100000">
                                          <p:val>
                                            <p:fltVal val="0"/>
                                          </p:val>
                                        </p:tav>
                                      </p:tavLst>
                                    </p:anim>
                                    <p:anim calcmode="lin" valueType="num">
                                      <p:cBhvr>
                                        <p:cTn id="316" dur="1000"/>
                                        <p:tgtEl>
                                          <p:spTgt spid="118"/>
                                        </p:tgtEl>
                                        <p:attrNameLst>
                                          <p:attrName>style.rotation</p:attrName>
                                        </p:attrNameLst>
                                      </p:cBhvr>
                                      <p:tavLst>
                                        <p:tav tm="0">
                                          <p:val>
                                            <p:fltVal val="0"/>
                                          </p:val>
                                        </p:tav>
                                        <p:tav tm="100000">
                                          <p:val>
                                            <p:fltVal val="90"/>
                                          </p:val>
                                        </p:tav>
                                      </p:tavLst>
                                    </p:anim>
                                    <p:animEffect transition="out" filter="fade">
                                      <p:cBhvr>
                                        <p:cTn id="317" dur="1000"/>
                                        <p:tgtEl>
                                          <p:spTgt spid="118"/>
                                        </p:tgtEl>
                                      </p:cBhvr>
                                    </p:animEffect>
                                    <p:set>
                                      <p:cBhvr>
                                        <p:cTn id="318" dur="1" fill="hold">
                                          <p:stCondLst>
                                            <p:cond delay="999"/>
                                          </p:stCondLst>
                                        </p:cTn>
                                        <p:tgtEl>
                                          <p:spTgt spid="118"/>
                                        </p:tgtEl>
                                        <p:attrNameLst>
                                          <p:attrName>style.visibility</p:attrName>
                                        </p:attrNameLst>
                                      </p:cBhvr>
                                      <p:to>
                                        <p:strVal val="hidden"/>
                                      </p:to>
                                    </p:set>
                                  </p:childTnLst>
                                </p:cTn>
                              </p:par>
                            </p:childTnLst>
                          </p:cTn>
                        </p:par>
                      </p:childTnLst>
                    </p:cTn>
                  </p:par>
                </p:childTnLst>
              </p:cTn>
              <p:nextCondLst>
                <p:cond evt="onClick" delay="0">
                  <p:tgtEl>
                    <p:spTgt spid="118"/>
                  </p:tgtEl>
                </p:cond>
              </p:nextCondLst>
            </p:seq>
            <p:seq concurrent="1" nextAc="seek">
              <p:cTn id="319" restart="whenNotActive" fill="hold" evtFilter="cancelBubble" nodeType="interactiveSeq">
                <p:stCondLst>
                  <p:cond evt="onClick" delay="0">
                    <p:tgtEl>
                      <p:spTgt spid="121"/>
                    </p:tgtEl>
                  </p:cond>
                </p:stCondLst>
                <p:endSync evt="end" delay="0">
                  <p:rtn val="all"/>
                </p:endSync>
                <p:childTnLst>
                  <p:par>
                    <p:cTn id="320" fill="hold">
                      <p:stCondLst>
                        <p:cond delay="0"/>
                      </p:stCondLst>
                      <p:childTnLst>
                        <p:par>
                          <p:cTn id="321" fill="hold">
                            <p:stCondLst>
                              <p:cond delay="0"/>
                            </p:stCondLst>
                            <p:childTnLst>
                              <p:par>
                                <p:cTn id="322" presetID="31" presetClass="exit" presetSubtype="0" fill="hold" nodeType="withEffect">
                                  <p:stCondLst>
                                    <p:cond delay="0"/>
                                  </p:stCondLst>
                                  <p:childTnLst>
                                    <p:anim calcmode="lin" valueType="num">
                                      <p:cBhvr>
                                        <p:cTn id="323" dur="1000"/>
                                        <p:tgtEl>
                                          <p:spTgt spid="121"/>
                                        </p:tgtEl>
                                        <p:attrNameLst>
                                          <p:attrName>ppt_w</p:attrName>
                                        </p:attrNameLst>
                                      </p:cBhvr>
                                      <p:tavLst>
                                        <p:tav tm="0">
                                          <p:val>
                                            <p:strVal val="ppt_w"/>
                                          </p:val>
                                        </p:tav>
                                        <p:tav tm="100000">
                                          <p:val>
                                            <p:fltVal val="0"/>
                                          </p:val>
                                        </p:tav>
                                      </p:tavLst>
                                    </p:anim>
                                    <p:anim calcmode="lin" valueType="num">
                                      <p:cBhvr>
                                        <p:cTn id="324" dur="1000"/>
                                        <p:tgtEl>
                                          <p:spTgt spid="121"/>
                                        </p:tgtEl>
                                        <p:attrNameLst>
                                          <p:attrName>ppt_h</p:attrName>
                                        </p:attrNameLst>
                                      </p:cBhvr>
                                      <p:tavLst>
                                        <p:tav tm="0">
                                          <p:val>
                                            <p:strVal val="ppt_h"/>
                                          </p:val>
                                        </p:tav>
                                        <p:tav tm="100000">
                                          <p:val>
                                            <p:fltVal val="0"/>
                                          </p:val>
                                        </p:tav>
                                      </p:tavLst>
                                    </p:anim>
                                    <p:anim calcmode="lin" valueType="num">
                                      <p:cBhvr>
                                        <p:cTn id="325" dur="1000"/>
                                        <p:tgtEl>
                                          <p:spTgt spid="121"/>
                                        </p:tgtEl>
                                        <p:attrNameLst>
                                          <p:attrName>style.rotation</p:attrName>
                                        </p:attrNameLst>
                                      </p:cBhvr>
                                      <p:tavLst>
                                        <p:tav tm="0">
                                          <p:val>
                                            <p:fltVal val="0"/>
                                          </p:val>
                                        </p:tav>
                                        <p:tav tm="100000">
                                          <p:val>
                                            <p:fltVal val="90"/>
                                          </p:val>
                                        </p:tav>
                                      </p:tavLst>
                                    </p:anim>
                                    <p:animEffect transition="out" filter="fade">
                                      <p:cBhvr>
                                        <p:cTn id="326" dur="1000"/>
                                        <p:tgtEl>
                                          <p:spTgt spid="121"/>
                                        </p:tgtEl>
                                      </p:cBhvr>
                                    </p:animEffect>
                                    <p:set>
                                      <p:cBhvr>
                                        <p:cTn id="327" dur="1" fill="hold">
                                          <p:stCondLst>
                                            <p:cond delay="999"/>
                                          </p:stCondLst>
                                        </p:cTn>
                                        <p:tgtEl>
                                          <p:spTgt spid="121"/>
                                        </p:tgtEl>
                                        <p:attrNameLst>
                                          <p:attrName>style.visibility</p:attrName>
                                        </p:attrNameLst>
                                      </p:cBhvr>
                                      <p:to>
                                        <p:strVal val="hidden"/>
                                      </p:to>
                                    </p:set>
                                  </p:childTnLst>
                                </p:cTn>
                              </p:par>
                            </p:childTnLst>
                          </p:cTn>
                        </p:par>
                      </p:childTnLst>
                    </p:cTn>
                  </p:par>
                </p:childTnLst>
              </p:cTn>
              <p:nextCondLst>
                <p:cond evt="onClick" delay="0">
                  <p:tgtEl>
                    <p:spTgt spid="121"/>
                  </p:tgtEl>
                </p:cond>
              </p:nextCondLst>
            </p:seq>
            <p:seq concurrent="1" nextAc="seek">
              <p:cTn id="328" restart="whenNotActive" fill="hold" evtFilter="cancelBubble" nodeType="interactiveSeq">
                <p:stCondLst>
                  <p:cond evt="onClick" delay="0">
                    <p:tgtEl>
                      <p:spTgt spid="124"/>
                    </p:tgtEl>
                  </p:cond>
                </p:stCondLst>
                <p:endSync evt="end" delay="0">
                  <p:rtn val="all"/>
                </p:endSync>
                <p:childTnLst>
                  <p:par>
                    <p:cTn id="329" fill="hold">
                      <p:stCondLst>
                        <p:cond delay="0"/>
                      </p:stCondLst>
                      <p:childTnLst>
                        <p:par>
                          <p:cTn id="330" fill="hold">
                            <p:stCondLst>
                              <p:cond delay="0"/>
                            </p:stCondLst>
                            <p:childTnLst>
                              <p:par>
                                <p:cTn id="331" presetID="31" presetClass="exit" presetSubtype="0" fill="hold" nodeType="withEffect">
                                  <p:stCondLst>
                                    <p:cond delay="0"/>
                                  </p:stCondLst>
                                  <p:childTnLst>
                                    <p:anim calcmode="lin" valueType="num">
                                      <p:cBhvr>
                                        <p:cTn id="332" dur="1000"/>
                                        <p:tgtEl>
                                          <p:spTgt spid="124"/>
                                        </p:tgtEl>
                                        <p:attrNameLst>
                                          <p:attrName>ppt_w</p:attrName>
                                        </p:attrNameLst>
                                      </p:cBhvr>
                                      <p:tavLst>
                                        <p:tav tm="0">
                                          <p:val>
                                            <p:strVal val="ppt_w"/>
                                          </p:val>
                                        </p:tav>
                                        <p:tav tm="100000">
                                          <p:val>
                                            <p:fltVal val="0"/>
                                          </p:val>
                                        </p:tav>
                                      </p:tavLst>
                                    </p:anim>
                                    <p:anim calcmode="lin" valueType="num">
                                      <p:cBhvr>
                                        <p:cTn id="333" dur="1000"/>
                                        <p:tgtEl>
                                          <p:spTgt spid="124"/>
                                        </p:tgtEl>
                                        <p:attrNameLst>
                                          <p:attrName>ppt_h</p:attrName>
                                        </p:attrNameLst>
                                      </p:cBhvr>
                                      <p:tavLst>
                                        <p:tav tm="0">
                                          <p:val>
                                            <p:strVal val="ppt_h"/>
                                          </p:val>
                                        </p:tav>
                                        <p:tav tm="100000">
                                          <p:val>
                                            <p:fltVal val="0"/>
                                          </p:val>
                                        </p:tav>
                                      </p:tavLst>
                                    </p:anim>
                                    <p:anim calcmode="lin" valueType="num">
                                      <p:cBhvr>
                                        <p:cTn id="334" dur="1000"/>
                                        <p:tgtEl>
                                          <p:spTgt spid="124"/>
                                        </p:tgtEl>
                                        <p:attrNameLst>
                                          <p:attrName>style.rotation</p:attrName>
                                        </p:attrNameLst>
                                      </p:cBhvr>
                                      <p:tavLst>
                                        <p:tav tm="0">
                                          <p:val>
                                            <p:fltVal val="0"/>
                                          </p:val>
                                        </p:tav>
                                        <p:tav tm="100000">
                                          <p:val>
                                            <p:fltVal val="90"/>
                                          </p:val>
                                        </p:tav>
                                      </p:tavLst>
                                    </p:anim>
                                    <p:animEffect transition="out" filter="fade">
                                      <p:cBhvr>
                                        <p:cTn id="335" dur="1000"/>
                                        <p:tgtEl>
                                          <p:spTgt spid="124"/>
                                        </p:tgtEl>
                                      </p:cBhvr>
                                    </p:animEffect>
                                    <p:set>
                                      <p:cBhvr>
                                        <p:cTn id="336" dur="1" fill="hold">
                                          <p:stCondLst>
                                            <p:cond delay="999"/>
                                          </p:stCondLst>
                                        </p:cTn>
                                        <p:tgtEl>
                                          <p:spTgt spid="124"/>
                                        </p:tgtEl>
                                        <p:attrNameLst>
                                          <p:attrName>style.visibility</p:attrName>
                                        </p:attrNameLst>
                                      </p:cBhvr>
                                      <p:to>
                                        <p:strVal val="hidden"/>
                                      </p:to>
                                    </p:set>
                                  </p:childTnLst>
                                </p:cTn>
                              </p:par>
                            </p:childTnLst>
                          </p:cTn>
                        </p:par>
                      </p:childTnLst>
                    </p:cTn>
                  </p:par>
                </p:childTnLst>
              </p:cTn>
              <p:nextCondLst>
                <p:cond evt="onClick" delay="0">
                  <p:tgtEl>
                    <p:spTgt spid="124"/>
                  </p:tgtEl>
                </p:cond>
              </p:nextCondLst>
            </p:seq>
          </p:childTnLst>
        </p:cTn>
      </p:par>
    </p:tnLst>
    <p:bldLst>
      <p:bldP spid="2" grpId="0"/>
      <p:bldP spid="9" grpId="0" animBg="1"/>
      <p:bldP spid="9" grpId="1" animBg="1"/>
      <p:bldP spid="36" grpId="0"/>
      <p:bldP spid="36" grpId="1"/>
      <p:bldP spid="66" grpId="0" animBg="1"/>
      <p:bldP spid="66"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D305EAC0-CC0E-49BF-B374-9E6F55CCCF64}"/>
              </a:ext>
            </a:extLst>
          </p:cNvPr>
          <p:cNvSpPr txBox="1"/>
          <p:nvPr/>
        </p:nvSpPr>
        <p:spPr>
          <a:xfrm>
            <a:off x="8904096" y="228255"/>
            <a:ext cx="3117204" cy="4832092"/>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לִפְנֵיכֶם לוּחַ 100.</a:t>
            </a:r>
          </a:p>
          <a:p>
            <a:r>
              <a:rPr lang="he-IL" sz="2800" dirty="0">
                <a:latin typeface="Calibri" panose="020F0502020204030204" pitchFamily="34" charset="0"/>
                <a:cs typeface="Calibri" panose="020F0502020204030204" pitchFamily="34" charset="0"/>
              </a:rPr>
              <a:t>חֵלֶק מֵהַמִסְפָּרִים מֻסְתָרִים וְחֵלֶק גְלוּיִים.</a:t>
            </a:r>
          </a:p>
          <a:p>
            <a:endParaRPr lang="he-IL" sz="2800" dirty="0">
              <a:latin typeface="Calibri" panose="020F0502020204030204" pitchFamily="34" charset="0"/>
              <a:cs typeface="Calibri" panose="020F0502020204030204" pitchFamily="34" charset="0"/>
            </a:endParaRPr>
          </a:p>
          <a:p>
            <a:r>
              <a:rPr lang="he-IL" sz="2800" dirty="0">
                <a:latin typeface="Calibri" panose="020F0502020204030204" pitchFamily="34" charset="0"/>
                <a:cs typeface="Calibri" panose="020F0502020204030204" pitchFamily="34" charset="0"/>
              </a:rPr>
              <a:t>עַל הַלוּחַ יֵש מַלְבְּנִים כְּתֻמִים.</a:t>
            </a:r>
          </a:p>
          <a:p>
            <a:r>
              <a:rPr lang="he-IL" sz="2800" dirty="0">
                <a:latin typeface="Calibri" panose="020F0502020204030204" pitchFamily="34" charset="0"/>
                <a:cs typeface="Calibri" panose="020F0502020204030204" pitchFamily="34" charset="0"/>
              </a:rPr>
              <a:t>אֵילוּ מִסְפָּרִים מִסְתַתְרִים תַחְתָם?</a:t>
            </a:r>
          </a:p>
          <a:p>
            <a:endParaRPr lang="he-IL" sz="2800" dirty="0">
              <a:latin typeface="Calibri" panose="020F0502020204030204" pitchFamily="34" charset="0"/>
              <a:cs typeface="Calibri" panose="020F0502020204030204" pitchFamily="34" charset="0"/>
            </a:endParaRPr>
          </a:p>
          <a:p>
            <a:r>
              <a:rPr lang="he-IL" sz="2800" dirty="0">
                <a:latin typeface="Calibri" panose="020F0502020204030204" pitchFamily="34" charset="0"/>
                <a:cs typeface="Calibri" panose="020F0502020204030204" pitchFamily="34" charset="0"/>
              </a:rPr>
              <a:t>לַחֲצוּ עַל כָּל מַלְבֵּן כְּדֵי לִבְדֹק.</a:t>
            </a:r>
          </a:p>
        </p:txBody>
      </p:sp>
      <p:graphicFrame>
        <p:nvGraphicFramePr>
          <p:cNvPr id="4" name="טבלה 3">
            <a:extLst>
              <a:ext uri="{FF2B5EF4-FFF2-40B4-BE49-F238E27FC236}">
                <a16:creationId xmlns:a16="http://schemas.microsoft.com/office/drawing/2014/main" id="{1AEE468F-51AC-5FE4-5574-9C2C85AC398B}"/>
              </a:ext>
            </a:extLst>
          </p:cNvPr>
          <p:cNvGraphicFramePr>
            <a:graphicFrameLocks noGrp="1"/>
          </p:cNvGraphicFramePr>
          <p:nvPr>
            <p:extLst>
              <p:ext uri="{D42A27DB-BD31-4B8C-83A1-F6EECF244321}">
                <p14:modId xmlns:p14="http://schemas.microsoft.com/office/powerpoint/2010/main" val="3106251196"/>
              </p:ext>
            </p:extLst>
          </p:nvPr>
        </p:nvGraphicFramePr>
        <p:xfrm>
          <a:off x="215945" y="306625"/>
          <a:ext cx="8766890" cy="6323120"/>
        </p:xfrm>
        <a:graphic>
          <a:graphicData uri="http://schemas.openxmlformats.org/drawingml/2006/table">
            <a:tbl>
              <a:tblPr rtl="1" firstRow="1" bandRow="1">
                <a:tableStyleId>{5C22544A-7EE6-4342-B048-85BDC9FD1C3A}</a:tableStyleId>
              </a:tblPr>
              <a:tblGrid>
                <a:gridCol w="876689">
                  <a:extLst>
                    <a:ext uri="{9D8B030D-6E8A-4147-A177-3AD203B41FA5}">
                      <a16:colId xmlns:a16="http://schemas.microsoft.com/office/drawing/2014/main" val="746335834"/>
                    </a:ext>
                  </a:extLst>
                </a:gridCol>
                <a:gridCol w="876689">
                  <a:extLst>
                    <a:ext uri="{9D8B030D-6E8A-4147-A177-3AD203B41FA5}">
                      <a16:colId xmlns:a16="http://schemas.microsoft.com/office/drawing/2014/main" val="806308182"/>
                    </a:ext>
                  </a:extLst>
                </a:gridCol>
                <a:gridCol w="876689">
                  <a:extLst>
                    <a:ext uri="{9D8B030D-6E8A-4147-A177-3AD203B41FA5}">
                      <a16:colId xmlns:a16="http://schemas.microsoft.com/office/drawing/2014/main" val="3461787275"/>
                    </a:ext>
                  </a:extLst>
                </a:gridCol>
                <a:gridCol w="876689">
                  <a:extLst>
                    <a:ext uri="{9D8B030D-6E8A-4147-A177-3AD203B41FA5}">
                      <a16:colId xmlns:a16="http://schemas.microsoft.com/office/drawing/2014/main" val="1105989232"/>
                    </a:ext>
                  </a:extLst>
                </a:gridCol>
                <a:gridCol w="876689">
                  <a:extLst>
                    <a:ext uri="{9D8B030D-6E8A-4147-A177-3AD203B41FA5}">
                      <a16:colId xmlns:a16="http://schemas.microsoft.com/office/drawing/2014/main" val="1545224626"/>
                    </a:ext>
                  </a:extLst>
                </a:gridCol>
                <a:gridCol w="876689">
                  <a:extLst>
                    <a:ext uri="{9D8B030D-6E8A-4147-A177-3AD203B41FA5}">
                      <a16:colId xmlns:a16="http://schemas.microsoft.com/office/drawing/2014/main" val="2277712641"/>
                    </a:ext>
                  </a:extLst>
                </a:gridCol>
                <a:gridCol w="876689">
                  <a:extLst>
                    <a:ext uri="{9D8B030D-6E8A-4147-A177-3AD203B41FA5}">
                      <a16:colId xmlns:a16="http://schemas.microsoft.com/office/drawing/2014/main" val="3590116243"/>
                    </a:ext>
                  </a:extLst>
                </a:gridCol>
                <a:gridCol w="876689">
                  <a:extLst>
                    <a:ext uri="{9D8B030D-6E8A-4147-A177-3AD203B41FA5}">
                      <a16:colId xmlns:a16="http://schemas.microsoft.com/office/drawing/2014/main" val="1702031955"/>
                    </a:ext>
                  </a:extLst>
                </a:gridCol>
                <a:gridCol w="876689">
                  <a:extLst>
                    <a:ext uri="{9D8B030D-6E8A-4147-A177-3AD203B41FA5}">
                      <a16:colId xmlns:a16="http://schemas.microsoft.com/office/drawing/2014/main" val="2026036976"/>
                    </a:ext>
                  </a:extLst>
                </a:gridCol>
                <a:gridCol w="876689">
                  <a:extLst>
                    <a:ext uri="{9D8B030D-6E8A-4147-A177-3AD203B41FA5}">
                      <a16:colId xmlns:a16="http://schemas.microsoft.com/office/drawing/2014/main" val="2990344210"/>
                    </a:ext>
                  </a:extLst>
                </a:gridCol>
              </a:tblGrid>
              <a:tr h="628553">
                <a:tc>
                  <a:txBody>
                    <a:bodyPr/>
                    <a:lstStyle/>
                    <a:p>
                      <a:pPr algn="ctr" rtl="1"/>
                      <a:r>
                        <a:rPr lang="he-IL" sz="2400" b="0" dirty="0">
                          <a:solidFill>
                            <a:schemeClr val="bg1"/>
                          </a:solidFill>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bg1"/>
                          </a:solidFill>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bg1"/>
                          </a:solidFill>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bg1"/>
                          </a:solidFill>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5</a:t>
                      </a:r>
                      <a:endParaRPr lang="he-IL" sz="2400" b="0"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bg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bg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bg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39480024"/>
                  </a:ext>
                </a:extLst>
              </a:tr>
              <a:tr h="628553">
                <a:tc>
                  <a:txBody>
                    <a:bodyPr/>
                    <a:lstStyle/>
                    <a:p>
                      <a:pPr algn="ctr" rtl="1"/>
                      <a:r>
                        <a:rPr lang="he-IL" sz="2400" dirty="0">
                          <a:solidFill>
                            <a:schemeClr val="bg1"/>
                          </a:solidFill>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9572205"/>
                  </a:ext>
                </a:extLst>
              </a:tr>
              <a:tr h="628553">
                <a:tc>
                  <a:txBody>
                    <a:bodyPr/>
                    <a:lstStyle/>
                    <a:p>
                      <a:pPr algn="ctr" rtl="1"/>
                      <a:r>
                        <a:rPr lang="he-IL" sz="2400" dirty="0">
                          <a:solidFill>
                            <a:schemeClr val="bg1"/>
                          </a:solidFill>
                        </a:rPr>
                        <a:t>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83536418"/>
                  </a:ext>
                </a:extLst>
              </a:tr>
              <a:tr h="633923">
                <a:tc>
                  <a:txBody>
                    <a:bodyPr/>
                    <a:lstStyle/>
                    <a:p>
                      <a:pPr algn="ctr" rtl="1"/>
                      <a:r>
                        <a:rPr lang="he-IL" sz="2400" dirty="0">
                          <a:solidFill>
                            <a:schemeClr val="bg1"/>
                          </a:solidFill>
                        </a:rPr>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39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37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36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35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32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31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20596675"/>
                  </a:ext>
                </a:extLst>
              </a:tr>
              <a:tr h="633923">
                <a:tc>
                  <a:txBody>
                    <a:bodyPr/>
                    <a:lstStyle/>
                    <a:p>
                      <a:pPr algn="ctr" rtl="1"/>
                      <a:r>
                        <a:rPr lang="he-IL" sz="2400" dirty="0">
                          <a:solidFill>
                            <a:schemeClr val="bg1"/>
                          </a:solidFill>
                        </a:rPr>
                        <a:t>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49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48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47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46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45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43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42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41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67444988"/>
                  </a:ext>
                </a:extLst>
              </a:tr>
              <a:tr h="633923">
                <a:tc>
                  <a:txBody>
                    <a:bodyPr/>
                    <a:lstStyle/>
                    <a:p>
                      <a:pPr algn="ctr" rtl="1"/>
                      <a:r>
                        <a:rPr lang="he-IL" sz="2400" dirty="0">
                          <a:solidFill>
                            <a:schemeClr val="bg1"/>
                          </a:solidFill>
                        </a:rPr>
                        <a:t>60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59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55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53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51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5766148"/>
                  </a:ext>
                </a:extLst>
              </a:tr>
              <a:tr h="633923">
                <a:tc>
                  <a:txBody>
                    <a:bodyPr/>
                    <a:lstStyle/>
                    <a:p>
                      <a:pPr algn="ctr" rtl="1"/>
                      <a:r>
                        <a:rPr lang="he-IL" sz="2400" dirty="0">
                          <a:solidFill>
                            <a:schemeClr val="bg1"/>
                          </a:solidFill>
                        </a:rPr>
                        <a:t>70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69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68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66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65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64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63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61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51014225"/>
                  </a:ext>
                </a:extLst>
              </a:tr>
              <a:tr h="633923">
                <a:tc>
                  <a:txBody>
                    <a:bodyPr/>
                    <a:lstStyle/>
                    <a:p>
                      <a:pPr algn="ctr" rtl="1"/>
                      <a:r>
                        <a:rPr lang="he-IL" sz="2400" dirty="0">
                          <a:solidFill>
                            <a:schemeClr val="bg1"/>
                          </a:solidFill>
                        </a:rPr>
                        <a:t>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79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75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74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73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71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68922062"/>
                  </a:ext>
                </a:extLst>
              </a:tr>
              <a:tr h="633923">
                <a:tc>
                  <a:txBody>
                    <a:bodyPr/>
                    <a:lstStyle/>
                    <a:p>
                      <a:pPr algn="ctr" rtl="1"/>
                      <a:r>
                        <a:rPr lang="he-IL" sz="2400" dirty="0">
                          <a:solidFill>
                            <a:schemeClr val="tx1"/>
                          </a:solidFill>
                        </a:rPr>
                        <a:t>90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a:r>
                        <a:rPr lang="he-IL" sz="2400" dirty="0">
                          <a:solidFill>
                            <a:schemeClr val="tx1"/>
                          </a:solidFill>
                        </a:rPr>
                        <a:t>89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87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86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85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84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83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16181302"/>
                  </a:ext>
                </a:extLst>
              </a:tr>
              <a:tr h="633923">
                <a:tc>
                  <a:txBody>
                    <a:bodyPr/>
                    <a:lstStyle/>
                    <a:p>
                      <a:pPr algn="ctr" rtl="1"/>
                      <a:r>
                        <a:rPr lang="he-IL" sz="2400" dirty="0">
                          <a:solidFill>
                            <a:schemeClr val="bg1"/>
                          </a:solidFill>
                        </a:rPr>
                        <a:t>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99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98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97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96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95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94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93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92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91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0798824"/>
                  </a:ext>
                </a:extLst>
              </a:tr>
            </a:tbl>
          </a:graphicData>
        </a:graphic>
      </p:graphicFrame>
      <p:sp>
        <p:nvSpPr>
          <p:cNvPr id="3" name="מלבן 2">
            <a:extLst>
              <a:ext uri="{FF2B5EF4-FFF2-40B4-BE49-F238E27FC236}">
                <a16:creationId xmlns:a16="http://schemas.microsoft.com/office/drawing/2014/main" id="{762606E5-FDEC-D23E-33D4-C931F86CD6FC}"/>
              </a:ext>
            </a:extLst>
          </p:cNvPr>
          <p:cNvSpPr/>
          <p:nvPr/>
        </p:nvSpPr>
        <p:spPr>
          <a:xfrm>
            <a:off x="2844474" y="2186429"/>
            <a:ext cx="869182" cy="648118"/>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 name="מלבן 4">
            <a:extLst>
              <a:ext uri="{FF2B5EF4-FFF2-40B4-BE49-F238E27FC236}">
                <a16:creationId xmlns:a16="http://schemas.microsoft.com/office/drawing/2014/main" id="{831CD438-5574-46D7-5CC4-C74AE758C364}"/>
              </a:ext>
            </a:extLst>
          </p:cNvPr>
          <p:cNvSpPr/>
          <p:nvPr/>
        </p:nvSpPr>
        <p:spPr>
          <a:xfrm>
            <a:off x="5479063" y="4063535"/>
            <a:ext cx="869182" cy="648118"/>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 name="מלבן 6">
            <a:extLst>
              <a:ext uri="{FF2B5EF4-FFF2-40B4-BE49-F238E27FC236}">
                <a16:creationId xmlns:a16="http://schemas.microsoft.com/office/drawing/2014/main" id="{86A9EBE7-72A5-9A32-A0CA-58EB906F0F56}"/>
              </a:ext>
            </a:extLst>
          </p:cNvPr>
          <p:cNvSpPr/>
          <p:nvPr/>
        </p:nvSpPr>
        <p:spPr>
          <a:xfrm>
            <a:off x="7246154" y="904673"/>
            <a:ext cx="869182" cy="648118"/>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מלבן 7">
            <a:extLst>
              <a:ext uri="{FF2B5EF4-FFF2-40B4-BE49-F238E27FC236}">
                <a16:creationId xmlns:a16="http://schemas.microsoft.com/office/drawing/2014/main" id="{67BA5B8C-DC88-9FFE-3F34-5C932291E227}"/>
              </a:ext>
            </a:extLst>
          </p:cNvPr>
          <p:cNvSpPr/>
          <p:nvPr/>
        </p:nvSpPr>
        <p:spPr>
          <a:xfrm>
            <a:off x="1094777" y="4714351"/>
            <a:ext cx="869182" cy="648118"/>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מלבן 8">
            <a:extLst>
              <a:ext uri="{FF2B5EF4-FFF2-40B4-BE49-F238E27FC236}">
                <a16:creationId xmlns:a16="http://schemas.microsoft.com/office/drawing/2014/main" id="{3B0223E0-0F77-CABC-C859-CA3ADE1A4660}"/>
              </a:ext>
            </a:extLst>
          </p:cNvPr>
          <p:cNvSpPr/>
          <p:nvPr/>
        </p:nvSpPr>
        <p:spPr>
          <a:xfrm>
            <a:off x="7246154" y="5362469"/>
            <a:ext cx="869182" cy="648118"/>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 name="מלבן 9">
            <a:extLst>
              <a:ext uri="{FF2B5EF4-FFF2-40B4-BE49-F238E27FC236}">
                <a16:creationId xmlns:a16="http://schemas.microsoft.com/office/drawing/2014/main" id="{4505FCEE-C027-187F-C1D5-3E54CC0BE1C1}"/>
              </a:ext>
            </a:extLst>
          </p:cNvPr>
          <p:cNvSpPr/>
          <p:nvPr/>
        </p:nvSpPr>
        <p:spPr>
          <a:xfrm>
            <a:off x="1094777" y="904673"/>
            <a:ext cx="869182" cy="648118"/>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271134716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9" presetClass="emph" presetSubtype="0" grpId="0" nodeType="withEffect">
                                  <p:stCondLst>
                                    <p:cond delay="0"/>
                                  </p:stCondLst>
                                  <p:childTnLst>
                                    <p:set>
                                      <p:cBhvr>
                                        <p:cTn id="6" dur="indefinite"/>
                                        <p:tgtEl>
                                          <p:spTgt spid="3"/>
                                        </p:tgtEl>
                                        <p:attrNameLst>
                                          <p:attrName>style.opacity</p:attrName>
                                        </p:attrNameLst>
                                      </p:cBhvr>
                                      <p:to>
                                        <p:strVal val="0.25"/>
                                      </p:to>
                                    </p:set>
                                    <p:animEffect filter="image" prLst="opacity: 0.25">
                                      <p:cBhvr rctx="IE">
                                        <p:cTn id="7" dur="indefinite"/>
                                        <p:tgtEl>
                                          <p:spTgt spid="3"/>
                                        </p:tgtEl>
                                      </p:cBhvr>
                                    </p:animEffect>
                                  </p:childTnLst>
                                </p:cTn>
                              </p:par>
                            </p:childTnLst>
                          </p:cTn>
                        </p:par>
                      </p:childTnLst>
                    </p:cTn>
                  </p:par>
                </p:childTnLst>
              </p:cTn>
              <p:nextCondLst>
                <p:cond evt="onClick" delay="0">
                  <p:tgtEl>
                    <p:spTgt spid="3"/>
                  </p:tgtEl>
                </p:cond>
              </p:nextCondLst>
            </p:seq>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9" presetClass="emph" presetSubtype="0" grpId="0" nodeType="withEffect">
                                  <p:stCondLst>
                                    <p:cond delay="0"/>
                                  </p:stCondLst>
                                  <p:childTnLst>
                                    <p:set>
                                      <p:cBhvr>
                                        <p:cTn id="12" dur="indefinite"/>
                                        <p:tgtEl>
                                          <p:spTgt spid="5"/>
                                        </p:tgtEl>
                                        <p:attrNameLst>
                                          <p:attrName>style.opacity</p:attrName>
                                        </p:attrNameLst>
                                      </p:cBhvr>
                                      <p:to>
                                        <p:strVal val="0.25"/>
                                      </p:to>
                                    </p:set>
                                    <p:animEffect filter="image" prLst="opacity: 0.25">
                                      <p:cBhvr rctx="IE">
                                        <p:cTn id="13" dur="indefinite"/>
                                        <p:tgtEl>
                                          <p:spTgt spid="5"/>
                                        </p:tgtEl>
                                      </p:cBhvr>
                                    </p:animEffect>
                                  </p:childTnLst>
                                </p:cTn>
                              </p:par>
                            </p:childTnLst>
                          </p:cTn>
                        </p:par>
                      </p:childTnLst>
                    </p:cTn>
                  </p:par>
                </p:childTnLst>
              </p:cTn>
              <p:nextCondLst>
                <p:cond evt="onClick" delay="0">
                  <p:tgtEl>
                    <p:spTgt spid="5"/>
                  </p:tgtEl>
                </p:cond>
              </p:nextCondLst>
            </p:seq>
            <p:seq concurrent="1" nextAc="seek">
              <p:cTn id="14" restart="whenNotActive" fill="hold" evtFilter="cancelBubble" nodeType="interactiveSeq">
                <p:stCondLst>
                  <p:cond evt="onClick" delay="0">
                    <p:tgtEl>
                      <p:spTgt spid="7"/>
                    </p:tgtEl>
                  </p:cond>
                </p:stCondLst>
                <p:endSync evt="end" delay="0">
                  <p:rtn val="all"/>
                </p:endSync>
                <p:childTnLst>
                  <p:par>
                    <p:cTn id="15" fill="hold">
                      <p:stCondLst>
                        <p:cond delay="0"/>
                      </p:stCondLst>
                      <p:childTnLst>
                        <p:par>
                          <p:cTn id="16" fill="hold">
                            <p:stCondLst>
                              <p:cond delay="0"/>
                            </p:stCondLst>
                            <p:childTnLst>
                              <p:par>
                                <p:cTn id="17" presetID="9" presetClass="emph" presetSubtype="0" grpId="0" nodeType="withEffect">
                                  <p:stCondLst>
                                    <p:cond delay="0"/>
                                  </p:stCondLst>
                                  <p:childTnLst>
                                    <p:set>
                                      <p:cBhvr>
                                        <p:cTn id="18" dur="indefinite"/>
                                        <p:tgtEl>
                                          <p:spTgt spid="7"/>
                                        </p:tgtEl>
                                        <p:attrNameLst>
                                          <p:attrName>style.opacity</p:attrName>
                                        </p:attrNameLst>
                                      </p:cBhvr>
                                      <p:to>
                                        <p:strVal val="0.25"/>
                                      </p:to>
                                    </p:set>
                                    <p:animEffect filter="image" prLst="opacity: 0.25">
                                      <p:cBhvr rctx="IE">
                                        <p:cTn id="19" dur="indefinite"/>
                                        <p:tgtEl>
                                          <p:spTgt spid="7"/>
                                        </p:tgtEl>
                                      </p:cBhvr>
                                    </p:animEffect>
                                  </p:childTnLst>
                                </p:cTn>
                              </p:par>
                            </p:childTnLst>
                          </p:cTn>
                        </p:par>
                      </p:childTnLst>
                    </p:cTn>
                  </p:par>
                </p:childTnLst>
              </p:cTn>
              <p:nextCondLst>
                <p:cond evt="onClick" delay="0">
                  <p:tgtEl>
                    <p:spTgt spid="7"/>
                  </p:tgtEl>
                </p:cond>
              </p:nextCondLst>
            </p:seq>
            <p:seq concurrent="1" nextAc="seek">
              <p:cTn id="20" restart="whenNotActive" fill="hold" evtFilter="cancelBubble" nodeType="interactiveSeq">
                <p:stCondLst>
                  <p:cond evt="onClick" delay="0">
                    <p:tgtEl>
                      <p:spTgt spid="8"/>
                    </p:tgtEl>
                  </p:cond>
                </p:stCondLst>
                <p:endSync evt="end" delay="0">
                  <p:rtn val="all"/>
                </p:endSync>
                <p:childTnLst>
                  <p:par>
                    <p:cTn id="21" fill="hold">
                      <p:stCondLst>
                        <p:cond delay="0"/>
                      </p:stCondLst>
                      <p:childTnLst>
                        <p:par>
                          <p:cTn id="22" fill="hold">
                            <p:stCondLst>
                              <p:cond delay="0"/>
                            </p:stCondLst>
                            <p:childTnLst>
                              <p:par>
                                <p:cTn id="23" presetID="9" presetClass="emph" presetSubtype="0" grpId="0" nodeType="withEffect">
                                  <p:stCondLst>
                                    <p:cond delay="0"/>
                                  </p:stCondLst>
                                  <p:childTnLst>
                                    <p:set>
                                      <p:cBhvr>
                                        <p:cTn id="24" dur="indefinite"/>
                                        <p:tgtEl>
                                          <p:spTgt spid="8"/>
                                        </p:tgtEl>
                                        <p:attrNameLst>
                                          <p:attrName>style.opacity</p:attrName>
                                        </p:attrNameLst>
                                      </p:cBhvr>
                                      <p:to>
                                        <p:strVal val="0.25"/>
                                      </p:to>
                                    </p:set>
                                    <p:animEffect filter="image" prLst="opacity: 0.25">
                                      <p:cBhvr rctx="IE">
                                        <p:cTn id="25" dur="indefinite"/>
                                        <p:tgtEl>
                                          <p:spTgt spid="8"/>
                                        </p:tgtEl>
                                      </p:cBhvr>
                                    </p:animEffect>
                                  </p:childTnLst>
                                </p:cTn>
                              </p:par>
                            </p:childTnLst>
                          </p:cTn>
                        </p:par>
                      </p:childTnLst>
                    </p:cTn>
                  </p:par>
                </p:childTnLst>
              </p:cTn>
              <p:nextCondLst>
                <p:cond evt="onClick" delay="0">
                  <p:tgtEl>
                    <p:spTgt spid="8"/>
                  </p:tgtEl>
                </p:cond>
              </p:nextCondLst>
            </p:seq>
            <p:seq concurrent="1" nextAc="seek">
              <p:cTn id="26" restart="whenNotActive" fill="hold" evtFilter="cancelBubble" nodeType="interactiveSeq">
                <p:stCondLst>
                  <p:cond evt="onClick" delay="0">
                    <p:tgtEl>
                      <p:spTgt spid="9"/>
                    </p:tgtEl>
                  </p:cond>
                </p:stCondLst>
                <p:endSync evt="end" delay="0">
                  <p:rtn val="all"/>
                </p:endSync>
                <p:childTnLst>
                  <p:par>
                    <p:cTn id="27" fill="hold">
                      <p:stCondLst>
                        <p:cond delay="0"/>
                      </p:stCondLst>
                      <p:childTnLst>
                        <p:par>
                          <p:cTn id="28" fill="hold">
                            <p:stCondLst>
                              <p:cond delay="0"/>
                            </p:stCondLst>
                            <p:childTnLst>
                              <p:par>
                                <p:cTn id="29" presetID="9" presetClass="emph" presetSubtype="0" grpId="0" nodeType="withEffect">
                                  <p:stCondLst>
                                    <p:cond delay="0"/>
                                  </p:stCondLst>
                                  <p:childTnLst>
                                    <p:set>
                                      <p:cBhvr>
                                        <p:cTn id="30" dur="indefinite"/>
                                        <p:tgtEl>
                                          <p:spTgt spid="9"/>
                                        </p:tgtEl>
                                        <p:attrNameLst>
                                          <p:attrName>style.opacity</p:attrName>
                                        </p:attrNameLst>
                                      </p:cBhvr>
                                      <p:to>
                                        <p:strVal val="0.25"/>
                                      </p:to>
                                    </p:set>
                                    <p:animEffect filter="image" prLst="opacity: 0.25">
                                      <p:cBhvr rctx="IE">
                                        <p:cTn id="31" dur="indefinite"/>
                                        <p:tgtEl>
                                          <p:spTgt spid="9"/>
                                        </p:tgtEl>
                                      </p:cBhvr>
                                    </p:animEffect>
                                  </p:childTnLst>
                                </p:cTn>
                              </p:par>
                            </p:childTnLst>
                          </p:cTn>
                        </p:par>
                      </p:childTnLst>
                    </p:cTn>
                  </p:par>
                </p:childTnLst>
              </p:cTn>
              <p:nextCondLst>
                <p:cond evt="onClick" delay="0">
                  <p:tgtEl>
                    <p:spTgt spid="9"/>
                  </p:tgtEl>
                </p:cond>
              </p:nextCondLst>
            </p:seq>
            <p:seq concurrent="1" nextAc="seek">
              <p:cTn id="32" restart="whenNotActive" fill="hold" evtFilter="cancelBubble" nodeType="interactiveSeq">
                <p:stCondLst>
                  <p:cond evt="onClick" delay="0">
                    <p:tgtEl>
                      <p:spTgt spid="10"/>
                    </p:tgtEl>
                  </p:cond>
                </p:stCondLst>
                <p:endSync evt="end" delay="0">
                  <p:rtn val="all"/>
                </p:endSync>
                <p:childTnLst>
                  <p:par>
                    <p:cTn id="33" fill="hold">
                      <p:stCondLst>
                        <p:cond delay="0"/>
                      </p:stCondLst>
                      <p:childTnLst>
                        <p:par>
                          <p:cTn id="34" fill="hold">
                            <p:stCondLst>
                              <p:cond delay="0"/>
                            </p:stCondLst>
                            <p:childTnLst>
                              <p:par>
                                <p:cTn id="35" presetID="9" presetClass="emph" presetSubtype="0" grpId="0" nodeType="withEffect">
                                  <p:stCondLst>
                                    <p:cond delay="0"/>
                                  </p:stCondLst>
                                  <p:childTnLst>
                                    <p:set>
                                      <p:cBhvr>
                                        <p:cTn id="36" dur="indefinite"/>
                                        <p:tgtEl>
                                          <p:spTgt spid="10"/>
                                        </p:tgtEl>
                                        <p:attrNameLst>
                                          <p:attrName>style.opacity</p:attrName>
                                        </p:attrNameLst>
                                      </p:cBhvr>
                                      <p:to>
                                        <p:strVal val="0.25"/>
                                      </p:to>
                                    </p:set>
                                    <p:animEffect filter="image" prLst="opacity: 0.25">
                                      <p:cBhvr rctx="IE">
                                        <p:cTn id="37" dur="indefinite"/>
                                        <p:tgtEl>
                                          <p:spTgt spid="10"/>
                                        </p:tgtEl>
                                      </p:cBhvr>
                                    </p:animEffect>
                                  </p:childTnLst>
                                </p:cTn>
                              </p:par>
                            </p:childTnLst>
                          </p:cTn>
                        </p:par>
                      </p:childTnLst>
                    </p:cTn>
                  </p:par>
                </p:childTnLst>
              </p:cTn>
              <p:nextCondLst>
                <p:cond evt="onClick" delay="0">
                  <p:tgtEl>
                    <p:spTgt spid="10"/>
                  </p:tgtEl>
                </p:cond>
              </p:nextCondLst>
            </p:seq>
          </p:childTnLst>
        </p:cTn>
      </p:par>
    </p:tnLst>
    <p:bldLst>
      <p:bldP spid="3" grpId="0" animBg="1"/>
      <p:bldP spid="5" grpId="0" animBg="1"/>
      <p:bldP spid="7" grpId="0" animBg="1"/>
      <p:bldP spid="8" grpId="0" animBg="1"/>
      <p:bldP spid="9" grpId="0" animBg="1"/>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הנחיות">
            <a:extLst>
              <a:ext uri="{FF2B5EF4-FFF2-40B4-BE49-F238E27FC236}">
                <a16:creationId xmlns:a16="http://schemas.microsoft.com/office/drawing/2014/main" id="{70ED52C0-370A-54D1-0BE2-C094B67067FD}"/>
              </a:ext>
            </a:extLst>
          </p:cNvPr>
          <p:cNvSpPr txBox="1"/>
          <p:nvPr/>
        </p:nvSpPr>
        <p:spPr>
          <a:xfrm>
            <a:off x="9300023" y="148306"/>
            <a:ext cx="2730235" cy="523220"/>
          </a:xfrm>
          <a:prstGeom prst="rect">
            <a:avLst/>
          </a:prstGeom>
          <a:noFill/>
        </p:spPr>
        <p:txBody>
          <a:bodyPr wrap="none" rtlCol="1">
            <a:spAutoFit/>
          </a:bodyPr>
          <a:lstStyle/>
          <a:p>
            <a:r>
              <a:rPr lang="he-IL" sz="2800" dirty="0"/>
              <a:t>פִּתְרוּ אֶת הַתַרְגִילִים.</a:t>
            </a:r>
          </a:p>
        </p:txBody>
      </p:sp>
      <p:sp>
        <p:nvSpPr>
          <p:cNvPr id="13" name="40">
            <a:extLst>
              <a:ext uri="{FF2B5EF4-FFF2-40B4-BE49-F238E27FC236}">
                <a16:creationId xmlns:a16="http://schemas.microsoft.com/office/drawing/2014/main" id="{F2F88013-8540-7347-B9FF-15A68F8D8B90}"/>
              </a:ext>
            </a:extLst>
          </p:cNvPr>
          <p:cNvSpPr/>
          <p:nvPr/>
        </p:nvSpPr>
        <p:spPr>
          <a:xfrm>
            <a:off x="3259214" y="520463"/>
            <a:ext cx="906386" cy="889279"/>
          </a:xfrm>
          <a:custGeom>
            <a:avLst/>
            <a:gdLst>
              <a:gd name="connsiteX0" fmla="*/ 0 w 906386"/>
              <a:gd name="connsiteY0" fmla="*/ 148216 h 889279"/>
              <a:gd name="connsiteX1" fmla="*/ 148216 w 906386"/>
              <a:gd name="connsiteY1" fmla="*/ 0 h 889279"/>
              <a:gd name="connsiteX2" fmla="*/ 440994 w 906386"/>
              <a:gd name="connsiteY2" fmla="*/ 0 h 889279"/>
              <a:gd name="connsiteX3" fmla="*/ 758170 w 906386"/>
              <a:gd name="connsiteY3" fmla="*/ 0 h 889279"/>
              <a:gd name="connsiteX4" fmla="*/ 906386 w 906386"/>
              <a:gd name="connsiteY4" fmla="*/ 148216 h 889279"/>
              <a:gd name="connsiteX5" fmla="*/ 906386 w 906386"/>
              <a:gd name="connsiteY5" fmla="*/ 741063 h 889279"/>
              <a:gd name="connsiteX6" fmla="*/ 758170 w 906386"/>
              <a:gd name="connsiteY6" fmla="*/ 889279 h 889279"/>
              <a:gd name="connsiteX7" fmla="*/ 440994 w 906386"/>
              <a:gd name="connsiteY7" fmla="*/ 889279 h 889279"/>
              <a:gd name="connsiteX8" fmla="*/ 148216 w 906386"/>
              <a:gd name="connsiteY8" fmla="*/ 889279 h 889279"/>
              <a:gd name="connsiteX9" fmla="*/ 0 w 906386"/>
              <a:gd name="connsiteY9" fmla="*/ 741063 h 889279"/>
              <a:gd name="connsiteX10" fmla="*/ 0 w 906386"/>
              <a:gd name="connsiteY10" fmla="*/ 148216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6386" h="889279" fill="none" extrusionOk="0">
                <a:moveTo>
                  <a:pt x="0" y="148216"/>
                </a:moveTo>
                <a:cubicBezTo>
                  <a:pt x="-17411" y="51961"/>
                  <a:pt x="85192" y="4844"/>
                  <a:pt x="148216" y="0"/>
                </a:cubicBezTo>
                <a:cubicBezTo>
                  <a:pt x="235550" y="-210"/>
                  <a:pt x="342326" y="5018"/>
                  <a:pt x="440994" y="0"/>
                </a:cubicBezTo>
                <a:cubicBezTo>
                  <a:pt x="539662" y="-5018"/>
                  <a:pt x="606474" y="19857"/>
                  <a:pt x="758170" y="0"/>
                </a:cubicBezTo>
                <a:cubicBezTo>
                  <a:pt x="843618" y="380"/>
                  <a:pt x="913044" y="68304"/>
                  <a:pt x="906386" y="148216"/>
                </a:cubicBezTo>
                <a:cubicBezTo>
                  <a:pt x="974583" y="330815"/>
                  <a:pt x="868137" y="495542"/>
                  <a:pt x="906386" y="741063"/>
                </a:cubicBezTo>
                <a:cubicBezTo>
                  <a:pt x="912547" y="843689"/>
                  <a:pt x="850989" y="903183"/>
                  <a:pt x="758170" y="889279"/>
                </a:cubicBezTo>
                <a:cubicBezTo>
                  <a:pt x="611800" y="922856"/>
                  <a:pt x="537996" y="868013"/>
                  <a:pt x="440994" y="889279"/>
                </a:cubicBezTo>
                <a:cubicBezTo>
                  <a:pt x="343992" y="910545"/>
                  <a:pt x="256399" y="887094"/>
                  <a:pt x="148216" y="889279"/>
                </a:cubicBezTo>
                <a:cubicBezTo>
                  <a:pt x="77530" y="884498"/>
                  <a:pt x="3372" y="816905"/>
                  <a:pt x="0" y="741063"/>
                </a:cubicBezTo>
                <a:cubicBezTo>
                  <a:pt x="-20237" y="558893"/>
                  <a:pt x="46342" y="354401"/>
                  <a:pt x="0" y="148216"/>
                </a:cubicBezTo>
                <a:close/>
              </a:path>
              <a:path w="906386" h="889279" stroke="0" extrusionOk="0">
                <a:moveTo>
                  <a:pt x="0" y="148216"/>
                </a:moveTo>
                <a:cubicBezTo>
                  <a:pt x="21986" y="63120"/>
                  <a:pt x="48363" y="10539"/>
                  <a:pt x="148216" y="0"/>
                </a:cubicBezTo>
                <a:cubicBezTo>
                  <a:pt x="221169" y="-28558"/>
                  <a:pt x="352738" y="137"/>
                  <a:pt x="459293" y="0"/>
                </a:cubicBezTo>
                <a:cubicBezTo>
                  <a:pt x="565848" y="-137"/>
                  <a:pt x="674170" y="16737"/>
                  <a:pt x="758170" y="0"/>
                </a:cubicBezTo>
                <a:cubicBezTo>
                  <a:pt x="840077" y="-4387"/>
                  <a:pt x="899262" y="43873"/>
                  <a:pt x="906386" y="148216"/>
                </a:cubicBezTo>
                <a:cubicBezTo>
                  <a:pt x="910130" y="297385"/>
                  <a:pt x="897349" y="505039"/>
                  <a:pt x="906386" y="741063"/>
                </a:cubicBezTo>
                <a:cubicBezTo>
                  <a:pt x="897260" y="808015"/>
                  <a:pt x="840428" y="892177"/>
                  <a:pt x="758170" y="889279"/>
                </a:cubicBezTo>
                <a:cubicBezTo>
                  <a:pt x="664317" y="894472"/>
                  <a:pt x="527311" y="882833"/>
                  <a:pt x="440994" y="889279"/>
                </a:cubicBezTo>
                <a:cubicBezTo>
                  <a:pt x="354677" y="895725"/>
                  <a:pt x="282412" y="869573"/>
                  <a:pt x="148216" y="889279"/>
                </a:cubicBezTo>
                <a:cubicBezTo>
                  <a:pt x="76771" y="895860"/>
                  <a:pt x="-14592" y="839214"/>
                  <a:pt x="0" y="741063"/>
                </a:cubicBezTo>
                <a:cubicBezTo>
                  <a:pt x="-12574" y="469745"/>
                  <a:pt x="5711" y="427319"/>
                  <a:pt x="0" y="148216"/>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dirty="0">
                <a:solidFill>
                  <a:schemeClr val="tx1"/>
                </a:solidFill>
              </a:rPr>
              <a:t>40</a:t>
            </a:r>
          </a:p>
        </p:txBody>
      </p:sp>
      <p:sp>
        <p:nvSpPr>
          <p:cNvPr id="14" name="תרגיל 10+30">
            <a:extLst>
              <a:ext uri="{FF2B5EF4-FFF2-40B4-BE49-F238E27FC236}">
                <a16:creationId xmlns:a16="http://schemas.microsoft.com/office/drawing/2014/main" id="{5D4AA208-1B56-A41C-0B5A-6851EC597B46}"/>
              </a:ext>
            </a:extLst>
          </p:cNvPr>
          <p:cNvSpPr/>
          <p:nvPr/>
        </p:nvSpPr>
        <p:spPr>
          <a:xfrm>
            <a:off x="558681" y="535394"/>
            <a:ext cx="2564979" cy="889279"/>
          </a:xfrm>
          <a:custGeom>
            <a:avLst/>
            <a:gdLst>
              <a:gd name="connsiteX0" fmla="*/ 0 w 2564979"/>
              <a:gd name="connsiteY0" fmla="*/ 148216 h 889279"/>
              <a:gd name="connsiteX1" fmla="*/ 148216 w 2564979"/>
              <a:gd name="connsiteY1" fmla="*/ 0 h 889279"/>
              <a:gd name="connsiteX2" fmla="*/ 669982 w 2564979"/>
              <a:gd name="connsiteY2" fmla="*/ 0 h 889279"/>
              <a:gd name="connsiteX3" fmla="*/ 1214433 w 2564979"/>
              <a:gd name="connsiteY3" fmla="*/ 0 h 889279"/>
              <a:gd name="connsiteX4" fmla="*/ 1713513 w 2564979"/>
              <a:gd name="connsiteY4" fmla="*/ 0 h 889279"/>
              <a:gd name="connsiteX5" fmla="*/ 2416763 w 2564979"/>
              <a:gd name="connsiteY5" fmla="*/ 0 h 889279"/>
              <a:gd name="connsiteX6" fmla="*/ 2564979 w 2564979"/>
              <a:gd name="connsiteY6" fmla="*/ 148216 h 889279"/>
              <a:gd name="connsiteX7" fmla="*/ 2564979 w 2564979"/>
              <a:gd name="connsiteY7" fmla="*/ 741063 h 889279"/>
              <a:gd name="connsiteX8" fmla="*/ 2416763 w 2564979"/>
              <a:gd name="connsiteY8" fmla="*/ 889279 h 889279"/>
              <a:gd name="connsiteX9" fmla="*/ 1826941 w 2564979"/>
              <a:gd name="connsiteY9" fmla="*/ 889279 h 889279"/>
              <a:gd name="connsiteX10" fmla="*/ 1282490 w 2564979"/>
              <a:gd name="connsiteY10" fmla="*/ 889279 h 889279"/>
              <a:gd name="connsiteX11" fmla="*/ 692667 w 2564979"/>
              <a:gd name="connsiteY11" fmla="*/ 889279 h 889279"/>
              <a:gd name="connsiteX12" fmla="*/ 148216 w 2564979"/>
              <a:gd name="connsiteY12" fmla="*/ 889279 h 889279"/>
              <a:gd name="connsiteX13" fmla="*/ 0 w 2564979"/>
              <a:gd name="connsiteY13" fmla="*/ 741063 h 889279"/>
              <a:gd name="connsiteX14" fmla="*/ 0 w 2564979"/>
              <a:gd name="connsiteY14" fmla="*/ 148216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64979" h="889279" fill="none" extrusionOk="0">
                <a:moveTo>
                  <a:pt x="0" y="148216"/>
                </a:moveTo>
                <a:cubicBezTo>
                  <a:pt x="3591" y="66739"/>
                  <a:pt x="73017" y="1945"/>
                  <a:pt x="148216" y="0"/>
                </a:cubicBezTo>
                <a:cubicBezTo>
                  <a:pt x="294505" y="-28976"/>
                  <a:pt x="486105" y="7529"/>
                  <a:pt x="669982" y="0"/>
                </a:cubicBezTo>
                <a:cubicBezTo>
                  <a:pt x="853859" y="-7529"/>
                  <a:pt x="1001266" y="563"/>
                  <a:pt x="1214433" y="0"/>
                </a:cubicBezTo>
                <a:cubicBezTo>
                  <a:pt x="1427600" y="-563"/>
                  <a:pt x="1611990" y="42435"/>
                  <a:pt x="1713513" y="0"/>
                </a:cubicBezTo>
                <a:cubicBezTo>
                  <a:pt x="1815036" y="-42435"/>
                  <a:pt x="2180007" y="18422"/>
                  <a:pt x="2416763" y="0"/>
                </a:cubicBezTo>
                <a:cubicBezTo>
                  <a:pt x="2500972" y="2301"/>
                  <a:pt x="2541983" y="65633"/>
                  <a:pt x="2564979" y="148216"/>
                </a:cubicBezTo>
                <a:cubicBezTo>
                  <a:pt x="2589986" y="338959"/>
                  <a:pt x="2557560" y="471769"/>
                  <a:pt x="2564979" y="741063"/>
                </a:cubicBezTo>
                <a:cubicBezTo>
                  <a:pt x="2546538" y="808614"/>
                  <a:pt x="2498096" y="910748"/>
                  <a:pt x="2416763" y="889279"/>
                </a:cubicBezTo>
                <a:cubicBezTo>
                  <a:pt x="2278730" y="955634"/>
                  <a:pt x="2047207" y="884573"/>
                  <a:pt x="1826941" y="889279"/>
                </a:cubicBezTo>
                <a:cubicBezTo>
                  <a:pt x="1606675" y="893985"/>
                  <a:pt x="1520188" y="876986"/>
                  <a:pt x="1282490" y="889279"/>
                </a:cubicBezTo>
                <a:cubicBezTo>
                  <a:pt x="1044792" y="901572"/>
                  <a:pt x="834491" y="837318"/>
                  <a:pt x="692667" y="889279"/>
                </a:cubicBezTo>
                <a:cubicBezTo>
                  <a:pt x="550843" y="941240"/>
                  <a:pt x="285498" y="879166"/>
                  <a:pt x="148216" y="889279"/>
                </a:cubicBezTo>
                <a:cubicBezTo>
                  <a:pt x="56943" y="886660"/>
                  <a:pt x="-13225" y="819742"/>
                  <a:pt x="0" y="741063"/>
                </a:cubicBezTo>
                <a:cubicBezTo>
                  <a:pt x="-19571" y="607863"/>
                  <a:pt x="48150" y="411372"/>
                  <a:pt x="0" y="148216"/>
                </a:cubicBezTo>
                <a:close/>
              </a:path>
              <a:path w="2564979" h="889279" stroke="0" extrusionOk="0">
                <a:moveTo>
                  <a:pt x="0" y="148216"/>
                </a:moveTo>
                <a:cubicBezTo>
                  <a:pt x="21986" y="63120"/>
                  <a:pt x="48363" y="10539"/>
                  <a:pt x="148216" y="0"/>
                </a:cubicBezTo>
                <a:cubicBezTo>
                  <a:pt x="367692" y="-70360"/>
                  <a:pt x="497913" y="70159"/>
                  <a:pt x="738038" y="0"/>
                </a:cubicBezTo>
                <a:cubicBezTo>
                  <a:pt x="978163" y="-70159"/>
                  <a:pt x="1027136" y="53359"/>
                  <a:pt x="1259804" y="0"/>
                </a:cubicBezTo>
                <a:cubicBezTo>
                  <a:pt x="1492472" y="-53359"/>
                  <a:pt x="1575991" y="49055"/>
                  <a:pt x="1781570" y="0"/>
                </a:cubicBezTo>
                <a:cubicBezTo>
                  <a:pt x="1987149" y="-49055"/>
                  <a:pt x="2106389" y="49113"/>
                  <a:pt x="2416763" y="0"/>
                </a:cubicBezTo>
                <a:cubicBezTo>
                  <a:pt x="2491373" y="-2772"/>
                  <a:pt x="2585652" y="73108"/>
                  <a:pt x="2564979" y="148216"/>
                </a:cubicBezTo>
                <a:cubicBezTo>
                  <a:pt x="2596831" y="425882"/>
                  <a:pt x="2504033" y="582931"/>
                  <a:pt x="2564979" y="741063"/>
                </a:cubicBezTo>
                <a:cubicBezTo>
                  <a:pt x="2580075" y="808404"/>
                  <a:pt x="2509083" y="881964"/>
                  <a:pt x="2416763" y="889279"/>
                </a:cubicBezTo>
                <a:cubicBezTo>
                  <a:pt x="2192225" y="895480"/>
                  <a:pt x="2071878" y="887868"/>
                  <a:pt x="1894997" y="889279"/>
                </a:cubicBezTo>
                <a:cubicBezTo>
                  <a:pt x="1718116" y="890690"/>
                  <a:pt x="1626477" y="861769"/>
                  <a:pt x="1395917" y="889279"/>
                </a:cubicBezTo>
                <a:cubicBezTo>
                  <a:pt x="1165357" y="916789"/>
                  <a:pt x="964444" y="840755"/>
                  <a:pt x="806095" y="889279"/>
                </a:cubicBezTo>
                <a:cubicBezTo>
                  <a:pt x="647746" y="937803"/>
                  <a:pt x="438461" y="881358"/>
                  <a:pt x="148216" y="889279"/>
                </a:cubicBezTo>
                <a:cubicBezTo>
                  <a:pt x="65195" y="881059"/>
                  <a:pt x="2667" y="821624"/>
                  <a:pt x="0" y="741063"/>
                </a:cubicBezTo>
                <a:cubicBezTo>
                  <a:pt x="-6395" y="585152"/>
                  <a:pt x="748" y="419713"/>
                  <a:pt x="0" y="148216"/>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0"/>
            <a:r>
              <a:rPr lang="he-IL" sz="4400" dirty="0">
                <a:solidFill>
                  <a:schemeClr val="tx1"/>
                </a:solidFill>
              </a:rPr>
              <a:t>10</a:t>
            </a:r>
            <a:r>
              <a:rPr lang="en-US" sz="4400" dirty="0">
                <a:solidFill>
                  <a:schemeClr val="tx1"/>
                </a:solidFill>
              </a:rPr>
              <a:t> +</a:t>
            </a:r>
            <a:r>
              <a:rPr lang="he-IL" sz="4400" dirty="0">
                <a:solidFill>
                  <a:schemeClr val="tx1"/>
                </a:solidFill>
              </a:rPr>
              <a:t> = 30 </a:t>
            </a:r>
          </a:p>
        </p:txBody>
      </p:sp>
      <p:sp>
        <p:nvSpPr>
          <p:cNvPr id="5" name="לחצו רמז">
            <a:extLst>
              <a:ext uri="{FF2B5EF4-FFF2-40B4-BE49-F238E27FC236}">
                <a16:creationId xmlns:a16="http://schemas.microsoft.com/office/drawing/2014/main" id="{22E5CABD-FB34-C49C-4C67-B4207422E1C5}"/>
              </a:ext>
            </a:extLst>
          </p:cNvPr>
          <p:cNvSpPr/>
          <p:nvPr/>
        </p:nvSpPr>
        <p:spPr>
          <a:xfrm>
            <a:off x="9364198" y="4721918"/>
            <a:ext cx="2467374" cy="143147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6"/>
          </a:solidFill>
          <a:ln w="57150" cap="rnd">
            <a:solidFill>
              <a:schemeClr val="accent1">
                <a:lumMod val="75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לְקַבָּלַת רֶמֶז.</a:t>
            </a:r>
            <a:endParaRPr lang="en-IL" sz="2800" dirty="0"/>
          </a:p>
        </p:txBody>
      </p:sp>
      <p:grpSp>
        <p:nvGrpSpPr>
          <p:cNvPr id="185" name="כרטיס רמז 1">
            <a:extLst>
              <a:ext uri="{FF2B5EF4-FFF2-40B4-BE49-F238E27FC236}">
                <a16:creationId xmlns:a16="http://schemas.microsoft.com/office/drawing/2014/main" id="{365C4025-755B-77A9-265C-C1142FC08D94}"/>
              </a:ext>
            </a:extLst>
          </p:cNvPr>
          <p:cNvGrpSpPr/>
          <p:nvPr/>
        </p:nvGrpSpPr>
        <p:grpSpPr>
          <a:xfrm>
            <a:off x="5185983" y="1103091"/>
            <a:ext cx="6237079" cy="2053698"/>
            <a:chOff x="2427053" y="3972311"/>
            <a:chExt cx="6237079" cy="2053698"/>
          </a:xfrm>
        </p:grpSpPr>
        <p:sp>
          <p:nvSpPr>
            <p:cNvPr id="83" name="מלבן: פינות מעוגלות 82">
              <a:extLst>
                <a:ext uri="{FF2B5EF4-FFF2-40B4-BE49-F238E27FC236}">
                  <a16:creationId xmlns:a16="http://schemas.microsoft.com/office/drawing/2014/main" id="{9F869F6A-E104-037D-1E37-83A820753995}"/>
                </a:ext>
              </a:extLst>
            </p:cNvPr>
            <p:cNvSpPr/>
            <p:nvPr/>
          </p:nvSpPr>
          <p:spPr>
            <a:xfrm>
              <a:off x="2427053" y="3972311"/>
              <a:ext cx="6237079" cy="2053698"/>
            </a:xfrm>
            <a:prstGeom prst="roundRect">
              <a:avLst/>
            </a:prstGeom>
            <a:solidFill>
              <a:schemeClr val="bg1"/>
            </a:solid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84" name="קבוצה 83">
              <a:extLst>
                <a:ext uri="{FF2B5EF4-FFF2-40B4-BE49-F238E27FC236}">
                  <a16:creationId xmlns:a16="http://schemas.microsoft.com/office/drawing/2014/main" id="{12EA2978-596F-0964-9ADB-6B2AF3099E96}"/>
                </a:ext>
              </a:extLst>
            </p:cNvPr>
            <p:cNvGrpSpPr/>
            <p:nvPr/>
          </p:nvGrpSpPr>
          <p:grpSpPr>
            <a:xfrm>
              <a:off x="2584624" y="4999160"/>
              <a:ext cx="2765228" cy="211327"/>
              <a:chOff x="342230" y="1113570"/>
              <a:chExt cx="2765228" cy="211327"/>
            </a:xfrm>
          </p:grpSpPr>
          <p:sp>
            <p:nvSpPr>
              <p:cNvPr id="174" name="אליפסה 173">
                <a:extLst>
                  <a:ext uri="{FF2B5EF4-FFF2-40B4-BE49-F238E27FC236}">
                    <a16:creationId xmlns:a16="http://schemas.microsoft.com/office/drawing/2014/main" id="{E0A9D08C-CE67-E3DA-07B4-077B2EE230CC}"/>
                  </a:ext>
                </a:extLst>
              </p:cNvPr>
              <p:cNvSpPr/>
              <p:nvPr/>
            </p:nvSpPr>
            <p:spPr>
              <a:xfrm>
                <a:off x="342230"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5" name="אליפסה 174">
                <a:extLst>
                  <a:ext uri="{FF2B5EF4-FFF2-40B4-BE49-F238E27FC236}">
                    <a16:creationId xmlns:a16="http://schemas.microsoft.com/office/drawing/2014/main" id="{DD2C175B-D176-8175-6413-2C0DA496B46E}"/>
                  </a:ext>
                </a:extLst>
              </p:cNvPr>
              <p:cNvSpPr/>
              <p:nvPr/>
            </p:nvSpPr>
            <p:spPr>
              <a:xfrm>
                <a:off x="625439"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6" name="אליפסה 175">
                <a:extLst>
                  <a:ext uri="{FF2B5EF4-FFF2-40B4-BE49-F238E27FC236}">
                    <a16:creationId xmlns:a16="http://schemas.microsoft.com/office/drawing/2014/main" id="{078826EE-5B81-D066-B5E0-7E27F8D73E85}"/>
                  </a:ext>
                </a:extLst>
              </p:cNvPr>
              <p:cNvSpPr/>
              <p:nvPr/>
            </p:nvSpPr>
            <p:spPr>
              <a:xfrm>
                <a:off x="908648"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7" name="אליפסה 176">
                <a:extLst>
                  <a:ext uri="{FF2B5EF4-FFF2-40B4-BE49-F238E27FC236}">
                    <a16:creationId xmlns:a16="http://schemas.microsoft.com/office/drawing/2014/main" id="{4742B1B9-BCDF-B0A7-94A2-4BC106E168C8}"/>
                  </a:ext>
                </a:extLst>
              </p:cNvPr>
              <p:cNvSpPr/>
              <p:nvPr/>
            </p:nvSpPr>
            <p:spPr>
              <a:xfrm>
                <a:off x="1191857"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8" name="אליפסה 177">
                <a:extLst>
                  <a:ext uri="{FF2B5EF4-FFF2-40B4-BE49-F238E27FC236}">
                    <a16:creationId xmlns:a16="http://schemas.microsoft.com/office/drawing/2014/main" id="{F907CF23-34CE-0FB0-F943-D3FCA67B97DC}"/>
                  </a:ext>
                </a:extLst>
              </p:cNvPr>
              <p:cNvSpPr/>
              <p:nvPr/>
            </p:nvSpPr>
            <p:spPr>
              <a:xfrm>
                <a:off x="1475066"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9" name="אליפסה 178">
                <a:extLst>
                  <a:ext uri="{FF2B5EF4-FFF2-40B4-BE49-F238E27FC236}">
                    <a16:creationId xmlns:a16="http://schemas.microsoft.com/office/drawing/2014/main" id="{2D24E321-AE00-20FB-95ED-5BA1E57EAB70}"/>
                  </a:ext>
                </a:extLst>
              </p:cNvPr>
              <p:cNvSpPr/>
              <p:nvPr/>
            </p:nvSpPr>
            <p:spPr>
              <a:xfrm>
                <a:off x="1758275"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0" name="אליפסה 179">
                <a:extLst>
                  <a:ext uri="{FF2B5EF4-FFF2-40B4-BE49-F238E27FC236}">
                    <a16:creationId xmlns:a16="http://schemas.microsoft.com/office/drawing/2014/main" id="{4C31BB04-C648-4FBF-2A09-513EF8DCED76}"/>
                  </a:ext>
                </a:extLst>
              </p:cNvPr>
              <p:cNvSpPr/>
              <p:nvPr/>
            </p:nvSpPr>
            <p:spPr>
              <a:xfrm>
                <a:off x="2041484"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1" name="אליפסה 180">
                <a:extLst>
                  <a:ext uri="{FF2B5EF4-FFF2-40B4-BE49-F238E27FC236}">
                    <a16:creationId xmlns:a16="http://schemas.microsoft.com/office/drawing/2014/main" id="{A4499ABD-664D-ABFA-8D33-8091BA93C689}"/>
                  </a:ext>
                </a:extLst>
              </p:cNvPr>
              <p:cNvSpPr/>
              <p:nvPr/>
            </p:nvSpPr>
            <p:spPr>
              <a:xfrm>
                <a:off x="2324693"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2" name="אליפסה 181">
                <a:extLst>
                  <a:ext uri="{FF2B5EF4-FFF2-40B4-BE49-F238E27FC236}">
                    <a16:creationId xmlns:a16="http://schemas.microsoft.com/office/drawing/2014/main" id="{D19A440B-C7C2-4A5C-0A47-C3A75879D514}"/>
                  </a:ext>
                </a:extLst>
              </p:cNvPr>
              <p:cNvSpPr/>
              <p:nvPr/>
            </p:nvSpPr>
            <p:spPr>
              <a:xfrm>
                <a:off x="2607902"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3" name="אליפסה 182">
                <a:extLst>
                  <a:ext uri="{FF2B5EF4-FFF2-40B4-BE49-F238E27FC236}">
                    <a16:creationId xmlns:a16="http://schemas.microsoft.com/office/drawing/2014/main" id="{8370CD7E-201A-5E5A-DB43-F3C73A98D31C}"/>
                  </a:ext>
                </a:extLst>
              </p:cNvPr>
              <p:cNvSpPr/>
              <p:nvPr/>
            </p:nvSpPr>
            <p:spPr>
              <a:xfrm>
                <a:off x="2891113"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89" name="קבוצה 88">
              <a:extLst>
                <a:ext uri="{FF2B5EF4-FFF2-40B4-BE49-F238E27FC236}">
                  <a16:creationId xmlns:a16="http://schemas.microsoft.com/office/drawing/2014/main" id="{A7D7D627-35E8-428B-4ADC-54DF6073E724}"/>
                </a:ext>
              </a:extLst>
            </p:cNvPr>
            <p:cNvGrpSpPr/>
            <p:nvPr/>
          </p:nvGrpSpPr>
          <p:grpSpPr>
            <a:xfrm>
              <a:off x="5755641" y="4645168"/>
              <a:ext cx="2765228" cy="211327"/>
              <a:chOff x="342230" y="1113570"/>
              <a:chExt cx="2765228" cy="211327"/>
            </a:xfrm>
            <a:solidFill>
              <a:srgbClr val="7030A0"/>
            </a:solidFill>
          </p:grpSpPr>
          <p:sp>
            <p:nvSpPr>
              <p:cNvPr id="134" name="אליפסה 133">
                <a:extLst>
                  <a:ext uri="{FF2B5EF4-FFF2-40B4-BE49-F238E27FC236}">
                    <a16:creationId xmlns:a16="http://schemas.microsoft.com/office/drawing/2014/main" id="{F65AD024-30B5-5988-6EB1-2419FCEAFCD3}"/>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5" name="אליפסה 134">
                <a:extLst>
                  <a:ext uri="{FF2B5EF4-FFF2-40B4-BE49-F238E27FC236}">
                    <a16:creationId xmlns:a16="http://schemas.microsoft.com/office/drawing/2014/main" id="{3C4CE9B9-3586-4C2B-CDC3-5A1B7977E602}"/>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6" name="אליפסה 135">
                <a:extLst>
                  <a:ext uri="{FF2B5EF4-FFF2-40B4-BE49-F238E27FC236}">
                    <a16:creationId xmlns:a16="http://schemas.microsoft.com/office/drawing/2014/main" id="{F2FBC9EA-991F-4C60-F1A4-3C16E410B18F}"/>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7" name="אליפסה 136">
                <a:extLst>
                  <a:ext uri="{FF2B5EF4-FFF2-40B4-BE49-F238E27FC236}">
                    <a16:creationId xmlns:a16="http://schemas.microsoft.com/office/drawing/2014/main" id="{7A7D643C-DA82-8E59-BCBC-BD12CD3C4EEE}"/>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8" name="אליפסה 137">
                <a:extLst>
                  <a:ext uri="{FF2B5EF4-FFF2-40B4-BE49-F238E27FC236}">
                    <a16:creationId xmlns:a16="http://schemas.microsoft.com/office/drawing/2014/main" id="{885FA267-7C16-4574-E5B6-C33A4D05D7B6}"/>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9" name="אליפסה 138">
                <a:extLst>
                  <a:ext uri="{FF2B5EF4-FFF2-40B4-BE49-F238E27FC236}">
                    <a16:creationId xmlns:a16="http://schemas.microsoft.com/office/drawing/2014/main" id="{AB73F111-EED0-0057-29FC-A418C3CFB2BF}"/>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0" name="אליפסה 139">
                <a:extLst>
                  <a:ext uri="{FF2B5EF4-FFF2-40B4-BE49-F238E27FC236}">
                    <a16:creationId xmlns:a16="http://schemas.microsoft.com/office/drawing/2014/main" id="{7D8FBB00-52F0-CAC4-09E2-B83A1721D927}"/>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1" name="אליפסה 140">
                <a:extLst>
                  <a:ext uri="{FF2B5EF4-FFF2-40B4-BE49-F238E27FC236}">
                    <a16:creationId xmlns:a16="http://schemas.microsoft.com/office/drawing/2014/main" id="{98D8A1B5-7EC0-067E-A3C2-73D063CB1D8B}"/>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2" name="אליפסה 141">
                <a:extLst>
                  <a:ext uri="{FF2B5EF4-FFF2-40B4-BE49-F238E27FC236}">
                    <a16:creationId xmlns:a16="http://schemas.microsoft.com/office/drawing/2014/main" id="{BD30010E-B00E-145F-68E7-375333705FA7}"/>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3" name="אליפסה 142">
                <a:extLst>
                  <a:ext uri="{FF2B5EF4-FFF2-40B4-BE49-F238E27FC236}">
                    <a16:creationId xmlns:a16="http://schemas.microsoft.com/office/drawing/2014/main" id="{A88C8D1F-3525-B7CD-8274-99AF1FFC969C}"/>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90" name="קבוצה 89">
              <a:extLst>
                <a:ext uri="{FF2B5EF4-FFF2-40B4-BE49-F238E27FC236}">
                  <a16:creationId xmlns:a16="http://schemas.microsoft.com/office/drawing/2014/main" id="{331A118C-D249-D425-6729-6C5BCCD8D649}"/>
                </a:ext>
              </a:extLst>
            </p:cNvPr>
            <p:cNvGrpSpPr/>
            <p:nvPr/>
          </p:nvGrpSpPr>
          <p:grpSpPr>
            <a:xfrm>
              <a:off x="5755641" y="5198570"/>
              <a:ext cx="2765228" cy="211327"/>
              <a:chOff x="342230" y="1113570"/>
              <a:chExt cx="2765228" cy="211327"/>
            </a:xfrm>
            <a:solidFill>
              <a:srgbClr val="F8C0D9"/>
            </a:solidFill>
          </p:grpSpPr>
          <p:sp>
            <p:nvSpPr>
              <p:cNvPr id="124" name="אליפסה 123">
                <a:extLst>
                  <a:ext uri="{FF2B5EF4-FFF2-40B4-BE49-F238E27FC236}">
                    <a16:creationId xmlns:a16="http://schemas.microsoft.com/office/drawing/2014/main" id="{3977C327-88FB-7061-E52A-3499D07677BF}"/>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5" name="אליפסה 124">
                <a:extLst>
                  <a:ext uri="{FF2B5EF4-FFF2-40B4-BE49-F238E27FC236}">
                    <a16:creationId xmlns:a16="http://schemas.microsoft.com/office/drawing/2014/main" id="{3517D24E-79A5-26BF-18E3-874AC8A9B30E}"/>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6" name="אליפסה 125">
                <a:extLst>
                  <a:ext uri="{FF2B5EF4-FFF2-40B4-BE49-F238E27FC236}">
                    <a16:creationId xmlns:a16="http://schemas.microsoft.com/office/drawing/2014/main" id="{A7055AAC-649F-CB64-6326-DE4818B1BAF4}"/>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7" name="אליפסה 126">
                <a:extLst>
                  <a:ext uri="{FF2B5EF4-FFF2-40B4-BE49-F238E27FC236}">
                    <a16:creationId xmlns:a16="http://schemas.microsoft.com/office/drawing/2014/main" id="{C45B7ADF-F19F-1DB3-FBC7-AC7801DFF455}"/>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8" name="אליפסה 127">
                <a:extLst>
                  <a:ext uri="{FF2B5EF4-FFF2-40B4-BE49-F238E27FC236}">
                    <a16:creationId xmlns:a16="http://schemas.microsoft.com/office/drawing/2014/main" id="{78CE318E-D4BC-4781-E5EE-C7EF6E55477A}"/>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9" name="אליפסה 128">
                <a:extLst>
                  <a:ext uri="{FF2B5EF4-FFF2-40B4-BE49-F238E27FC236}">
                    <a16:creationId xmlns:a16="http://schemas.microsoft.com/office/drawing/2014/main" id="{1A6B4553-86A0-E0D4-ACD8-341B1A56BC4F}"/>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0" name="אליפסה 129">
                <a:extLst>
                  <a:ext uri="{FF2B5EF4-FFF2-40B4-BE49-F238E27FC236}">
                    <a16:creationId xmlns:a16="http://schemas.microsoft.com/office/drawing/2014/main" id="{CC72F3B9-F9A6-1D99-70A5-F97FC76CE8EB}"/>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1" name="אליפסה 130">
                <a:extLst>
                  <a:ext uri="{FF2B5EF4-FFF2-40B4-BE49-F238E27FC236}">
                    <a16:creationId xmlns:a16="http://schemas.microsoft.com/office/drawing/2014/main" id="{A6843623-A49D-D833-59F4-FC4493605327}"/>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2" name="אליפסה 131">
                <a:extLst>
                  <a:ext uri="{FF2B5EF4-FFF2-40B4-BE49-F238E27FC236}">
                    <a16:creationId xmlns:a16="http://schemas.microsoft.com/office/drawing/2014/main" id="{AFE5EF0F-0D5E-0A4A-B565-AE9D1600E80D}"/>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3" name="אליפסה 132">
                <a:extLst>
                  <a:ext uri="{FF2B5EF4-FFF2-40B4-BE49-F238E27FC236}">
                    <a16:creationId xmlns:a16="http://schemas.microsoft.com/office/drawing/2014/main" id="{5E114C1D-CE41-2D11-B733-573E9B2CF219}"/>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93" name="קבוצה 92">
              <a:extLst>
                <a:ext uri="{FF2B5EF4-FFF2-40B4-BE49-F238E27FC236}">
                  <a16:creationId xmlns:a16="http://schemas.microsoft.com/office/drawing/2014/main" id="{B32D8C3E-9683-CDEC-A4C8-05566B8365F9}"/>
                </a:ext>
              </a:extLst>
            </p:cNvPr>
            <p:cNvGrpSpPr/>
            <p:nvPr/>
          </p:nvGrpSpPr>
          <p:grpSpPr>
            <a:xfrm>
              <a:off x="5760037" y="5676061"/>
              <a:ext cx="2765228" cy="211327"/>
              <a:chOff x="342230" y="1113570"/>
              <a:chExt cx="2765228" cy="211327"/>
            </a:xfrm>
            <a:solidFill>
              <a:srgbClr val="FFC000"/>
            </a:solidFill>
          </p:grpSpPr>
          <p:sp>
            <p:nvSpPr>
              <p:cNvPr id="94" name="אליפסה 93">
                <a:extLst>
                  <a:ext uri="{FF2B5EF4-FFF2-40B4-BE49-F238E27FC236}">
                    <a16:creationId xmlns:a16="http://schemas.microsoft.com/office/drawing/2014/main" id="{F58FCF39-8793-B4B2-ECD3-1A1D358F2B71}"/>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5" name="אליפסה 94">
                <a:extLst>
                  <a:ext uri="{FF2B5EF4-FFF2-40B4-BE49-F238E27FC236}">
                    <a16:creationId xmlns:a16="http://schemas.microsoft.com/office/drawing/2014/main" id="{67B84E98-464E-F310-A80A-423B3556A31F}"/>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6" name="אליפסה 95">
                <a:extLst>
                  <a:ext uri="{FF2B5EF4-FFF2-40B4-BE49-F238E27FC236}">
                    <a16:creationId xmlns:a16="http://schemas.microsoft.com/office/drawing/2014/main" id="{698FD3A5-4284-3EBE-CEFA-D386AAEB8C98}"/>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7" name="אליפסה 96">
                <a:extLst>
                  <a:ext uri="{FF2B5EF4-FFF2-40B4-BE49-F238E27FC236}">
                    <a16:creationId xmlns:a16="http://schemas.microsoft.com/office/drawing/2014/main" id="{24F489A8-7710-0B91-494C-E517D2740F14}"/>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8" name="אליפסה 97">
                <a:extLst>
                  <a:ext uri="{FF2B5EF4-FFF2-40B4-BE49-F238E27FC236}">
                    <a16:creationId xmlns:a16="http://schemas.microsoft.com/office/drawing/2014/main" id="{F373CFBC-9D15-7938-E146-D1E3B17FB4B8}"/>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9" name="אליפסה 98">
                <a:extLst>
                  <a:ext uri="{FF2B5EF4-FFF2-40B4-BE49-F238E27FC236}">
                    <a16:creationId xmlns:a16="http://schemas.microsoft.com/office/drawing/2014/main" id="{D2C6FADF-0C5F-9F14-B1D0-B21EEBCF27AF}"/>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0" name="אליפסה 99">
                <a:extLst>
                  <a:ext uri="{FF2B5EF4-FFF2-40B4-BE49-F238E27FC236}">
                    <a16:creationId xmlns:a16="http://schemas.microsoft.com/office/drawing/2014/main" id="{52E66B11-5EAC-B56C-B659-8472568667EA}"/>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1" name="אליפסה 100">
                <a:extLst>
                  <a:ext uri="{FF2B5EF4-FFF2-40B4-BE49-F238E27FC236}">
                    <a16:creationId xmlns:a16="http://schemas.microsoft.com/office/drawing/2014/main" id="{C79DCE88-ED92-7314-9C6B-CB83A31EFDBB}"/>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2" name="אליפסה 101">
                <a:extLst>
                  <a:ext uri="{FF2B5EF4-FFF2-40B4-BE49-F238E27FC236}">
                    <a16:creationId xmlns:a16="http://schemas.microsoft.com/office/drawing/2014/main" id="{2CDD605A-43E2-F80D-DE09-8DC4CCD01994}"/>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3" name="אליפסה 102">
                <a:extLst>
                  <a:ext uri="{FF2B5EF4-FFF2-40B4-BE49-F238E27FC236}">
                    <a16:creationId xmlns:a16="http://schemas.microsoft.com/office/drawing/2014/main" id="{C25CC163-95E9-95DF-569B-B935B03E5D85}"/>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pic>
          <p:nvPicPr>
            <p:cNvPr id="184" name="גרפיקה 183" descr="סגור עם מילוי מלא">
              <a:extLst>
                <a:ext uri="{FF2B5EF4-FFF2-40B4-BE49-F238E27FC236}">
                  <a16:creationId xmlns:a16="http://schemas.microsoft.com/office/drawing/2014/main" id="{39D816E2-991D-BA88-8AAB-C9C5D5D3266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480122" y="4121948"/>
              <a:ext cx="598976" cy="598976"/>
            </a:xfrm>
            <a:prstGeom prst="rect">
              <a:avLst/>
            </a:prstGeom>
          </p:spPr>
        </p:pic>
      </p:grpSp>
      <p:sp>
        <p:nvSpPr>
          <p:cNvPr id="186" name="לחצו תשובה">
            <a:extLst>
              <a:ext uri="{FF2B5EF4-FFF2-40B4-BE49-F238E27FC236}">
                <a16:creationId xmlns:a16="http://schemas.microsoft.com/office/drawing/2014/main" id="{4C888849-4EAB-FD46-CB6C-16B081B88655}"/>
              </a:ext>
            </a:extLst>
          </p:cNvPr>
          <p:cNvSpPr/>
          <p:nvPr/>
        </p:nvSpPr>
        <p:spPr>
          <a:xfrm>
            <a:off x="9364198" y="4721918"/>
            <a:ext cx="2467374" cy="143147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1"/>
          </a:solidFill>
          <a:ln w="57150" cap="rnd">
            <a:solidFill>
              <a:schemeClr val="accent1">
                <a:lumMod val="75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הַתְשוּבָה.</a:t>
            </a:r>
            <a:endParaRPr lang="en-IL" sz="2800" dirty="0"/>
          </a:p>
        </p:txBody>
      </p:sp>
      <p:sp>
        <p:nvSpPr>
          <p:cNvPr id="187" name="40">
            <a:extLst>
              <a:ext uri="{FF2B5EF4-FFF2-40B4-BE49-F238E27FC236}">
                <a16:creationId xmlns:a16="http://schemas.microsoft.com/office/drawing/2014/main" id="{8859A8EC-343C-FB35-47F6-759532A85BA4}"/>
              </a:ext>
            </a:extLst>
          </p:cNvPr>
          <p:cNvSpPr/>
          <p:nvPr/>
        </p:nvSpPr>
        <p:spPr>
          <a:xfrm>
            <a:off x="3295280" y="1765292"/>
            <a:ext cx="906386" cy="889279"/>
          </a:xfrm>
          <a:custGeom>
            <a:avLst/>
            <a:gdLst>
              <a:gd name="connsiteX0" fmla="*/ 0 w 906386"/>
              <a:gd name="connsiteY0" fmla="*/ 148216 h 889279"/>
              <a:gd name="connsiteX1" fmla="*/ 148216 w 906386"/>
              <a:gd name="connsiteY1" fmla="*/ 0 h 889279"/>
              <a:gd name="connsiteX2" fmla="*/ 440994 w 906386"/>
              <a:gd name="connsiteY2" fmla="*/ 0 h 889279"/>
              <a:gd name="connsiteX3" fmla="*/ 758170 w 906386"/>
              <a:gd name="connsiteY3" fmla="*/ 0 h 889279"/>
              <a:gd name="connsiteX4" fmla="*/ 906386 w 906386"/>
              <a:gd name="connsiteY4" fmla="*/ 148216 h 889279"/>
              <a:gd name="connsiteX5" fmla="*/ 906386 w 906386"/>
              <a:gd name="connsiteY5" fmla="*/ 741063 h 889279"/>
              <a:gd name="connsiteX6" fmla="*/ 758170 w 906386"/>
              <a:gd name="connsiteY6" fmla="*/ 889279 h 889279"/>
              <a:gd name="connsiteX7" fmla="*/ 440994 w 906386"/>
              <a:gd name="connsiteY7" fmla="*/ 889279 h 889279"/>
              <a:gd name="connsiteX8" fmla="*/ 148216 w 906386"/>
              <a:gd name="connsiteY8" fmla="*/ 889279 h 889279"/>
              <a:gd name="connsiteX9" fmla="*/ 0 w 906386"/>
              <a:gd name="connsiteY9" fmla="*/ 741063 h 889279"/>
              <a:gd name="connsiteX10" fmla="*/ 0 w 906386"/>
              <a:gd name="connsiteY10" fmla="*/ 148216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06386" h="889279" fill="none" extrusionOk="0">
                <a:moveTo>
                  <a:pt x="0" y="148216"/>
                </a:moveTo>
                <a:cubicBezTo>
                  <a:pt x="-17411" y="51961"/>
                  <a:pt x="85192" y="4844"/>
                  <a:pt x="148216" y="0"/>
                </a:cubicBezTo>
                <a:cubicBezTo>
                  <a:pt x="235550" y="-210"/>
                  <a:pt x="342326" y="5018"/>
                  <a:pt x="440994" y="0"/>
                </a:cubicBezTo>
                <a:cubicBezTo>
                  <a:pt x="539662" y="-5018"/>
                  <a:pt x="606474" y="19857"/>
                  <a:pt x="758170" y="0"/>
                </a:cubicBezTo>
                <a:cubicBezTo>
                  <a:pt x="843618" y="380"/>
                  <a:pt x="913044" y="68304"/>
                  <a:pt x="906386" y="148216"/>
                </a:cubicBezTo>
                <a:cubicBezTo>
                  <a:pt x="974583" y="330815"/>
                  <a:pt x="868137" y="495542"/>
                  <a:pt x="906386" y="741063"/>
                </a:cubicBezTo>
                <a:cubicBezTo>
                  <a:pt x="912547" y="843689"/>
                  <a:pt x="850989" y="903183"/>
                  <a:pt x="758170" y="889279"/>
                </a:cubicBezTo>
                <a:cubicBezTo>
                  <a:pt x="611800" y="922856"/>
                  <a:pt x="537996" y="868013"/>
                  <a:pt x="440994" y="889279"/>
                </a:cubicBezTo>
                <a:cubicBezTo>
                  <a:pt x="343992" y="910545"/>
                  <a:pt x="256399" y="887094"/>
                  <a:pt x="148216" y="889279"/>
                </a:cubicBezTo>
                <a:cubicBezTo>
                  <a:pt x="77530" y="884498"/>
                  <a:pt x="3372" y="816905"/>
                  <a:pt x="0" y="741063"/>
                </a:cubicBezTo>
                <a:cubicBezTo>
                  <a:pt x="-20237" y="558893"/>
                  <a:pt x="46342" y="354401"/>
                  <a:pt x="0" y="148216"/>
                </a:cubicBezTo>
                <a:close/>
              </a:path>
              <a:path w="906386" h="889279" stroke="0" extrusionOk="0">
                <a:moveTo>
                  <a:pt x="0" y="148216"/>
                </a:moveTo>
                <a:cubicBezTo>
                  <a:pt x="21986" y="63120"/>
                  <a:pt x="48363" y="10539"/>
                  <a:pt x="148216" y="0"/>
                </a:cubicBezTo>
                <a:cubicBezTo>
                  <a:pt x="221169" y="-28558"/>
                  <a:pt x="352738" y="137"/>
                  <a:pt x="459293" y="0"/>
                </a:cubicBezTo>
                <a:cubicBezTo>
                  <a:pt x="565848" y="-137"/>
                  <a:pt x="674170" y="16737"/>
                  <a:pt x="758170" y="0"/>
                </a:cubicBezTo>
                <a:cubicBezTo>
                  <a:pt x="840077" y="-4387"/>
                  <a:pt x="899262" y="43873"/>
                  <a:pt x="906386" y="148216"/>
                </a:cubicBezTo>
                <a:cubicBezTo>
                  <a:pt x="910130" y="297385"/>
                  <a:pt x="897349" y="505039"/>
                  <a:pt x="906386" y="741063"/>
                </a:cubicBezTo>
                <a:cubicBezTo>
                  <a:pt x="897260" y="808015"/>
                  <a:pt x="840428" y="892177"/>
                  <a:pt x="758170" y="889279"/>
                </a:cubicBezTo>
                <a:cubicBezTo>
                  <a:pt x="664317" y="894472"/>
                  <a:pt x="527311" y="882833"/>
                  <a:pt x="440994" y="889279"/>
                </a:cubicBezTo>
                <a:cubicBezTo>
                  <a:pt x="354677" y="895725"/>
                  <a:pt x="282412" y="869573"/>
                  <a:pt x="148216" y="889279"/>
                </a:cubicBezTo>
                <a:cubicBezTo>
                  <a:pt x="76771" y="895860"/>
                  <a:pt x="-14592" y="839214"/>
                  <a:pt x="0" y="741063"/>
                </a:cubicBezTo>
                <a:cubicBezTo>
                  <a:pt x="-12574" y="469745"/>
                  <a:pt x="5711" y="427319"/>
                  <a:pt x="0" y="148216"/>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dirty="0">
                <a:solidFill>
                  <a:schemeClr val="tx1"/>
                </a:solidFill>
              </a:rPr>
              <a:t>60</a:t>
            </a:r>
          </a:p>
        </p:txBody>
      </p:sp>
      <p:sp>
        <p:nvSpPr>
          <p:cNvPr id="188" name="תרגיל 40+20">
            <a:extLst>
              <a:ext uri="{FF2B5EF4-FFF2-40B4-BE49-F238E27FC236}">
                <a16:creationId xmlns:a16="http://schemas.microsoft.com/office/drawing/2014/main" id="{92660382-FC2A-9598-5D58-A80B9987EBFB}"/>
              </a:ext>
            </a:extLst>
          </p:cNvPr>
          <p:cNvSpPr/>
          <p:nvPr/>
        </p:nvSpPr>
        <p:spPr>
          <a:xfrm>
            <a:off x="562074" y="1775948"/>
            <a:ext cx="2564979" cy="889279"/>
          </a:xfrm>
          <a:custGeom>
            <a:avLst/>
            <a:gdLst>
              <a:gd name="connsiteX0" fmla="*/ 0 w 2564979"/>
              <a:gd name="connsiteY0" fmla="*/ 148216 h 889279"/>
              <a:gd name="connsiteX1" fmla="*/ 148216 w 2564979"/>
              <a:gd name="connsiteY1" fmla="*/ 0 h 889279"/>
              <a:gd name="connsiteX2" fmla="*/ 669982 w 2564979"/>
              <a:gd name="connsiteY2" fmla="*/ 0 h 889279"/>
              <a:gd name="connsiteX3" fmla="*/ 1214433 w 2564979"/>
              <a:gd name="connsiteY3" fmla="*/ 0 h 889279"/>
              <a:gd name="connsiteX4" fmla="*/ 1713513 w 2564979"/>
              <a:gd name="connsiteY4" fmla="*/ 0 h 889279"/>
              <a:gd name="connsiteX5" fmla="*/ 2416763 w 2564979"/>
              <a:gd name="connsiteY5" fmla="*/ 0 h 889279"/>
              <a:gd name="connsiteX6" fmla="*/ 2564979 w 2564979"/>
              <a:gd name="connsiteY6" fmla="*/ 148216 h 889279"/>
              <a:gd name="connsiteX7" fmla="*/ 2564979 w 2564979"/>
              <a:gd name="connsiteY7" fmla="*/ 741063 h 889279"/>
              <a:gd name="connsiteX8" fmla="*/ 2416763 w 2564979"/>
              <a:gd name="connsiteY8" fmla="*/ 889279 h 889279"/>
              <a:gd name="connsiteX9" fmla="*/ 1826941 w 2564979"/>
              <a:gd name="connsiteY9" fmla="*/ 889279 h 889279"/>
              <a:gd name="connsiteX10" fmla="*/ 1282490 w 2564979"/>
              <a:gd name="connsiteY10" fmla="*/ 889279 h 889279"/>
              <a:gd name="connsiteX11" fmla="*/ 692667 w 2564979"/>
              <a:gd name="connsiteY11" fmla="*/ 889279 h 889279"/>
              <a:gd name="connsiteX12" fmla="*/ 148216 w 2564979"/>
              <a:gd name="connsiteY12" fmla="*/ 889279 h 889279"/>
              <a:gd name="connsiteX13" fmla="*/ 0 w 2564979"/>
              <a:gd name="connsiteY13" fmla="*/ 741063 h 889279"/>
              <a:gd name="connsiteX14" fmla="*/ 0 w 2564979"/>
              <a:gd name="connsiteY14" fmla="*/ 148216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64979" h="889279" fill="none" extrusionOk="0">
                <a:moveTo>
                  <a:pt x="0" y="148216"/>
                </a:moveTo>
                <a:cubicBezTo>
                  <a:pt x="3591" y="66739"/>
                  <a:pt x="73017" y="1945"/>
                  <a:pt x="148216" y="0"/>
                </a:cubicBezTo>
                <a:cubicBezTo>
                  <a:pt x="294505" y="-28976"/>
                  <a:pt x="486105" y="7529"/>
                  <a:pt x="669982" y="0"/>
                </a:cubicBezTo>
                <a:cubicBezTo>
                  <a:pt x="853859" y="-7529"/>
                  <a:pt x="1001266" y="563"/>
                  <a:pt x="1214433" y="0"/>
                </a:cubicBezTo>
                <a:cubicBezTo>
                  <a:pt x="1427600" y="-563"/>
                  <a:pt x="1611990" y="42435"/>
                  <a:pt x="1713513" y="0"/>
                </a:cubicBezTo>
                <a:cubicBezTo>
                  <a:pt x="1815036" y="-42435"/>
                  <a:pt x="2180007" y="18422"/>
                  <a:pt x="2416763" y="0"/>
                </a:cubicBezTo>
                <a:cubicBezTo>
                  <a:pt x="2500972" y="2301"/>
                  <a:pt x="2541983" y="65633"/>
                  <a:pt x="2564979" y="148216"/>
                </a:cubicBezTo>
                <a:cubicBezTo>
                  <a:pt x="2589986" y="338959"/>
                  <a:pt x="2557560" y="471769"/>
                  <a:pt x="2564979" y="741063"/>
                </a:cubicBezTo>
                <a:cubicBezTo>
                  <a:pt x="2546538" y="808614"/>
                  <a:pt x="2498096" y="910748"/>
                  <a:pt x="2416763" y="889279"/>
                </a:cubicBezTo>
                <a:cubicBezTo>
                  <a:pt x="2278730" y="955634"/>
                  <a:pt x="2047207" y="884573"/>
                  <a:pt x="1826941" y="889279"/>
                </a:cubicBezTo>
                <a:cubicBezTo>
                  <a:pt x="1606675" y="893985"/>
                  <a:pt x="1520188" y="876986"/>
                  <a:pt x="1282490" y="889279"/>
                </a:cubicBezTo>
                <a:cubicBezTo>
                  <a:pt x="1044792" y="901572"/>
                  <a:pt x="834491" y="837318"/>
                  <a:pt x="692667" y="889279"/>
                </a:cubicBezTo>
                <a:cubicBezTo>
                  <a:pt x="550843" y="941240"/>
                  <a:pt x="285498" y="879166"/>
                  <a:pt x="148216" y="889279"/>
                </a:cubicBezTo>
                <a:cubicBezTo>
                  <a:pt x="56943" y="886660"/>
                  <a:pt x="-13225" y="819742"/>
                  <a:pt x="0" y="741063"/>
                </a:cubicBezTo>
                <a:cubicBezTo>
                  <a:pt x="-19571" y="607863"/>
                  <a:pt x="48150" y="411372"/>
                  <a:pt x="0" y="148216"/>
                </a:cubicBezTo>
                <a:close/>
              </a:path>
              <a:path w="2564979" h="889279" stroke="0" extrusionOk="0">
                <a:moveTo>
                  <a:pt x="0" y="148216"/>
                </a:moveTo>
                <a:cubicBezTo>
                  <a:pt x="21986" y="63120"/>
                  <a:pt x="48363" y="10539"/>
                  <a:pt x="148216" y="0"/>
                </a:cubicBezTo>
                <a:cubicBezTo>
                  <a:pt x="367692" y="-70360"/>
                  <a:pt x="497913" y="70159"/>
                  <a:pt x="738038" y="0"/>
                </a:cubicBezTo>
                <a:cubicBezTo>
                  <a:pt x="978163" y="-70159"/>
                  <a:pt x="1027136" y="53359"/>
                  <a:pt x="1259804" y="0"/>
                </a:cubicBezTo>
                <a:cubicBezTo>
                  <a:pt x="1492472" y="-53359"/>
                  <a:pt x="1575991" y="49055"/>
                  <a:pt x="1781570" y="0"/>
                </a:cubicBezTo>
                <a:cubicBezTo>
                  <a:pt x="1987149" y="-49055"/>
                  <a:pt x="2106389" y="49113"/>
                  <a:pt x="2416763" y="0"/>
                </a:cubicBezTo>
                <a:cubicBezTo>
                  <a:pt x="2491373" y="-2772"/>
                  <a:pt x="2585652" y="73108"/>
                  <a:pt x="2564979" y="148216"/>
                </a:cubicBezTo>
                <a:cubicBezTo>
                  <a:pt x="2596831" y="425882"/>
                  <a:pt x="2504033" y="582931"/>
                  <a:pt x="2564979" y="741063"/>
                </a:cubicBezTo>
                <a:cubicBezTo>
                  <a:pt x="2580075" y="808404"/>
                  <a:pt x="2509083" y="881964"/>
                  <a:pt x="2416763" y="889279"/>
                </a:cubicBezTo>
                <a:cubicBezTo>
                  <a:pt x="2192225" y="895480"/>
                  <a:pt x="2071878" y="887868"/>
                  <a:pt x="1894997" y="889279"/>
                </a:cubicBezTo>
                <a:cubicBezTo>
                  <a:pt x="1718116" y="890690"/>
                  <a:pt x="1626477" y="861769"/>
                  <a:pt x="1395917" y="889279"/>
                </a:cubicBezTo>
                <a:cubicBezTo>
                  <a:pt x="1165357" y="916789"/>
                  <a:pt x="964444" y="840755"/>
                  <a:pt x="806095" y="889279"/>
                </a:cubicBezTo>
                <a:cubicBezTo>
                  <a:pt x="647746" y="937803"/>
                  <a:pt x="438461" y="881358"/>
                  <a:pt x="148216" y="889279"/>
                </a:cubicBezTo>
                <a:cubicBezTo>
                  <a:pt x="65195" y="881059"/>
                  <a:pt x="2667" y="821624"/>
                  <a:pt x="0" y="741063"/>
                </a:cubicBezTo>
                <a:cubicBezTo>
                  <a:pt x="-6395" y="585152"/>
                  <a:pt x="748" y="419713"/>
                  <a:pt x="0" y="148216"/>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0"/>
            <a:r>
              <a:rPr lang="he-IL" sz="4400" dirty="0">
                <a:solidFill>
                  <a:schemeClr val="tx1"/>
                </a:solidFill>
              </a:rPr>
              <a:t>40</a:t>
            </a:r>
            <a:r>
              <a:rPr lang="en-US" sz="4400" dirty="0">
                <a:solidFill>
                  <a:schemeClr val="tx1"/>
                </a:solidFill>
              </a:rPr>
              <a:t> +</a:t>
            </a:r>
            <a:r>
              <a:rPr lang="he-IL" sz="4400" dirty="0">
                <a:solidFill>
                  <a:schemeClr val="tx1"/>
                </a:solidFill>
              </a:rPr>
              <a:t> = 20 </a:t>
            </a:r>
          </a:p>
        </p:txBody>
      </p:sp>
      <p:sp>
        <p:nvSpPr>
          <p:cNvPr id="189" name="לחצו רמז 2">
            <a:extLst>
              <a:ext uri="{FF2B5EF4-FFF2-40B4-BE49-F238E27FC236}">
                <a16:creationId xmlns:a16="http://schemas.microsoft.com/office/drawing/2014/main" id="{D51C0B1F-18F1-CA22-D360-E47CBD50D040}"/>
              </a:ext>
            </a:extLst>
          </p:cNvPr>
          <p:cNvSpPr/>
          <p:nvPr/>
        </p:nvSpPr>
        <p:spPr>
          <a:xfrm>
            <a:off x="9364198" y="4721918"/>
            <a:ext cx="2467374" cy="143147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6"/>
          </a:solidFill>
          <a:ln w="57150" cap="rnd">
            <a:solidFill>
              <a:schemeClr val="accent1">
                <a:lumMod val="75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לְקַבָּלַת רֶמֶז.</a:t>
            </a:r>
            <a:endParaRPr lang="en-IL" sz="2800" dirty="0"/>
          </a:p>
        </p:txBody>
      </p:sp>
      <p:sp>
        <p:nvSpPr>
          <p:cNvPr id="237" name="לחצו תשובה 2">
            <a:extLst>
              <a:ext uri="{FF2B5EF4-FFF2-40B4-BE49-F238E27FC236}">
                <a16:creationId xmlns:a16="http://schemas.microsoft.com/office/drawing/2014/main" id="{51CF0090-61B3-155C-0FF2-3094455E76A5}"/>
              </a:ext>
            </a:extLst>
          </p:cNvPr>
          <p:cNvSpPr/>
          <p:nvPr/>
        </p:nvSpPr>
        <p:spPr>
          <a:xfrm>
            <a:off x="9364198" y="4721918"/>
            <a:ext cx="2467374" cy="143147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1"/>
          </a:solidFill>
          <a:ln w="57150" cap="rnd">
            <a:solidFill>
              <a:schemeClr val="accent1">
                <a:lumMod val="75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הַתְשוּבָה.</a:t>
            </a:r>
            <a:endParaRPr lang="en-IL" sz="2800" dirty="0"/>
          </a:p>
        </p:txBody>
      </p:sp>
      <p:grpSp>
        <p:nvGrpSpPr>
          <p:cNvPr id="260" name="רמז 2">
            <a:extLst>
              <a:ext uri="{FF2B5EF4-FFF2-40B4-BE49-F238E27FC236}">
                <a16:creationId xmlns:a16="http://schemas.microsoft.com/office/drawing/2014/main" id="{00094255-0E20-7476-E1C4-808F9E25F7DD}"/>
              </a:ext>
            </a:extLst>
          </p:cNvPr>
          <p:cNvGrpSpPr/>
          <p:nvPr/>
        </p:nvGrpSpPr>
        <p:grpSpPr>
          <a:xfrm>
            <a:off x="5185984" y="1103091"/>
            <a:ext cx="6237079" cy="2053698"/>
            <a:chOff x="2487624" y="1743198"/>
            <a:chExt cx="6237079" cy="2053698"/>
          </a:xfrm>
        </p:grpSpPr>
        <p:sp>
          <p:nvSpPr>
            <p:cNvPr id="191" name="מלבן: פינות מעוגלות 190">
              <a:extLst>
                <a:ext uri="{FF2B5EF4-FFF2-40B4-BE49-F238E27FC236}">
                  <a16:creationId xmlns:a16="http://schemas.microsoft.com/office/drawing/2014/main" id="{73A61BBD-71B5-BF8B-4E45-66846AAECABC}"/>
                </a:ext>
              </a:extLst>
            </p:cNvPr>
            <p:cNvSpPr/>
            <p:nvPr/>
          </p:nvSpPr>
          <p:spPr>
            <a:xfrm>
              <a:off x="2487624" y="1743198"/>
              <a:ext cx="6237079" cy="2053698"/>
            </a:xfrm>
            <a:prstGeom prst="roundRect">
              <a:avLst/>
            </a:prstGeom>
            <a:solidFill>
              <a:schemeClr val="bg1"/>
            </a:solid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192" name="קבוצה 191">
              <a:extLst>
                <a:ext uri="{FF2B5EF4-FFF2-40B4-BE49-F238E27FC236}">
                  <a16:creationId xmlns:a16="http://schemas.microsoft.com/office/drawing/2014/main" id="{A72A5B43-4276-5A13-0585-C3316C0FF2FE}"/>
                </a:ext>
              </a:extLst>
            </p:cNvPr>
            <p:cNvGrpSpPr/>
            <p:nvPr/>
          </p:nvGrpSpPr>
          <p:grpSpPr>
            <a:xfrm>
              <a:off x="5789072" y="2488275"/>
              <a:ext cx="2765228" cy="211327"/>
              <a:chOff x="342230" y="1113570"/>
              <a:chExt cx="2765228" cy="211327"/>
            </a:xfrm>
          </p:grpSpPr>
          <p:sp>
            <p:nvSpPr>
              <p:cNvPr id="227" name="אליפסה 226">
                <a:extLst>
                  <a:ext uri="{FF2B5EF4-FFF2-40B4-BE49-F238E27FC236}">
                    <a16:creationId xmlns:a16="http://schemas.microsoft.com/office/drawing/2014/main" id="{03F3AE34-BC09-58B1-172A-DD38DD6B11EF}"/>
                  </a:ext>
                </a:extLst>
              </p:cNvPr>
              <p:cNvSpPr/>
              <p:nvPr/>
            </p:nvSpPr>
            <p:spPr>
              <a:xfrm>
                <a:off x="342230"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8" name="אליפסה 227">
                <a:extLst>
                  <a:ext uri="{FF2B5EF4-FFF2-40B4-BE49-F238E27FC236}">
                    <a16:creationId xmlns:a16="http://schemas.microsoft.com/office/drawing/2014/main" id="{36CD8003-D960-483A-B54A-80FDD8BB8B42}"/>
                  </a:ext>
                </a:extLst>
              </p:cNvPr>
              <p:cNvSpPr/>
              <p:nvPr/>
            </p:nvSpPr>
            <p:spPr>
              <a:xfrm>
                <a:off x="625439"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9" name="אליפסה 228">
                <a:extLst>
                  <a:ext uri="{FF2B5EF4-FFF2-40B4-BE49-F238E27FC236}">
                    <a16:creationId xmlns:a16="http://schemas.microsoft.com/office/drawing/2014/main" id="{69C40FD7-0ECA-C2D1-55DF-390A5BC89091}"/>
                  </a:ext>
                </a:extLst>
              </p:cNvPr>
              <p:cNvSpPr/>
              <p:nvPr/>
            </p:nvSpPr>
            <p:spPr>
              <a:xfrm>
                <a:off x="908648"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0" name="אליפסה 229">
                <a:extLst>
                  <a:ext uri="{FF2B5EF4-FFF2-40B4-BE49-F238E27FC236}">
                    <a16:creationId xmlns:a16="http://schemas.microsoft.com/office/drawing/2014/main" id="{BD5E5AB5-3409-1D32-CD1C-B7D8610521E6}"/>
                  </a:ext>
                </a:extLst>
              </p:cNvPr>
              <p:cNvSpPr/>
              <p:nvPr/>
            </p:nvSpPr>
            <p:spPr>
              <a:xfrm>
                <a:off x="1191857"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1" name="אליפסה 230">
                <a:extLst>
                  <a:ext uri="{FF2B5EF4-FFF2-40B4-BE49-F238E27FC236}">
                    <a16:creationId xmlns:a16="http://schemas.microsoft.com/office/drawing/2014/main" id="{A439EB47-61F9-D8FC-C8E8-5EF552999874}"/>
                  </a:ext>
                </a:extLst>
              </p:cNvPr>
              <p:cNvSpPr/>
              <p:nvPr/>
            </p:nvSpPr>
            <p:spPr>
              <a:xfrm>
                <a:off x="1475066"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2" name="אליפסה 231">
                <a:extLst>
                  <a:ext uri="{FF2B5EF4-FFF2-40B4-BE49-F238E27FC236}">
                    <a16:creationId xmlns:a16="http://schemas.microsoft.com/office/drawing/2014/main" id="{1B610A4B-E62A-48DD-4C19-3488F0DB82E4}"/>
                  </a:ext>
                </a:extLst>
              </p:cNvPr>
              <p:cNvSpPr/>
              <p:nvPr/>
            </p:nvSpPr>
            <p:spPr>
              <a:xfrm>
                <a:off x="1758275"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3" name="אליפסה 232">
                <a:extLst>
                  <a:ext uri="{FF2B5EF4-FFF2-40B4-BE49-F238E27FC236}">
                    <a16:creationId xmlns:a16="http://schemas.microsoft.com/office/drawing/2014/main" id="{1BB197B3-5582-1CE0-FF83-8C3D52435152}"/>
                  </a:ext>
                </a:extLst>
              </p:cNvPr>
              <p:cNvSpPr/>
              <p:nvPr/>
            </p:nvSpPr>
            <p:spPr>
              <a:xfrm>
                <a:off x="2041484"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4" name="אליפסה 233">
                <a:extLst>
                  <a:ext uri="{FF2B5EF4-FFF2-40B4-BE49-F238E27FC236}">
                    <a16:creationId xmlns:a16="http://schemas.microsoft.com/office/drawing/2014/main" id="{62F996D1-7840-2468-547E-8E6907CEADC8}"/>
                  </a:ext>
                </a:extLst>
              </p:cNvPr>
              <p:cNvSpPr/>
              <p:nvPr/>
            </p:nvSpPr>
            <p:spPr>
              <a:xfrm>
                <a:off x="2324693"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5" name="אליפסה 234">
                <a:extLst>
                  <a:ext uri="{FF2B5EF4-FFF2-40B4-BE49-F238E27FC236}">
                    <a16:creationId xmlns:a16="http://schemas.microsoft.com/office/drawing/2014/main" id="{6F5A9B51-2119-DD77-82A3-6348E14580F9}"/>
                  </a:ext>
                </a:extLst>
              </p:cNvPr>
              <p:cNvSpPr/>
              <p:nvPr/>
            </p:nvSpPr>
            <p:spPr>
              <a:xfrm>
                <a:off x="2607902"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6" name="אליפסה 235">
                <a:extLst>
                  <a:ext uri="{FF2B5EF4-FFF2-40B4-BE49-F238E27FC236}">
                    <a16:creationId xmlns:a16="http://schemas.microsoft.com/office/drawing/2014/main" id="{EC2C356B-2C9D-93E9-400B-6D76E1455BB7}"/>
                  </a:ext>
                </a:extLst>
              </p:cNvPr>
              <p:cNvSpPr/>
              <p:nvPr/>
            </p:nvSpPr>
            <p:spPr>
              <a:xfrm>
                <a:off x="2891113"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93" name="קבוצה 192">
              <a:extLst>
                <a:ext uri="{FF2B5EF4-FFF2-40B4-BE49-F238E27FC236}">
                  <a16:creationId xmlns:a16="http://schemas.microsoft.com/office/drawing/2014/main" id="{235F62D1-AAB4-5AAA-B610-00DEA4EE9FE2}"/>
                </a:ext>
              </a:extLst>
            </p:cNvPr>
            <p:cNvGrpSpPr/>
            <p:nvPr/>
          </p:nvGrpSpPr>
          <p:grpSpPr>
            <a:xfrm>
              <a:off x="2618055" y="3008373"/>
              <a:ext cx="2765228" cy="211327"/>
              <a:chOff x="342230" y="1113570"/>
              <a:chExt cx="2765228" cy="211327"/>
            </a:xfrm>
            <a:solidFill>
              <a:srgbClr val="7030A0"/>
            </a:solidFill>
          </p:grpSpPr>
          <p:sp>
            <p:nvSpPr>
              <p:cNvPr id="217" name="אליפסה 216">
                <a:extLst>
                  <a:ext uri="{FF2B5EF4-FFF2-40B4-BE49-F238E27FC236}">
                    <a16:creationId xmlns:a16="http://schemas.microsoft.com/office/drawing/2014/main" id="{8618B7E1-A9CA-E1CD-A3D0-36A5F5B444BE}"/>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8" name="אליפסה 217">
                <a:extLst>
                  <a:ext uri="{FF2B5EF4-FFF2-40B4-BE49-F238E27FC236}">
                    <a16:creationId xmlns:a16="http://schemas.microsoft.com/office/drawing/2014/main" id="{9518EB10-A5C7-5ACE-C520-40B687C685E4}"/>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9" name="אליפסה 218">
                <a:extLst>
                  <a:ext uri="{FF2B5EF4-FFF2-40B4-BE49-F238E27FC236}">
                    <a16:creationId xmlns:a16="http://schemas.microsoft.com/office/drawing/2014/main" id="{2F101DEA-A1BC-A495-6094-99DF9A4C5046}"/>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0" name="אליפסה 219">
                <a:extLst>
                  <a:ext uri="{FF2B5EF4-FFF2-40B4-BE49-F238E27FC236}">
                    <a16:creationId xmlns:a16="http://schemas.microsoft.com/office/drawing/2014/main" id="{BE2E4833-5E55-1569-42A3-BD7CD4641783}"/>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1" name="אליפסה 220">
                <a:extLst>
                  <a:ext uri="{FF2B5EF4-FFF2-40B4-BE49-F238E27FC236}">
                    <a16:creationId xmlns:a16="http://schemas.microsoft.com/office/drawing/2014/main" id="{124C810B-9677-A046-5D0D-D1E0D7F6EE01}"/>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2" name="אליפסה 221">
                <a:extLst>
                  <a:ext uri="{FF2B5EF4-FFF2-40B4-BE49-F238E27FC236}">
                    <a16:creationId xmlns:a16="http://schemas.microsoft.com/office/drawing/2014/main" id="{D6898FFC-8B6F-9667-371B-FD252B81B475}"/>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3" name="אליפסה 222">
                <a:extLst>
                  <a:ext uri="{FF2B5EF4-FFF2-40B4-BE49-F238E27FC236}">
                    <a16:creationId xmlns:a16="http://schemas.microsoft.com/office/drawing/2014/main" id="{02EA07A6-D816-DF22-7757-B2930A2348CF}"/>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4" name="אליפסה 223">
                <a:extLst>
                  <a:ext uri="{FF2B5EF4-FFF2-40B4-BE49-F238E27FC236}">
                    <a16:creationId xmlns:a16="http://schemas.microsoft.com/office/drawing/2014/main" id="{634C1B44-1115-845C-6E29-6FFF4B2EFF64}"/>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5" name="אליפסה 224">
                <a:extLst>
                  <a:ext uri="{FF2B5EF4-FFF2-40B4-BE49-F238E27FC236}">
                    <a16:creationId xmlns:a16="http://schemas.microsoft.com/office/drawing/2014/main" id="{CD89BF9F-E816-FB2A-1E78-535A3564D6E6}"/>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6" name="אליפסה 225">
                <a:extLst>
                  <a:ext uri="{FF2B5EF4-FFF2-40B4-BE49-F238E27FC236}">
                    <a16:creationId xmlns:a16="http://schemas.microsoft.com/office/drawing/2014/main" id="{0D368E71-B0EE-FEBF-B427-23107DB9ECD4}"/>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94" name="קבוצה 193">
              <a:extLst>
                <a:ext uri="{FF2B5EF4-FFF2-40B4-BE49-F238E27FC236}">
                  <a16:creationId xmlns:a16="http://schemas.microsoft.com/office/drawing/2014/main" id="{AF54E578-86E5-E74B-CC73-D524D2008939}"/>
                </a:ext>
              </a:extLst>
            </p:cNvPr>
            <p:cNvGrpSpPr/>
            <p:nvPr/>
          </p:nvGrpSpPr>
          <p:grpSpPr>
            <a:xfrm>
              <a:off x="2630888" y="3359452"/>
              <a:ext cx="2765228" cy="211327"/>
              <a:chOff x="342230" y="1113570"/>
              <a:chExt cx="2765228" cy="211327"/>
            </a:xfrm>
            <a:solidFill>
              <a:srgbClr val="F8C0D9"/>
            </a:solidFill>
          </p:grpSpPr>
          <p:sp>
            <p:nvSpPr>
              <p:cNvPr id="207" name="אליפסה 206">
                <a:extLst>
                  <a:ext uri="{FF2B5EF4-FFF2-40B4-BE49-F238E27FC236}">
                    <a16:creationId xmlns:a16="http://schemas.microsoft.com/office/drawing/2014/main" id="{468B1C2D-E6FC-967C-A8EB-9CC7041DC21E}"/>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8" name="אליפסה 207">
                <a:extLst>
                  <a:ext uri="{FF2B5EF4-FFF2-40B4-BE49-F238E27FC236}">
                    <a16:creationId xmlns:a16="http://schemas.microsoft.com/office/drawing/2014/main" id="{BE98F964-91FE-C11F-9B8D-93E822A8115A}"/>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9" name="אליפסה 208">
                <a:extLst>
                  <a:ext uri="{FF2B5EF4-FFF2-40B4-BE49-F238E27FC236}">
                    <a16:creationId xmlns:a16="http://schemas.microsoft.com/office/drawing/2014/main" id="{D1C3F789-064B-AE91-1FD3-F54D5F6A4E46}"/>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0" name="אליפסה 209">
                <a:extLst>
                  <a:ext uri="{FF2B5EF4-FFF2-40B4-BE49-F238E27FC236}">
                    <a16:creationId xmlns:a16="http://schemas.microsoft.com/office/drawing/2014/main" id="{EFB24FB6-DA0D-D345-5437-CD7C0598E7F7}"/>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1" name="אליפסה 210">
                <a:extLst>
                  <a:ext uri="{FF2B5EF4-FFF2-40B4-BE49-F238E27FC236}">
                    <a16:creationId xmlns:a16="http://schemas.microsoft.com/office/drawing/2014/main" id="{ACB26BD1-6D5F-41C8-8ACC-68BA6F3D814F}"/>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2" name="אליפסה 211">
                <a:extLst>
                  <a:ext uri="{FF2B5EF4-FFF2-40B4-BE49-F238E27FC236}">
                    <a16:creationId xmlns:a16="http://schemas.microsoft.com/office/drawing/2014/main" id="{642326BE-EC7B-D6FB-3EB8-6DCB9E5745CF}"/>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3" name="אליפסה 212">
                <a:extLst>
                  <a:ext uri="{FF2B5EF4-FFF2-40B4-BE49-F238E27FC236}">
                    <a16:creationId xmlns:a16="http://schemas.microsoft.com/office/drawing/2014/main" id="{0A7BA9B8-C3E7-A534-29FC-31BC8F9AA072}"/>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4" name="אליפסה 213">
                <a:extLst>
                  <a:ext uri="{FF2B5EF4-FFF2-40B4-BE49-F238E27FC236}">
                    <a16:creationId xmlns:a16="http://schemas.microsoft.com/office/drawing/2014/main" id="{5208131B-166B-1259-3C97-0C5A92E7BA79}"/>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5" name="אליפסה 214">
                <a:extLst>
                  <a:ext uri="{FF2B5EF4-FFF2-40B4-BE49-F238E27FC236}">
                    <a16:creationId xmlns:a16="http://schemas.microsoft.com/office/drawing/2014/main" id="{07E407EE-DDF4-993F-6C2E-010082CF8EA5}"/>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6" name="אליפסה 215">
                <a:extLst>
                  <a:ext uri="{FF2B5EF4-FFF2-40B4-BE49-F238E27FC236}">
                    <a16:creationId xmlns:a16="http://schemas.microsoft.com/office/drawing/2014/main" id="{5BCF712F-30E9-C2B0-C71F-46D147EEE82C}"/>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95" name="קבוצה 194">
              <a:extLst>
                <a:ext uri="{FF2B5EF4-FFF2-40B4-BE49-F238E27FC236}">
                  <a16:creationId xmlns:a16="http://schemas.microsoft.com/office/drawing/2014/main" id="{922D90B8-145F-B692-57AE-8BDB4C906013}"/>
                </a:ext>
              </a:extLst>
            </p:cNvPr>
            <p:cNvGrpSpPr/>
            <p:nvPr/>
          </p:nvGrpSpPr>
          <p:grpSpPr>
            <a:xfrm>
              <a:off x="2630888" y="2335876"/>
              <a:ext cx="2765228" cy="211327"/>
              <a:chOff x="342230" y="1113570"/>
              <a:chExt cx="2765228" cy="211327"/>
            </a:xfrm>
            <a:solidFill>
              <a:srgbClr val="FFC000"/>
            </a:solidFill>
          </p:grpSpPr>
          <p:sp>
            <p:nvSpPr>
              <p:cNvPr id="197" name="אליפסה 196">
                <a:extLst>
                  <a:ext uri="{FF2B5EF4-FFF2-40B4-BE49-F238E27FC236}">
                    <a16:creationId xmlns:a16="http://schemas.microsoft.com/office/drawing/2014/main" id="{BF8D47C0-F8E5-2EA6-ADC5-A9937AF9B613}"/>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8" name="אליפסה 197">
                <a:extLst>
                  <a:ext uri="{FF2B5EF4-FFF2-40B4-BE49-F238E27FC236}">
                    <a16:creationId xmlns:a16="http://schemas.microsoft.com/office/drawing/2014/main" id="{69A8DD97-4239-20E5-94B5-B19660004E23}"/>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9" name="אליפסה 198">
                <a:extLst>
                  <a:ext uri="{FF2B5EF4-FFF2-40B4-BE49-F238E27FC236}">
                    <a16:creationId xmlns:a16="http://schemas.microsoft.com/office/drawing/2014/main" id="{27EBF297-1E5D-F7C1-F878-B28AD0893B49}"/>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0" name="אליפסה 199">
                <a:extLst>
                  <a:ext uri="{FF2B5EF4-FFF2-40B4-BE49-F238E27FC236}">
                    <a16:creationId xmlns:a16="http://schemas.microsoft.com/office/drawing/2014/main" id="{9FE774DD-9DAB-0872-AA3A-F8DF0B9E711E}"/>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1" name="אליפסה 200">
                <a:extLst>
                  <a:ext uri="{FF2B5EF4-FFF2-40B4-BE49-F238E27FC236}">
                    <a16:creationId xmlns:a16="http://schemas.microsoft.com/office/drawing/2014/main" id="{867501A5-32B6-A033-D0BA-213CB7B8695D}"/>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2" name="אליפסה 201">
                <a:extLst>
                  <a:ext uri="{FF2B5EF4-FFF2-40B4-BE49-F238E27FC236}">
                    <a16:creationId xmlns:a16="http://schemas.microsoft.com/office/drawing/2014/main" id="{044AC2D7-DB2F-2467-73CE-0D12FF227D08}"/>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3" name="אליפסה 202">
                <a:extLst>
                  <a:ext uri="{FF2B5EF4-FFF2-40B4-BE49-F238E27FC236}">
                    <a16:creationId xmlns:a16="http://schemas.microsoft.com/office/drawing/2014/main" id="{DC8798E9-F48F-6C27-387B-F38559EF4002}"/>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4" name="אליפסה 203">
                <a:extLst>
                  <a:ext uri="{FF2B5EF4-FFF2-40B4-BE49-F238E27FC236}">
                    <a16:creationId xmlns:a16="http://schemas.microsoft.com/office/drawing/2014/main" id="{D7ECBC03-35F4-712A-6B90-FE0518C220CD}"/>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5" name="אליפסה 204">
                <a:extLst>
                  <a:ext uri="{FF2B5EF4-FFF2-40B4-BE49-F238E27FC236}">
                    <a16:creationId xmlns:a16="http://schemas.microsoft.com/office/drawing/2014/main" id="{B736E522-CEEF-CF8C-A60D-6C4CD09891B9}"/>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6" name="אליפסה 205">
                <a:extLst>
                  <a:ext uri="{FF2B5EF4-FFF2-40B4-BE49-F238E27FC236}">
                    <a16:creationId xmlns:a16="http://schemas.microsoft.com/office/drawing/2014/main" id="{D3053910-F40E-EDE3-943D-A13FF1D6A4A8}"/>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pic>
          <p:nvPicPr>
            <p:cNvPr id="196" name="גרפיקה 195" descr="סגור עם מילוי מלא">
              <a:extLst>
                <a:ext uri="{FF2B5EF4-FFF2-40B4-BE49-F238E27FC236}">
                  <a16:creationId xmlns:a16="http://schemas.microsoft.com/office/drawing/2014/main" id="{A2DF9F29-6F96-9AF4-485A-8FA3EA7A513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26386" y="1765292"/>
              <a:ext cx="598976" cy="598976"/>
            </a:xfrm>
            <a:prstGeom prst="rect">
              <a:avLst/>
            </a:prstGeom>
          </p:spPr>
        </p:pic>
        <p:grpSp>
          <p:nvGrpSpPr>
            <p:cNvPr id="238" name="קבוצה 237">
              <a:extLst>
                <a:ext uri="{FF2B5EF4-FFF2-40B4-BE49-F238E27FC236}">
                  <a16:creationId xmlns:a16="http://schemas.microsoft.com/office/drawing/2014/main" id="{58587157-D446-6FEE-C40A-CD9D70E99835}"/>
                </a:ext>
              </a:extLst>
            </p:cNvPr>
            <p:cNvGrpSpPr/>
            <p:nvPr/>
          </p:nvGrpSpPr>
          <p:grpSpPr>
            <a:xfrm>
              <a:off x="2630888" y="2680343"/>
              <a:ext cx="2765228" cy="211327"/>
              <a:chOff x="342230" y="1113570"/>
              <a:chExt cx="2765228" cy="211327"/>
            </a:xfrm>
            <a:solidFill>
              <a:schemeClr val="accent6"/>
            </a:solidFill>
          </p:grpSpPr>
          <p:sp>
            <p:nvSpPr>
              <p:cNvPr id="239" name="אליפסה 238">
                <a:extLst>
                  <a:ext uri="{FF2B5EF4-FFF2-40B4-BE49-F238E27FC236}">
                    <a16:creationId xmlns:a16="http://schemas.microsoft.com/office/drawing/2014/main" id="{27B44866-741B-8DDA-07EF-FDB20B4E7AC1}"/>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0" name="אליפסה 239">
                <a:extLst>
                  <a:ext uri="{FF2B5EF4-FFF2-40B4-BE49-F238E27FC236}">
                    <a16:creationId xmlns:a16="http://schemas.microsoft.com/office/drawing/2014/main" id="{631AFB87-7890-14D4-D242-221326CAC78F}"/>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1" name="אליפסה 240">
                <a:extLst>
                  <a:ext uri="{FF2B5EF4-FFF2-40B4-BE49-F238E27FC236}">
                    <a16:creationId xmlns:a16="http://schemas.microsoft.com/office/drawing/2014/main" id="{569CBCF2-0D25-302A-1D26-26D43C307FE8}"/>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2" name="אליפסה 241">
                <a:extLst>
                  <a:ext uri="{FF2B5EF4-FFF2-40B4-BE49-F238E27FC236}">
                    <a16:creationId xmlns:a16="http://schemas.microsoft.com/office/drawing/2014/main" id="{136842EA-4666-FAFC-EE55-C84297DBD662}"/>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3" name="אליפסה 242">
                <a:extLst>
                  <a:ext uri="{FF2B5EF4-FFF2-40B4-BE49-F238E27FC236}">
                    <a16:creationId xmlns:a16="http://schemas.microsoft.com/office/drawing/2014/main" id="{E53A94F3-C82C-E69C-1509-CB260E5324FC}"/>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4" name="אליפסה 243">
                <a:extLst>
                  <a:ext uri="{FF2B5EF4-FFF2-40B4-BE49-F238E27FC236}">
                    <a16:creationId xmlns:a16="http://schemas.microsoft.com/office/drawing/2014/main" id="{38D0CA55-461B-A964-7ECA-158A88E57911}"/>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5" name="אליפסה 244">
                <a:extLst>
                  <a:ext uri="{FF2B5EF4-FFF2-40B4-BE49-F238E27FC236}">
                    <a16:creationId xmlns:a16="http://schemas.microsoft.com/office/drawing/2014/main" id="{EDC59415-A59B-458E-C429-9EC9C0E033C5}"/>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6" name="אליפסה 245">
                <a:extLst>
                  <a:ext uri="{FF2B5EF4-FFF2-40B4-BE49-F238E27FC236}">
                    <a16:creationId xmlns:a16="http://schemas.microsoft.com/office/drawing/2014/main" id="{A1486606-4D57-85EB-5072-41C226F3202D}"/>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7" name="אליפסה 246">
                <a:extLst>
                  <a:ext uri="{FF2B5EF4-FFF2-40B4-BE49-F238E27FC236}">
                    <a16:creationId xmlns:a16="http://schemas.microsoft.com/office/drawing/2014/main" id="{9ACA8CD8-32FE-3612-FB26-63A97367821D}"/>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8" name="אליפסה 247">
                <a:extLst>
                  <a:ext uri="{FF2B5EF4-FFF2-40B4-BE49-F238E27FC236}">
                    <a16:creationId xmlns:a16="http://schemas.microsoft.com/office/drawing/2014/main" id="{503F65D0-AAAC-F55C-7AD2-86D326FDDB13}"/>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249" name="קבוצה 248">
              <a:extLst>
                <a:ext uri="{FF2B5EF4-FFF2-40B4-BE49-F238E27FC236}">
                  <a16:creationId xmlns:a16="http://schemas.microsoft.com/office/drawing/2014/main" id="{AB2C643A-0034-EACB-1122-41211291F553}"/>
                </a:ext>
              </a:extLst>
            </p:cNvPr>
            <p:cNvGrpSpPr/>
            <p:nvPr/>
          </p:nvGrpSpPr>
          <p:grpSpPr>
            <a:xfrm>
              <a:off x="5789072" y="2962903"/>
              <a:ext cx="2765228" cy="211327"/>
              <a:chOff x="342230" y="1113570"/>
              <a:chExt cx="2765228" cy="211327"/>
            </a:xfrm>
            <a:solidFill>
              <a:schemeClr val="accent5"/>
            </a:solidFill>
          </p:grpSpPr>
          <p:sp>
            <p:nvSpPr>
              <p:cNvPr id="250" name="אליפסה 249">
                <a:extLst>
                  <a:ext uri="{FF2B5EF4-FFF2-40B4-BE49-F238E27FC236}">
                    <a16:creationId xmlns:a16="http://schemas.microsoft.com/office/drawing/2014/main" id="{6F19AADB-F8D4-A7BB-99DA-C8A3C7B40920}"/>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1" name="אליפסה 250">
                <a:extLst>
                  <a:ext uri="{FF2B5EF4-FFF2-40B4-BE49-F238E27FC236}">
                    <a16:creationId xmlns:a16="http://schemas.microsoft.com/office/drawing/2014/main" id="{7AD1C24E-6404-1427-921B-46ABF371EE39}"/>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2" name="אליפסה 251">
                <a:extLst>
                  <a:ext uri="{FF2B5EF4-FFF2-40B4-BE49-F238E27FC236}">
                    <a16:creationId xmlns:a16="http://schemas.microsoft.com/office/drawing/2014/main" id="{A8D91579-9542-F29D-44E7-EF0914369CC9}"/>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3" name="אליפסה 252">
                <a:extLst>
                  <a:ext uri="{FF2B5EF4-FFF2-40B4-BE49-F238E27FC236}">
                    <a16:creationId xmlns:a16="http://schemas.microsoft.com/office/drawing/2014/main" id="{61063F63-3FD5-4355-91C0-0C328FE62BA5}"/>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4" name="אליפסה 253">
                <a:extLst>
                  <a:ext uri="{FF2B5EF4-FFF2-40B4-BE49-F238E27FC236}">
                    <a16:creationId xmlns:a16="http://schemas.microsoft.com/office/drawing/2014/main" id="{4E692526-607F-7BF0-571E-D4BDD7555B68}"/>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5" name="אליפסה 254">
                <a:extLst>
                  <a:ext uri="{FF2B5EF4-FFF2-40B4-BE49-F238E27FC236}">
                    <a16:creationId xmlns:a16="http://schemas.microsoft.com/office/drawing/2014/main" id="{A922AA34-8127-2FD4-A753-3EC393F4D425}"/>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6" name="אליפסה 255">
                <a:extLst>
                  <a:ext uri="{FF2B5EF4-FFF2-40B4-BE49-F238E27FC236}">
                    <a16:creationId xmlns:a16="http://schemas.microsoft.com/office/drawing/2014/main" id="{A723A2D6-747E-8AE4-A36E-C1668EBE94B5}"/>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7" name="אליפסה 256">
                <a:extLst>
                  <a:ext uri="{FF2B5EF4-FFF2-40B4-BE49-F238E27FC236}">
                    <a16:creationId xmlns:a16="http://schemas.microsoft.com/office/drawing/2014/main" id="{DF342E5C-5A19-7BF6-4BA4-D9A934E903D0}"/>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8" name="אליפסה 257">
                <a:extLst>
                  <a:ext uri="{FF2B5EF4-FFF2-40B4-BE49-F238E27FC236}">
                    <a16:creationId xmlns:a16="http://schemas.microsoft.com/office/drawing/2014/main" id="{136E4ACE-E22F-C671-A16C-EA10DFDCD4A4}"/>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9" name="אליפסה 258">
                <a:extLst>
                  <a:ext uri="{FF2B5EF4-FFF2-40B4-BE49-F238E27FC236}">
                    <a16:creationId xmlns:a16="http://schemas.microsoft.com/office/drawing/2014/main" id="{35149F29-5C6E-91A2-B152-C0106717DD4E}"/>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sp>
        <p:nvSpPr>
          <p:cNvPr id="261" name="לחצו לתרגיל נוסף">
            <a:extLst>
              <a:ext uri="{FF2B5EF4-FFF2-40B4-BE49-F238E27FC236}">
                <a16:creationId xmlns:a16="http://schemas.microsoft.com/office/drawing/2014/main" id="{0886703C-5A6B-BF87-8B65-A3FE1AC30EF4}"/>
              </a:ext>
            </a:extLst>
          </p:cNvPr>
          <p:cNvSpPr/>
          <p:nvPr/>
        </p:nvSpPr>
        <p:spPr>
          <a:xfrm>
            <a:off x="9364198" y="4721918"/>
            <a:ext cx="2467374" cy="143147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solidFill>
              <a:schemeClr val="accent1">
                <a:lumMod val="75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לְהַצָגַת תַרְגִיל נוֹסָף.</a:t>
            </a:r>
            <a:endParaRPr lang="en-IL" sz="2800" dirty="0">
              <a:solidFill>
                <a:schemeClr val="tx1"/>
              </a:solidFill>
            </a:endParaRPr>
          </a:p>
        </p:txBody>
      </p:sp>
      <p:sp>
        <p:nvSpPr>
          <p:cNvPr id="3" name="לחצו לתרגיל נוסף">
            <a:hlinkClick r:id="" action="ppaction://hlinkshowjump?jump=nextslide"/>
            <a:extLst>
              <a:ext uri="{FF2B5EF4-FFF2-40B4-BE49-F238E27FC236}">
                <a16:creationId xmlns:a16="http://schemas.microsoft.com/office/drawing/2014/main" id="{9D8172E7-B84B-A559-1CA0-B4A9D5BC8BD5}"/>
              </a:ext>
            </a:extLst>
          </p:cNvPr>
          <p:cNvSpPr/>
          <p:nvPr/>
        </p:nvSpPr>
        <p:spPr>
          <a:xfrm>
            <a:off x="9364198" y="4721918"/>
            <a:ext cx="2467374" cy="143147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solidFill>
              <a:schemeClr val="accent1">
                <a:lumMod val="75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לְהַצָגַת תַרְגִיל נוֹסָף.</a:t>
            </a:r>
            <a:endParaRPr lang="en-IL" sz="2800" dirty="0">
              <a:solidFill>
                <a:schemeClr val="tx1"/>
              </a:solidFill>
            </a:endParaRPr>
          </a:p>
        </p:txBody>
      </p:sp>
    </p:spTree>
    <p:extLst>
      <p:ext uri="{BB962C8B-B14F-4D97-AF65-F5344CB8AC3E}">
        <p14:creationId xmlns:p14="http://schemas.microsoft.com/office/powerpoint/2010/main" val="1444871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188"/>
                                        </p:tgtEl>
                                        <p:attrNameLst>
                                          <p:attrName>style.visibility</p:attrName>
                                        </p:attrNameLst>
                                      </p:cBhvr>
                                      <p:to>
                                        <p:strVal val="hidden"/>
                                      </p:to>
                                    </p:set>
                                  </p:childTnLst>
                                </p:cTn>
                              </p:par>
                              <p:par>
                                <p:cTn id="7" presetID="1" presetClass="exit" presetSubtype="0" fill="hold" grpId="2" nodeType="withEffect">
                                  <p:stCondLst>
                                    <p:cond delay="0"/>
                                  </p:stCondLst>
                                  <p:childTnLst>
                                    <p:set>
                                      <p:cBhvr>
                                        <p:cTn id="8" dur="1" fill="hold">
                                          <p:stCondLst>
                                            <p:cond delay="0"/>
                                          </p:stCondLst>
                                        </p:cTn>
                                        <p:tgtEl>
                                          <p:spTgt spid="18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5"/>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grpId="0" nodeType="withEffect">
                                  <p:stCondLst>
                                    <p:cond delay="0"/>
                                  </p:stCondLst>
                                  <p:childTnLst>
                                    <p:set>
                                      <p:cBhvr>
                                        <p:cTn id="13" dur="1" fill="hold">
                                          <p:stCondLst>
                                            <p:cond delay="0"/>
                                          </p:stCondLst>
                                        </p:cTn>
                                        <p:tgtEl>
                                          <p:spTgt spid="5"/>
                                        </p:tgtEl>
                                        <p:attrNameLst>
                                          <p:attrName>style.visibility</p:attrName>
                                        </p:attrNameLst>
                                      </p:cBhvr>
                                      <p:to>
                                        <p:strVal val="hidden"/>
                                      </p:to>
                                    </p:set>
                                  </p:childTnLst>
                                </p:cTn>
                              </p:par>
                              <p:par>
                                <p:cTn id="14" presetID="1" presetClass="entr" presetSubtype="0" fill="hold" nodeType="withEffect">
                                  <p:stCondLst>
                                    <p:cond delay="0"/>
                                  </p:stCondLst>
                                  <p:childTnLst>
                                    <p:set>
                                      <p:cBhvr>
                                        <p:cTn id="15" dur="1" fill="hold">
                                          <p:stCondLst>
                                            <p:cond delay="0"/>
                                          </p:stCondLst>
                                        </p:cTn>
                                        <p:tgtEl>
                                          <p:spTgt spid="185"/>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1" nodeType="afterEffect">
                                  <p:stCondLst>
                                    <p:cond delay="0"/>
                                  </p:stCondLst>
                                  <p:childTnLst>
                                    <p:set>
                                      <p:cBhvr>
                                        <p:cTn id="18" dur="1" fill="hold">
                                          <p:stCondLst>
                                            <p:cond delay="0"/>
                                          </p:stCondLst>
                                        </p:cTn>
                                        <p:tgtEl>
                                          <p:spTgt spid="186"/>
                                        </p:tgtEl>
                                        <p:attrNameLst>
                                          <p:attrName>style.visibility</p:attrName>
                                        </p:attrNameLst>
                                      </p:cBhvr>
                                      <p:to>
                                        <p:strVal val="visible"/>
                                      </p:to>
                                    </p:set>
                                  </p:childTnLst>
                                </p:cTn>
                              </p:par>
                            </p:childTnLst>
                          </p:cTn>
                        </p:par>
                      </p:childTnLst>
                    </p:cTn>
                  </p:par>
                </p:childTnLst>
              </p:cTn>
              <p:nextCondLst>
                <p:cond evt="onClick" delay="0">
                  <p:tgtEl>
                    <p:spTgt spid="5"/>
                  </p:tgtEl>
                </p:cond>
              </p:nextCondLst>
            </p:seq>
            <p:seq concurrent="1" nextAc="seek">
              <p:cTn id="19" restart="whenNotActive" fill="hold" evtFilter="cancelBubble" nodeType="interactiveSeq">
                <p:stCondLst>
                  <p:cond evt="onClick" delay="0">
                    <p:tgtEl>
                      <p:spTgt spid="186"/>
                    </p:tgtEl>
                  </p:cond>
                </p:stCondLst>
                <p:endSync evt="end" delay="0">
                  <p:rtn val="all"/>
                </p:endSync>
                <p:childTnLst>
                  <p:par>
                    <p:cTn id="20" fill="hold">
                      <p:stCondLst>
                        <p:cond delay="0"/>
                      </p:stCondLst>
                      <p:childTnLst>
                        <p:par>
                          <p:cTn id="21" fill="hold">
                            <p:stCondLst>
                              <p:cond delay="0"/>
                            </p:stCondLst>
                            <p:childTnLst>
                              <p:par>
                                <p:cTn id="22" presetID="1" presetClass="exit" presetSubtype="0" fill="hold" grpId="0" nodeType="withEffect">
                                  <p:stCondLst>
                                    <p:cond delay="0"/>
                                  </p:stCondLst>
                                  <p:childTnLst>
                                    <p:set>
                                      <p:cBhvr>
                                        <p:cTn id="23" dur="1" fill="hold">
                                          <p:stCondLst>
                                            <p:cond delay="0"/>
                                          </p:stCondLst>
                                        </p:cTn>
                                        <p:tgtEl>
                                          <p:spTgt spid="186"/>
                                        </p:tgtEl>
                                        <p:attrNameLst>
                                          <p:attrName>style.visibility</p:attrName>
                                        </p:attrNameLst>
                                      </p:cBhvr>
                                      <p:to>
                                        <p:strVal val="hidden"/>
                                      </p:to>
                                    </p:set>
                                  </p:childTnLst>
                                </p:cTn>
                              </p:par>
                              <p:par>
                                <p:cTn id="24" presetID="1" presetClass="exit" presetSubtype="0" fill="hold" nodeType="withEffect">
                                  <p:stCondLst>
                                    <p:cond delay="0"/>
                                  </p:stCondLst>
                                  <p:childTnLst>
                                    <p:set>
                                      <p:cBhvr>
                                        <p:cTn id="25" dur="1" fill="hold">
                                          <p:stCondLst>
                                            <p:cond delay="0"/>
                                          </p:stCondLst>
                                        </p:cTn>
                                        <p:tgtEl>
                                          <p:spTgt spid="185"/>
                                        </p:tgtEl>
                                        <p:attrNameLst>
                                          <p:attrName>style.visibility</p:attrName>
                                        </p:attrNameLst>
                                      </p:cBhvr>
                                      <p:to>
                                        <p:strVal val="hidden"/>
                                      </p:to>
                                    </p:set>
                                  </p:childTnLst>
                                </p:cTn>
                              </p:par>
                              <p:par>
                                <p:cTn id="26" presetID="1"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childTnLst>
                          </p:cTn>
                        </p:par>
                        <p:par>
                          <p:cTn id="28" fill="hold">
                            <p:stCondLst>
                              <p:cond delay="0"/>
                            </p:stCondLst>
                            <p:childTnLst>
                              <p:par>
                                <p:cTn id="29" presetID="1" presetClass="entr" presetSubtype="0" fill="hold" grpId="1" nodeType="afterEffect">
                                  <p:stCondLst>
                                    <p:cond delay="0"/>
                                  </p:stCondLst>
                                  <p:childTnLst>
                                    <p:set>
                                      <p:cBhvr>
                                        <p:cTn id="30" dur="1" fill="hold">
                                          <p:stCondLst>
                                            <p:cond delay="0"/>
                                          </p:stCondLst>
                                        </p:cTn>
                                        <p:tgtEl>
                                          <p:spTgt spid="261"/>
                                        </p:tgtEl>
                                        <p:attrNameLst>
                                          <p:attrName>style.visibility</p:attrName>
                                        </p:attrNameLst>
                                      </p:cBhvr>
                                      <p:to>
                                        <p:strVal val="visible"/>
                                      </p:to>
                                    </p:set>
                                  </p:childTnLst>
                                </p:cTn>
                              </p:par>
                            </p:childTnLst>
                          </p:cTn>
                        </p:par>
                      </p:childTnLst>
                    </p:cTn>
                  </p:par>
                </p:childTnLst>
              </p:cTn>
              <p:nextCondLst>
                <p:cond evt="onClick" delay="0">
                  <p:tgtEl>
                    <p:spTgt spid="186"/>
                  </p:tgtEl>
                </p:cond>
              </p:nextCondLst>
            </p:seq>
            <p:seq concurrent="1" nextAc="seek">
              <p:cTn id="31" restart="whenNotActive" fill="hold" evtFilter="cancelBubble" nodeType="interactiveSeq">
                <p:stCondLst>
                  <p:cond evt="onClick" delay="0">
                    <p:tgtEl>
                      <p:spTgt spid="185"/>
                    </p:tgtEl>
                  </p:cond>
                </p:stCondLst>
                <p:endSync evt="end" delay="0">
                  <p:rtn val="all"/>
                </p:endSync>
                <p:childTnLst>
                  <p:par>
                    <p:cTn id="32" fill="hold">
                      <p:stCondLst>
                        <p:cond delay="0"/>
                      </p:stCondLst>
                      <p:childTnLst>
                        <p:par>
                          <p:cTn id="33" fill="hold">
                            <p:stCondLst>
                              <p:cond delay="0"/>
                            </p:stCondLst>
                            <p:childTnLst>
                              <p:par>
                                <p:cTn id="34" presetID="1" presetClass="exit" presetSubtype="0" fill="hold" nodeType="withEffect">
                                  <p:stCondLst>
                                    <p:cond delay="0"/>
                                  </p:stCondLst>
                                  <p:childTnLst>
                                    <p:set>
                                      <p:cBhvr>
                                        <p:cTn id="35" dur="1" fill="hold">
                                          <p:stCondLst>
                                            <p:cond delay="0"/>
                                          </p:stCondLst>
                                        </p:cTn>
                                        <p:tgtEl>
                                          <p:spTgt spid="185"/>
                                        </p:tgtEl>
                                        <p:attrNameLst>
                                          <p:attrName>style.visibility</p:attrName>
                                        </p:attrNameLst>
                                      </p:cBhvr>
                                      <p:to>
                                        <p:strVal val="hidden"/>
                                      </p:to>
                                    </p:set>
                                  </p:childTnLst>
                                </p:cTn>
                              </p:par>
                            </p:childTnLst>
                          </p:cTn>
                        </p:par>
                      </p:childTnLst>
                    </p:cTn>
                  </p:par>
                </p:childTnLst>
              </p:cTn>
              <p:nextCondLst>
                <p:cond evt="onClick" delay="0">
                  <p:tgtEl>
                    <p:spTgt spid="185"/>
                  </p:tgtEl>
                </p:cond>
              </p:nextCondLst>
            </p:seq>
            <p:seq concurrent="1" nextAc="seek">
              <p:cTn id="36" restart="whenNotActive" fill="hold" evtFilter="cancelBubble" nodeType="interactiveSeq">
                <p:stCondLst>
                  <p:cond evt="onClick" delay="0">
                    <p:tgtEl>
                      <p:spTgt spid="189"/>
                    </p:tgtEl>
                  </p:cond>
                </p:stCondLst>
                <p:endSync evt="end" delay="0">
                  <p:rtn val="all"/>
                </p:endSync>
                <p:childTnLst>
                  <p:par>
                    <p:cTn id="37" fill="hold">
                      <p:stCondLst>
                        <p:cond delay="0"/>
                      </p:stCondLst>
                      <p:childTnLst>
                        <p:par>
                          <p:cTn id="38" fill="hold">
                            <p:stCondLst>
                              <p:cond delay="0"/>
                            </p:stCondLst>
                            <p:childTnLst>
                              <p:par>
                                <p:cTn id="39" presetID="1" presetClass="exit" presetSubtype="0" fill="hold" grpId="0" nodeType="withEffect">
                                  <p:stCondLst>
                                    <p:cond delay="0"/>
                                  </p:stCondLst>
                                  <p:childTnLst>
                                    <p:set>
                                      <p:cBhvr>
                                        <p:cTn id="40" dur="1" fill="hold">
                                          <p:stCondLst>
                                            <p:cond delay="0"/>
                                          </p:stCondLst>
                                        </p:cTn>
                                        <p:tgtEl>
                                          <p:spTgt spid="189"/>
                                        </p:tgtEl>
                                        <p:attrNameLst>
                                          <p:attrName>style.visibility</p:attrName>
                                        </p:attrNameLst>
                                      </p:cBhvr>
                                      <p:to>
                                        <p:strVal val="hidden"/>
                                      </p:to>
                                    </p:set>
                                  </p:childTnLst>
                                </p:cTn>
                              </p:par>
                              <p:par>
                                <p:cTn id="41" presetID="1" presetClass="entr" presetSubtype="0" fill="hold" nodeType="withEffect">
                                  <p:stCondLst>
                                    <p:cond delay="0"/>
                                  </p:stCondLst>
                                  <p:childTnLst>
                                    <p:set>
                                      <p:cBhvr>
                                        <p:cTn id="42" dur="1" fill="hold">
                                          <p:stCondLst>
                                            <p:cond delay="0"/>
                                          </p:stCondLst>
                                        </p:cTn>
                                        <p:tgtEl>
                                          <p:spTgt spid="260"/>
                                        </p:tgtEl>
                                        <p:attrNameLst>
                                          <p:attrName>style.visibility</p:attrName>
                                        </p:attrNameLst>
                                      </p:cBhvr>
                                      <p:to>
                                        <p:strVal val="visible"/>
                                      </p:to>
                                    </p:set>
                                  </p:childTnLst>
                                </p:cTn>
                              </p:par>
                            </p:childTnLst>
                          </p:cTn>
                        </p:par>
                        <p:par>
                          <p:cTn id="43" fill="hold">
                            <p:stCondLst>
                              <p:cond delay="0"/>
                            </p:stCondLst>
                            <p:childTnLst>
                              <p:par>
                                <p:cTn id="44" presetID="1" presetClass="entr" presetSubtype="0" fill="hold" grpId="1" nodeType="afterEffect">
                                  <p:stCondLst>
                                    <p:cond delay="0"/>
                                  </p:stCondLst>
                                  <p:childTnLst>
                                    <p:set>
                                      <p:cBhvr>
                                        <p:cTn id="45" dur="1" fill="hold">
                                          <p:stCondLst>
                                            <p:cond delay="0"/>
                                          </p:stCondLst>
                                        </p:cTn>
                                        <p:tgtEl>
                                          <p:spTgt spid="237"/>
                                        </p:tgtEl>
                                        <p:attrNameLst>
                                          <p:attrName>style.visibility</p:attrName>
                                        </p:attrNameLst>
                                      </p:cBhvr>
                                      <p:to>
                                        <p:strVal val="visible"/>
                                      </p:to>
                                    </p:set>
                                  </p:childTnLst>
                                </p:cTn>
                              </p:par>
                            </p:childTnLst>
                          </p:cTn>
                        </p:par>
                      </p:childTnLst>
                    </p:cTn>
                  </p:par>
                </p:childTnLst>
              </p:cTn>
              <p:nextCondLst>
                <p:cond evt="onClick" delay="0">
                  <p:tgtEl>
                    <p:spTgt spid="189"/>
                  </p:tgtEl>
                </p:cond>
              </p:nextCondLst>
            </p:seq>
            <p:seq concurrent="1" nextAc="seek">
              <p:cTn id="46" restart="whenNotActive" fill="hold" evtFilter="cancelBubble" nodeType="interactiveSeq">
                <p:stCondLst>
                  <p:cond evt="onClick" delay="0">
                    <p:tgtEl>
                      <p:spTgt spid="237"/>
                    </p:tgtEl>
                  </p:cond>
                </p:stCondLst>
                <p:endSync evt="end" delay="0">
                  <p:rtn val="all"/>
                </p:endSync>
                <p:childTnLst>
                  <p:par>
                    <p:cTn id="47" fill="hold">
                      <p:stCondLst>
                        <p:cond delay="0"/>
                      </p:stCondLst>
                      <p:childTnLst>
                        <p:par>
                          <p:cTn id="48" fill="hold">
                            <p:stCondLst>
                              <p:cond delay="0"/>
                            </p:stCondLst>
                            <p:childTnLst>
                              <p:par>
                                <p:cTn id="49" presetID="1" presetClass="exit" presetSubtype="0" fill="hold" grpId="0" nodeType="withEffect">
                                  <p:stCondLst>
                                    <p:cond delay="0"/>
                                  </p:stCondLst>
                                  <p:childTnLst>
                                    <p:set>
                                      <p:cBhvr>
                                        <p:cTn id="50" dur="1" fill="hold">
                                          <p:stCondLst>
                                            <p:cond delay="0"/>
                                          </p:stCondLst>
                                        </p:cTn>
                                        <p:tgtEl>
                                          <p:spTgt spid="237"/>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260"/>
                                        </p:tgtEl>
                                        <p:attrNameLst>
                                          <p:attrName>style.visibility</p:attrName>
                                        </p:attrNameLst>
                                      </p:cBhvr>
                                      <p:to>
                                        <p:strVal val="hidden"/>
                                      </p:to>
                                    </p:set>
                                  </p:childTnLst>
                                </p:cTn>
                              </p:par>
                              <p:par>
                                <p:cTn id="53" presetID="1" presetClass="entr" presetSubtype="0" fill="hold" grpId="0" nodeType="withEffect">
                                  <p:stCondLst>
                                    <p:cond delay="0"/>
                                  </p:stCondLst>
                                  <p:childTnLst>
                                    <p:set>
                                      <p:cBhvr>
                                        <p:cTn id="54" dur="1" fill="hold">
                                          <p:stCondLst>
                                            <p:cond delay="0"/>
                                          </p:stCondLst>
                                        </p:cTn>
                                        <p:tgtEl>
                                          <p:spTgt spid="187"/>
                                        </p:tgtEl>
                                        <p:attrNameLst>
                                          <p:attrName>style.visibility</p:attrName>
                                        </p:attrNameLst>
                                      </p:cBhvr>
                                      <p:to>
                                        <p:strVal val="visible"/>
                                      </p:to>
                                    </p:set>
                                  </p:childTnLst>
                                </p:cTn>
                              </p:par>
                            </p:childTnLst>
                          </p:cTn>
                        </p:par>
                        <p:par>
                          <p:cTn id="55" fill="hold">
                            <p:stCondLst>
                              <p:cond delay="0"/>
                            </p:stCondLst>
                            <p:childTnLst>
                              <p:par>
                                <p:cTn id="56" presetID="1" presetClass="entr" presetSubtype="0" fill="hold" grpId="1" nodeType="afterEffect">
                                  <p:stCondLst>
                                    <p:cond delay="0"/>
                                  </p:stCondLst>
                                  <p:childTnLst>
                                    <p:set>
                                      <p:cBhvr>
                                        <p:cTn id="57" dur="1" fill="hold">
                                          <p:stCondLst>
                                            <p:cond delay="0"/>
                                          </p:stCondLst>
                                        </p:cTn>
                                        <p:tgtEl>
                                          <p:spTgt spid="3"/>
                                        </p:tgtEl>
                                        <p:attrNameLst>
                                          <p:attrName>style.visibility</p:attrName>
                                        </p:attrNameLst>
                                      </p:cBhvr>
                                      <p:to>
                                        <p:strVal val="visible"/>
                                      </p:to>
                                    </p:set>
                                  </p:childTnLst>
                                </p:cTn>
                              </p:par>
                            </p:childTnLst>
                          </p:cTn>
                        </p:par>
                      </p:childTnLst>
                    </p:cTn>
                  </p:par>
                </p:childTnLst>
              </p:cTn>
              <p:nextCondLst>
                <p:cond evt="onClick" delay="0">
                  <p:tgtEl>
                    <p:spTgt spid="237"/>
                  </p:tgtEl>
                </p:cond>
              </p:nextCondLst>
            </p:seq>
            <p:seq concurrent="1" nextAc="seek">
              <p:cTn id="58" restart="whenNotActive" fill="hold" evtFilter="cancelBubble" nodeType="interactiveSeq">
                <p:stCondLst>
                  <p:cond evt="onClick" delay="0">
                    <p:tgtEl>
                      <p:spTgt spid="260"/>
                    </p:tgtEl>
                  </p:cond>
                </p:stCondLst>
                <p:endSync evt="end" delay="0">
                  <p:rtn val="all"/>
                </p:endSync>
                <p:childTnLst>
                  <p:par>
                    <p:cTn id="59" fill="hold">
                      <p:stCondLst>
                        <p:cond delay="0"/>
                      </p:stCondLst>
                      <p:childTnLst>
                        <p:par>
                          <p:cTn id="60" fill="hold">
                            <p:stCondLst>
                              <p:cond delay="0"/>
                            </p:stCondLst>
                            <p:childTnLst>
                              <p:par>
                                <p:cTn id="61" presetID="1" presetClass="exit" presetSubtype="0" fill="hold" nodeType="withEffect">
                                  <p:stCondLst>
                                    <p:cond delay="0"/>
                                  </p:stCondLst>
                                  <p:childTnLst>
                                    <p:set>
                                      <p:cBhvr>
                                        <p:cTn id="62" dur="1" fill="hold">
                                          <p:stCondLst>
                                            <p:cond delay="0"/>
                                          </p:stCondLst>
                                        </p:cTn>
                                        <p:tgtEl>
                                          <p:spTgt spid="260"/>
                                        </p:tgtEl>
                                        <p:attrNameLst>
                                          <p:attrName>style.visibility</p:attrName>
                                        </p:attrNameLst>
                                      </p:cBhvr>
                                      <p:to>
                                        <p:strVal val="hidden"/>
                                      </p:to>
                                    </p:set>
                                  </p:childTnLst>
                                </p:cTn>
                              </p:par>
                            </p:childTnLst>
                          </p:cTn>
                        </p:par>
                      </p:childTnLst>
                    </p:cTn>
                  </p:par>
                </p:childTnLst>
              </p:cTn>
              <p:nextCondLst>
                <p:cond evt="onClick" delay="0">
                  <p:tgtEl>
                    <p:spTgt spid="260"/>
                  </p:tgtEl>
                </p:cond>
              </p:nextCondLst>
            </p:seq>
            <p:seq concurrent="1" nextAc="seek">
              <p:cTn id="63" restart="whenNotActive" fill="hold" evtFilter="cancelBubble" nodeType="interactiveSeq">
                <p:stCondLst>
                  <p:cond evt="onClick" delay="0">
                    <p:tgtEl>
                      <p:spTgt spid="261"/>
                    </p:tgtEl>
                  </p:cond>
                </p:stCondLst>
                <p:endSync evt="end" delay="0">
                  <p:rtn val="all"/>
                </p:endSync>
                <p:childTnLst>
                  <p:par>
                    <p:cTn id="64" fill="hold">
                      <p:stCondLst>
                        <p:cond delay="0"/>
                      </p:stCondLst>
                      <p:childTnLst>
                        <p:par>
                          <p:cTn id="65" fill="hold">
                            <p:stCondLst>
                              <p:cond delay="0"/>
                            </p:stCondLst>
                            <p:childTnLst>
                              <p:par>
                                <p:cTn id="66" presetID="1" presetClass="exit" presetSubtype="0" fill="hold" grpId="0" nodeType="withEffect">
                                  <p:stCondLst>
                                    <p:cond delay="0"/>
                                  </p:stCondLst>
                                  <p:childTnLst>
                                    <p:set>
                                      <p:cBhvr>
                                        <p:cTn id="67" dur="1" fill="hold">
                                          <p:stCondLst>
                                            <p:cond delay="0"/>
                                          </p:stCondLst>
                                        </p:cTn>
                                        <p:tgtEl>
                                          <p:spTgt spid="261"/>
                                        </p:tgtEl>
                                        <p:attrNameLst>
                                          <p:attrName>style.visibility</p:attrName>
                                        </p:attrNameLst>
                                      </p:cBhvr>
                                      <p:to>
                                        <p:strVal val="hidden"/>
                                      </p:to>
                                    </p:set>
                                  </p:childTnLst>
                                </p:cTn>
                              </p:par>
                              <p:par>
                                <p:cTn id="68" presetID="1" presetClass="entr" presetSubtype="0" fill="hold" grpId="1" nodeType="withEffect">
                                  <p:stCondLst>
                                    <p:cond delay="0"/>
                                  </p:stCondLst>
                                  <p:childTnLst>
                                    <p:set>
                                      <p:cBhvr>
                                        <p:cTn id="69" dur="1" fill="hold">
                                          <p:stCondLst>
                                            <p:cond delay="0"/>
                                          </p:stCondLst>
                                        </p:cTn>
                                        <p:tgtEl>
                                          <p:spTgt spid="188"/>
                                        </p:tgtEl>
                                        <p:attrNameLst>
                                          <p:attrName>style.visibility</p:attrName>
                                        </p:attrNameLst>
                                      </p:cBhvr>
                                      <p:to>
                                        <p:strVal val="visible"/>
                                      </p:to>
                                    </p:set>
                                  </p:childTnLst>
                                </p:cTn>
                              </p:par>
                            </p:childTnLst>
                          </p:cTn>
                        </p:par>
                        <p:par>
                          <p:cTn id="70" fill="hold">
                            <p:stCondLst>
                              <p:cond delay="0"/>
                            </p:stCondLst>
                            <p:childTnLst>
                              <p:par>
                                <p:cTn id="71" presetID="1" presetClass="entr" presetSubtype="0" fill="hold" grpId="1" nodeType="afterEffect">
                                  <p:stCondLst>
                                    <p:cond delay="0"/>
                                  </p:stCondLst>
                                  <p:childTnLst>
                                    <p:set>
                                      <p:cBhvr>
                                        <p:cTn id="72" dur="1" fill="hold">
                                          <p:stCondLst>
                                            <p:cond delay="0"/>
                                          </p:stCondLst>
                                        </p:cTn>
                                        <p:tgtEl>
                                          <p:spTgt spid="189"/>
                                        </p:tgtEl>
                                        <p:attrNameLst>
                                          <p:attrName>style.visibility</p:attrName>
                                        </p:attrNameLst>
                                      </p:cBhvr>
                                      <p:to>
                                        <p:strVal val="visible"/>
                                      </p:to>
                                    </p:set>
                                  </p:childTnLst>
                                </p:cTn>
                              </p:par>
                            </p:childTnLst>
                          </p:cTn>
                        </p:par>
                      </p:childTnLst>
                    </p:cTn>
                  </p:par>
                </p:childTnLst>
              </p:cTn>
              <p:nextCondLst>
                <p:cond evt="onClick" delay="0">
                  <p:tgtEl>
                    <p:spTgt spid="261"/>
                  </p:tgtEl>
                </p:cond>
              </p:nextCondLst>
            </p:seq>
          </p:childTnLst>
        </p:cTn>
      </p:par>
    </p:tnLst>
    <p:bldLst>
      <p:bldP spid="13" grpId="0" animBg="1"/>
      <p:bldP spid="5" grpId="0" animBg="1"/>
      <p:bldP spid="186" grpId="0" animBg="1"/>
      <p:bldP spid="186" grpId="1" animBg="1"/>
      <p:bldP spid="187" grpId="0" animBg="1"/>
      <p:bldP spid="188" grpId="0" animBg="1"/>
      <p:bldP spid="188" grpId="1" animBg="1"/>
      <p:bldP spid="189" grpId="0" animBg="1"/>
      <p:bldP spid="189" grpId="1" animBg="1"/>
      <p:bldP spid="189" grpId="2" animBg="1"/>
      <p:bldP spid="237" grpId="0" animBg="1"/>
      <p:bldP spid="237" grpId="1" animBg="1"/>
      <p:bldP spid="261" grpId="0" animBg="1"/>
      <p:bldP spid="261" grpId="1" animBg="1"/>
      <p:bldP spid="3"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הנחיות">
            <a:extLst>
              <a:ext uri="{FF2B5EF4-FFF2-40B4-BE49-F238E27FC236}">
                <a16:creationId xmlns:a16="http://schemas.microsoft.com/office/drawing/2014/main" id="{70ED52C0-370A-54D1-0BE2-C094B67067FD}"/>
              </a:ext>
            </a:extLst>
          </p:cNvPr>
          <p:cNvSpPr txBox="1"/>
          <p:nvPr/>
        </p:nvSpPr>
        <p:spPr>
          <a:xfrm>
            <a:off x="9279184" y="148306"/>
            <a:ext cx="2751074" cy="523220"/>
          </a:xfrm>
          <a:prstGeom prst="rect">
            <a:avLst/>
          </a:prstGeom>
          <a:noFill/>
        </p:spPr>
        <p:txBody>
          <a:bodyPr wrap="none" rtlCol="1">
            <a:spAutoFit/>
          </a:bodyPr>
          <a:lstStyle/>
          <a:p>
            <a:r>
              <a:rPr lang="he-IL" sz="2800" dirty="0"/>
              <a:t>פִּתְרוּ אֶת הַתַרְגִילִים.</a:t>
            </a:r>
          </a:p>
        </p:txBody>
      </p:sp>
      <p:sp>
        <p:nvSpPr>
          <p:cNvPr id="13" name="40">
            <a:extLst>
              <a:ext uri="{FF2B5EF4-FFF2-40B4-BE49-F238E27FC236}">
                <a16:creationId xmlns:a16="http://schemas.microsoft.com/office/drawing/2014/main" id="{F2F88013-8540-7347-B9FF-15A68F8D8B90}"/>
              </a:ext>
            </a:extLst>
          </p:cNvPr>
          <p:cNvSpPr/>
          <p:nvPr/>
        </p:nvSpPr>
        <p:spPr>
          <a:xfrm>
            <a:off x="3258240" y="552212"/>
            <a:ext cx="1018568" cy="889279"/>
          </a:xfrm>
          <a:custGeom>
            <a:avLst/>
            <a:gdLst>
              <a:gd name="connsiteX0" fmla="*/ 0 w 1018568"/>
              <a:gd name="connsiteY0" fmla="*/ 148216 h 889279"/>
              <a:gd name="connsiteX1" fmla="*/ 148216 w 1018568"/>
              <a:gd name="connsiteY1" fmla="*/ 0 h 889279"/>
              <a:gd name="connsiteX2" fmla="*/ 494841 w 1018568"/>
              <a:gd name="connsiteY2" fmla="*/ 0 h 889279"/>
              <a:gd name="connsiteX3" fmla="*/ 870352 w 1018568"/>
              <a:gd name="connsiteY3" fmla="*/ 0 h 889279"/>
              <a:gd name="connsiteX4" fmla="*/ 1018568 w 1018568"/>
              <a:gd name="connsiteY4" fmla="*/ 148216 h 889279"/>
              <a:gd name="connsiteX5" fmla="*/ 1018568 w 1018568"/>
              <a:gd name="connsiteY5" fmla="*/ 741063 h 889279"/>
              <a:gd name="connsiteX6" fmla="*/ 870352 w 1018568"/>
              <a:gd name="connsiteY6" fmla="*/ 889279 h 889279"/>
              <a:gd name="connsiteX7" fmla="*/ 494841 w 1018568"/>
              <a:gd name="connsiteY7" fmla="*/ 889279 h 889279"/>
              <a:gd name="connsiteX8" fmla="*/ 148216 w 1018568"/>
              <a:gd name="connsiteY8" fmla="*/ 889279 h 889279"/>
              <a:gd name="connsiteX9" fmla="*/ 0 w 1018568"/>
              <a:gd name="connsiteY9" fmla="*/ 741063 h 889279"/>
              <a:gd name="connsiteX10" fmla="*/ 0 w 1018568"/>
              <a:gd name="connsiteY10" fmla="*/ 148216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18568" h="889279" fill="none" extrusionOk="0">
                <a:moveTo>
                  <a:pt x="0" y="148216"/>
                </a:moveTo>
                <a:cubicBezTo>
                  <a:pt x="-17411" y="51961"/>
                  <a:pt x="85192" y="4844"/>
                  <a:pt x="148216" y="0"/>
                </a:cubicBezTo>
                <a:cubicBezTo>
                  <a:pt x="297310" y="-11659"/>
                  <a:pt x="405860" y="34603"/>
                  <a:pt x="494841" y="0"/>
                </a:cubicBezTo>
                <a:cubicBezTo>
                  <a:pt x="583822" y="-34603"/>
                  <a:pt x="684816" y="41615"/>
                  <a:pt x="870352" y="0"/>
                </a:cubicBezTo>
                <a:cubicBezTo>
                  <a:pt x="955800" y="380"/>
                  <a:pt x="1025226" y="68304"/>
                  <a:pt x="1018568" y="148216"/>
                </a:cubicBezTo>
                <a:cubicBezTo>
                  <a:pt x="1086765" y="330815"/>
                  <a:pt x="980319" y="495542"/>
                  <a:pt x="1018568" y="741063"/>
                </a:cubicBezTo>
                <a:cubicBezTo>
                  <a:pt x="1024729" y="843689"/>
                  <a:pt x="963171" y="903183"/>
                  <a:pt x="870352" y="889279"/>
                </a:cubicBezTo>
                <a:cubicBezTo>
                  <a:pt x="699072" y="934198"/>
                  <a:pt x="571932" y="854006"/>
                  <a:pt x="494841" y="889279"/>
                </a:cubicBezTo>
                <a:cubicBezTo>
                  <a:pt x="417750" y="924552"/>
                  <a:pt x="292836" y="870563"/>
                  <a:pt x="148216" y="889279"/>
                </a:cubicBezTo>
                <a:cubicBezTo>
                  <a:pt x="77530" y="884498"/>
                  <a:pt x="3372" y="816905"/>
                  <a:pt x="0" y="741063"/>
                </a:cubicBezTo>
                <a:cubicBezTo>
                  <a:pt x="-20237" y="558893"/>
                  <a:pt x="46342" y="354401"/>
                  <a:pt x="0" y="148216"/>
                </a:cubicBezTo>
                <a:close/>
              </a:path>
              <a:path w="1018568" h="889279" stroke="0" extrusionOk="0">
                <a:moveTo>
                  <a:pt x="0" y="148216"/>
                </a:moveTo>
                <a:cubicBezTo>
                  <a:pt x="21986" y="63120"/>
                  <a:pt x="48363" y="10539"/>
                  <a:pt x="148216" y="0"/>
                </a:cubicBezTo>
                <a:cubicBezTo>
                  <a:pt x="251817" y="-18814"/>
                  <a:pt x="377712" y="18771"/>
                  <a:pt x="516505" y="0"/>
                </a:cubicBezTo>
                <a:cubicBezTo>
                  <a:pt x="655298" y="-18771"/>
                  <a:pt x="747902" y="12380"/>
                  <a:pt x="870352" y="0"/>
                </a:cubicBezTo>
                <a:cubicBezTo>
                  <a:pt x="952259" y="-4387"/>
                  <a:pt x="1011444" y="43873"/>
                  <a:pt x="1018568" y="148216"/>
                </a:cubicBezTo>
                <a:cubicBezTo>
                  <a:pt x="1022312" y="297385"/>
                  <a:pt x="1009531" y="505039"/>
                  <a:pt x="1018568" y="741063"/>
                </a:cubicBezTo>
                <a:cubicBezTo>
                  <a:pt x="1009442" y="808015"/>
                  <a:pt x="952610" y="892177"/>
                  <a:pt x="870352" y="889279"/>
                </a:cubicBezTo>
                <a:cubicBezTo>
                  <a:pt x="756520" y="894855"/>
                  <a:pt x="619235" y="851066"/>
                  <a:pt x="494841" y="889279"/>
                </a:cubicBezTo>
                <a:cubicBezTo>
                  <a:pt x="370447" y="927492"/>
                  <a:pt x="280884" y="868152"/>
                  <a:pt x="148216" y="889279"/>
                </a:cubicBezTo>
                <a:cubicBezTo>
                  <a:pt x="76771" y="895860"/>
                  <a:pt x="-14592" y="839214"/>
                  <a:pt x="0" y="741063"/>
                </a:cubicBezTo>
                <a:cubicBezTo>
                  <a:pt x="-12574" y="469745"/>
                  <a:pt x="5711" y="427319"/>
                  <a:pt x="0" y="148216"/>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dirty="0">
                <a:solidFill>
                  <a:schemeClr val="tx1"/>
                </a:solidFill>
              </a:rPr>
              <a:t>40</a:t>
            </a:r>
          </a:p>
        </p:txBody>
      </p:sp>
      <p:sp>
        <p:nvSpPr>
          <p:cNvPr id="14" name="תרגיל 10+30">
            <a:extLst>
              <a:ext uri="{FF2B5EF4-FFF2-40B4-BE49-F238E27FC236}">
                <a16:creationId xmlns:a16="http://schemas.microsoft.com/office/drawing/2014/main" id="{5D4AA208-1B56-A41C-0B5A-6851EC597B46}"/>
              </a:ext>
            </a:extLst>
          </p:cNvPr>
          <p:cNvSpPr/>
          <p:nvPr/>
        </p:nvSpPr>
        <p:spPr>
          <a:xfrm>
            <a:off x="586063" y="520463"/>
            <a:ext cx="2564979" cy="889279"/>
          </a:xfrm>
          <a:custGeom>
            <a:avLst/>
            <a:gdLst>
              <a:gd name="connsiteX0" fmla="*/ 0 w 2564979"/>
              <a:gd name="connsiteY0" fmla="*/ 148216 h 889279"/>
              <a:gd name="connsiteX1" fmla="*/ 148216 w 2564979"/>
              <a:gd name="connsiteY1" fmla="*/ 0 h 889279"/>
              <a:gd name="connsiteX2" fmla="*/ 669982 w 2564979"/>
              <a:gd name="connsiteY2" fmla="*/ 0 h 889279"/>
              <a:gd name="connsiteX3" fmla="*/ 1214433 w 2564979"/>
              <a:gd name="connsiteY3" fmla="*/ 0 h 889279"/>
              <a:gd name="connsiteX4" fmla="*/ 1713513 w 2564979"/>
              <a:gd name="connsiteY4" fmla="*/ 0 h 889279"/>
              <a:gd name="connsiteX5" fmla="*/ 2416763 w 2564979"/>
              <a:gd name="connsiteY5" fmla="*/ 0 h 889279"/>
              <a:gd name="connsiteX6" fmla="*/ 2564979 w 2564979"/>
              <a:gd name="connsiteY6" fmla="*/ 148216 h 889279"/>
              <a:gd name="connsiteX7" fmla="*/ 2564979 w 2564979"/>
              <a:gd name="connsiteY7" fmla="*/ 741063 h 889279"/>
              <a:gd name="connsiteX8" fmla="*/ 2416763 w 2564979"/>
              <a:gd name="connsiteY8" fmla="*/ 889279 h 889279"/>
              <a:gd name="connsiteX9" fmla="*/ 1826941 w 2564979"/>
              <a:gd name="connsiteY9" fmla="*/ 889279 h 889279"/>
              <a:gd name="connsiteX10" fmla="*/ 1282490 w 2564979"/>
              <a:gd name="connsiteY10" fmla="*/ 889279 h 889279"/>
              <a:gd name="connsiteX11" fmla="*/ 692667 w 2564979"/>
              <a:gd name="connsiteY11" fmla="*/ 889279 h 889279"/>
              <a:gd name="connsiteX12" fmla="*/ 148216 w 2564979"/>
              <a:gd name="connsiteY12" fmla="*/ 889279 h 889279"/>
              <a:gd name="connsiteX13" fmla="*/ 0 w 2564979"/>
              <a:gd name="connsiteY13" fmla="*/ 741063 h 889279"/>
              <a:gd name="connsiteX14" fmla="*/ 0 w 2564979"/>
              <a:gd name="connsiteY14" fmla="*/ 148216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64979" h="889279" fill="none" extrusionOk="0">
                <a:moveTo>
                  <a:pt x="0" y="148216"/>
                </a:moveTo>
                <a:cubicBezTo>
                  <a:pt x="3591" y="66739"/>
                  <a:pt x="73017" y="1945"/>
                  <a:pt x="148216" y="0"/>
                </a:cubicBezTo>
                <a:cubicBezTo>
                  <a:pt x="294505" y="-28976"/>
                  <a:pt x="486105" y="7529"/>
                  <a:pt x="669982" y="0"/>
                </a:cubicBezTo>
                <a:cubicBezTo>
                  <a:pt x="853859" y="-7529"/>
                  <a:pt x="1001266" y="563"/>
                  <a:pt x="1214433" y="0"/>
                </a:cubicBezTo>
                <a:cubicBezTo>
                  <a:pt x="1427600" y="-563"/>
                  <a:pt x="1611990" y="42435"/>
                  <a:pt x="1713513" y="0"/>
                </a:cubicBezTo>
                <a:cubicBezTo>
                  <a:pt x="1815036" y="-42435"/>
                  <a:pt x="2180007" y="18422"/>
                  <a:pt x="2416763" y="0"/>
                </a:cubicBezTo>
                <a:cubicBezTo>
                  <a:pt x="2500972" y="2301"/>
                  <a:pt x="2541983" y="65633"/>
                  <a:pt x="2564979" y="148216"/>
                </a:cubicBezTo>
                <a:cubicBezTo>
                  <a:pt x="2589986" y="338959"/>
                  <a:pt x="2557560" y="471769"/>
                  <a:pt x="2564979" y="741063"/>
                </a:cubicBezTo>
                <a:cubicBezTo>
                  <a:pt x="2546538" y="808614"/>
                  <a:pt x="2498096" y="910748"/>
                  <a:pt x="2416763" y="889279"/>
                </a:cubicBezTo>
                <a:cubicBezTo>
                  <a:pt x="2278730" y="955634"/>
                  <a:pt x="2047207" y="884573"/>
                  <a:pt x="1826941" y="889279"/>
                </a:cubicBezTo>
                <a:cubicBezTo>
                  <a:pt x="1606675" y="893985"/>
                  <a:pt x="1520188" y="876986"/>
                  <a:pt x="1282490" y="889279"/>
                </a:cubicBezTo>
                <a:cubicBezTo>
                  <a:pt x="1044792" y="901572"/>
                  <a:pt x="834491" y="837318"/>
                  <a:pt x="692667" y="889279"/>
                </a:cubicBezTo>
                <a:cubicBezTo>
                  <a:pt x="550843" y="941240"/>
                  <a:pt x="285498" y="879166"/>
                  <a:pt x="148216" y="889279"/>
                </a:cubicBezTo>
                <a:cubicBezTo>
                  <a:pt x="56943" y="886660"/>
                  <a:pt x="-13225" y="819742"/>
                  <a:pt x="0" y="741063"/>
                </a:cubicBezTo>
                <a:cubicBezTo>
                  <a:pt x="-19571" y="607863"/>
                  <a:pt x="48150" y="411372"/>
                  <a:pt x="0" y="148216"/>
                </a:cubicBezTo>
                <a:close/>
              </a:path>
              <a:path w="2564979" h="889279" stroke="0" extrusionOk="0">
                <a:moveTo>
                  <a:pt x="0" y="148216"/>
                </a:moveTo>
                <a:cubicBezTo>
                  <a:pt x="21986" y="63120"/>
                  <a:pt x="48363" y="10539"/>
                  <a:pt x="148216" y="0"/>
                </a:cubicBezTo>
                <a:cubicBezTo>
                  <a:pt x="367692" y="-70360"/>
                  <a:pt x="497913" y="70159"/>
                  <a:pt x="738038" y="0"/>
                </a:cubicBezTo>
                <a:cubicBezTo>
                  <a:pt x="978163" y="-70159"/>
                  <a:pt x="1027136" y="53359"/>
                  <a:pt x="1259804" y="0"/>
                </a:cubicBezTo>
                <a:cubicBezTo>
                  <a:pt x="1492472" y="-53359"/>
                  <a:pt x="1575991" y="49055"/>
                  <a:pt x="1781570" y="0"/>
                </a:cubicBezTo>
                <a:cubicBezTo>
                  <a:pt x="1987149" y="-49055"/>
                  <a:pt x="2106389" y="49113"/>
                  <a:pt x="2416763" y="0"/>
                </a:cubicBezTo>
                <a:cubicBezTo>
                  <a:pt x="2491373" y="-2772"/>
                  <a:pt x="2585652" y="73108"/>
                  <a:pt x="2564979" y="148216"/>
                </a:cubicBezTo>
                <a:cubicBezTo>
                  <a:pt x="2596831" y="425882"/>
                  <a:pt x="2504033" y="582931"/>
                  <a:pt x="2564979" y="741063"/>
                </a:cubicBezTo>
                <a:cubicBezTo>
                  <a:pt x="2580075" y="808404"/>
                  <a:pt x="2509083" y="881964"/>
                  <a:pt x="2416763" y="889279"/>
                </a:cubicBezTo>
                <a:cubicBezTo>
                  <a:pt x="2192225" y="895480"/>
                  <a:pt x="2071878" y="887868"/>
                  <a:pt x="1894997" y="889279"/>
                </a:cubicBezTo>
                <a:cubicBezTo>
                  <a:pt x="1718116" y="890690"/>
                  <a:pt x="1626477" y="861769"/>
                  <a:pt x="1395917" y="889279"/>
                </a:cubicBezTo>
                <a:cubicBezTo>
                  <a:pt x="1165357" y="916789"/>
                  <a:pt x="964444" y="840755"/>
                  <a:pt x="806095" y="889279"/>
                </a:cubicBezTo>
                <a:cubicBezTo>
                  <a:pt x="647746" y="937803"/>
                  <a:pt x="438461" y="881358"/>
                  <a:pt x="148216" y="889279"/>
                </a:cubicBezTo>
                <a:cubicBezTo>
                  <a:pt x="65195" y="881059"/>
                  <a:pt x="2667" y="821624"/>
                  <a:pt x="0" y="741063"/>
                </a:cubicBezTo>
                <a:cubicBezTo>
                  <a:pt x="-6395" y="585152"/>
                  <a:pt x="748" y="419713"/>
                  <a:pt x="0" y="148216"/>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0"/>
            <a:r>
              <a:rPr lang="he-IL" sz="4400" dirty="0">
                <a:solidFill>
                  <a:schemeClr val="tx1"/>
                </a:solidFill>
              </a:rPr>
              <a:t>10</a:t>
            </a:r>
            <a:r>
              <a:rPr lang="en-US" sz="4400" dirty="0">
                <a:solidFill>
                  <a:schemeClr val="tx1"/>
                </a:solidFill>
              </a:rPr>
              <a:t> +</a:t>
            </a:r>
            <a:r>
              <a:rPr lang="he-IL" sz="4400" dirty="0">
                <a:solidFill>
                  <a:schemeClr val="tx1"/>
                </a:solidFill>
              </a:rPr>
              <a:t> = 30 </a:t>
            </a:r>
          </a:p>
        </p:txBody>
      </p:sp>
      <p:sp>
        <p:nvSpPr>
          <p:cNvPr id="5" name="לחצו רמז 3">
            <a:extLst>
              <a:ext uri="{FF2B5EF4-FFF2-40B4-BE49-F238E27FC236}">
                <a16:creationId xmlns:a16="http://schemas.microsoft.com/office/drawing/2014/main" id="{22E5CABD-FB34-C49C-4C67-B4207422E1C5}"/>
              </a:ext>
            </a:extLst>
          </p:cNvPr>
          <p:cNvSpPr/>
          <p:nvPr/>
        </p:nvSpPr>
        <p:spPr>
          <a:xfrm>
            <a:off x="8994039" y="5154340"/>
            <a:ext cx="2923371" cy="1218695"/>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6"/>
          </a:solidFill>
          <a:ln w="57150" cap="rnd">
            <a:solidFill>
              <a:schemeClr val="accent1">
                <a:lumMod val="75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לְקַבָּלַת רֶמֶז.</a:t>
            </a:r>
            <a:endParaRPr lang="en-IL" sz="2800" dirty="0"/>
          </a:p>
        </p:txBody>
      </p:sp>
      <p:sp>
        <p:nvSpPr>
          <p:cNvPr id="186" name="לחצו תשובה 3">
            <a:extLst>
              <a:ext uri="{FF2B5EF4-FFF2-40B4-BE49-F238E27FC236}">
                <a16:creationId xmlns:a16="http://schemas.microsoft.com/office/drawing/2014/main" id="{4C888849-4EAB-FD46-CB6C-16B081B88655}"/>
              </a:ext>
            </a:extLst>
          </p:cNvPr>
          <p:cNvSpPr/>
          <p:nvPr/>
        </p:nvSpPr>
        <p:spPr>
          <a:xfrm>
            <a:off x="8994039" y="5154340"/>
            <a:ext cx="2923371" cy="1218695"/>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1"/>
          </a:solidFill>
          <a:ln w="57150" cap="rnd">
            <a:solidFill>
              <a:schemeClr val="accent1">
                <a:lumMod val="75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הַתְשוּבָה.</a:t>
            </a:r>
            <a:endParaRPr lang="en-IL" sz="2800" dirty="0"/>
          </a:p>
        </p:txBody>
      </p:sp>
      <p:sp>
        <p:nvSpPr>
          <p:cNvPr id="187" name="40">
            <a:extLst>
              <a:ext uri="{FF2B5EF4-FFF2-40B4-BE49-F238E27FC236}">
                <a16:creationId xmlns:a16="http://schemas.microsoft.com/office/drawing/2014/main" id="{8859A8EC-343C-FB35-47F6-759532A85BA4}"/>
              </a:ext>
            </a:extLst>
          </p:cNvPr>
          <p:cNvSpPr/>
          <p:nvPr/>
        </p:nvSpPr>
        <p:spPr>
          <a:xfrm>
            <a:off x="3294306" y="1797041"/>
            <a:ext cx="1018568" cy="889279"/>
          </a:xfrm>
          <a:custGeom>
            <a:avLst/>
            <a:gdLst>
              <a:gd name="connsiteX0" fmla="*/ 0 w 1018568"/>
              <a:gd name="connsiteY0" fmla="*/ 148216 h 889279"/>
              <a:gd name="connsiteX1" fmla="*/ 148216 w 1018568"/>
              <a:gd name="connsiteY1" fmla="*/ 0 h 889279"/>
              <a:gd name="connsiteX2" fmla="*/ 494841 w 1018568"/>
              <a:gd name="connsiteY2" fmla="*/ 0 h 889279"/>
              <a:gd name="connsiteX3" fmla="*/ 870352 w 1018568"/>
              <a:gd name="connsiteY3" fmla="*/ 0 h 889279"/>
              <a:gd name="connsiteX4" fmla="*/ 1018568 w 1018568"/>
              <a:gd name="connsiteY4" fmla="*/ 148216 h 889279"/>
              <a:gd name="connsiteX5" fmla="*/ 1018568 w 1018568"/>
              <a:gd name="connsiteY5" fmla="*/ 741063 h 889279"/>
              <a:gd name="connsiteX6" fmla="*/ 870352 w 1018568"/>
              <a:gd name="connsiteY6" fmla="*/ 889279 h 889279"/>
              <a:gd name="connsiteX7" fmla="*/ 494841 w 1018568"/>
              <a:gd name="connsiteY7" fmla="*/ 889279 h 889279"/>
              <a:gd name="connsiteX8" fmla="*/ 148216 w 1018568"/>
              <a:gd name="connsiteY8" fmla="*/ 889279 h 889279"/>
              <a:gd name="connsiteX9" fmla="*/ 0 w 1018568"/>
              <a:gd name="connsiteY9" fmla="*/ 741063 h 889279"/>
              <a:gd name="connsiteX10" fmla="*/ 0 w 1018568"/>
              <a:gd name="connsiteY10" fmla="*/ 148216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18568" h="889279" fill="none" extrusionOk="0">
                <a:moveTo>
                  <a:pt x="0" y="148216"/>
                </a:moveTo>
                <a:cubicBezTo>
                  <a:pt x="-17411" y="51961"/>
                  <a:pt x="85192" y="4844"/>
                  <a:pt x="148216" y="0"/>
                </a:cubicBezTo>
                <a:cubicBezTo>
                  <a:pt x="297310" y="-11659"/>
                  <a:pt x="405860" y="34603"/>
                  <a:pt x="494841" y="0"/>
                </a:cubicBezTo>
                <a:cubicBezTo>
                  <a:pt x="583822" y="-34603"/>
                  <a:pt x="684816" y="41615"/>
                  <a:pt x="870352" y="0"/>
                </a:cubicBezTo>
                <a:cubicBezTo>
                  <a:pt x="955800" y="380"/>
                  <a:pt x="1025226" y="68304"/>
                  <a:pt x="1018568" y="148216"/>
                </a:cubicBezTo>
                <a:cubicBezTo>
                  <a:pt x="1086765" y="330815"/>
                  <a:pt x="980319" y="495542"/>
                  <a:pt x="1018568" y="741063"/>
                </a:cubicBezTo>
                <a:cubicBezTo>
                  <a:pt x="1024729" y="843689"/>
                  <a:pt x="963171" y="903183"/>
                  <a:pt x="870352" y="889279"/>
                </a:cubicBezTo>
                <a:cubicBezTo>
                  <a:pt x="699072" y="934198"/>
                  <a:pt x="571932" y="854006"/>
                  <a:pt x="494841" y="889279"/>
                </a:cubicBezTo>
                <a:cubicBezTo>
                  <a:pt x="417750" y="924552"/>
                  <a:pt x="292836" y="870563"/>
                  <a:pt x="148216" y="889279"/>
                </a:cubicBezTo>
                <a:cubicBezTo>
                  <a:pt x="77530" y="884498"/>
                  <a:pt x="3372" y="816905"/>
                  <a:pt x="0" y="741063"/>
                </a:cubicBezTo>
                <a:cubicBezTo>
                  <a:pt x="-20237" y="558893"/>
                  <a:pt x="46342" y="354401"/>
                  <a:pt x="0" y="148216"/>
                </a:cubicBezTo>
                <a:close/>
              </a:path>
              <a:path w="1018568" h="889279" stroke="0" extrusionOk="0">
                <a:moveTo>
                  <a:pt x="0" y="148216"/>
                </a:moveTo>
                <a:cubicBezTo>
                  <a:pt x="21986" y="63120"/>
                  <a:pt x="48363" y="10539"/>
                  <a:pt x="148216" y="0"/>
                </a:cubicBezTo>
                <a:cubicBezTo>
                  <a:pt x="251817" y="-18814"/>
                  <a:pt x="377712" y="18771"/>
                  <a:pt x="516505" y="0"/>
                </a:cubicBezTo>
                <a:cubicBezTo>
                  <a:pt x="655298" y="-18771"/>
                  <a:pt x="747902" y="12380"/>
                  <a:pt x="870352" y="0"/>
                </a:cubicBezTo>
                <a:cubicBezTo>
                  <a:pt x="952259" y="-4387"/>
                  <a:pt x="1011444" y="43873"/>
                  <a:pt x="1018568" y="148216"/>
                </a:cubicBezTo>
                <a:cubicBezTo>
                  <a:pt x="1022312" y="297385"/>
                  <a:pt x="1009531" y="505039"/>
                  <a:pt x="1018568" y="741063"/>
                </a:cubicBezTo>
                <a:cubicBezTo>
                  <a:pt x="1009442" y="808015"/>
                  <a:pt x="952610" y="892177"/>
                  <a:pt x="870352" y="889279"/>
                </a:cubicBezTo>
                <a:cubicBezTo>
                  <a:pt x="756520" y="894855"/>
                  <a:pt x="619235" y="851066"/>
                  <a:pt x="494841" y="889279"/>
                </a:cubicBezTo>
                <a:cubicBezTo>
                  <a:pt x="370447" y="927492"/>
                  <a:pt x="280884" y="868152"/>
                  <a:pt x="148216" y="889279"/>
                </a:cubicBezTo>
                <a:cubicBezTo>
                  <a:pt x="76771" y="895860"/>
                  <a:pt x="-14592" y="839214"/>
                  <a:pt x="0" y="741063"/>
                </a:cubicBezTo>
                <a:cubicBezTo>
                  <a:pt x="-12574" y="469745"/>
                  <a:pt x="5711" y="427319"/>
                  <a:pt x="0" y="148216"/>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dirty="0">
                <a:solidFill>
                  <a:schemeClr val="tx1"/>
                </a:solidFill>
              </a:rPr>
              <a:t>60</a:t>
            </a:r>
          </a:p>
        </p:txBody>
      </p:sp>
      <p:sp>
        <p:nvSpPr>
          <p:cNvPr id="188" name="תרגיל 40+20">
            <a:extLst>
              <a:ext uri="{FF2B5EF4-FFF2-40B4-BE49-F238E27FC236}">
                <a16:creationId xmlns:a16="http://schemas.microsoft.com/office/drawing/2014/main" id="{92660382-FC2A-9598-5D58-A80B9987EBFB}"/>
              </a:ext>
            </a:extLst>
          </p:cNvPr>
          <p:cNvSpPr/>
          <p:nvPr/>
        </p:nvSpPr>
        <p:spPr>
          <a:xfrm>
            <a:off x="632327" y="1797041"/>
            <a:ext cx="2564979" cy="889279"/>
          </a:xfrm>
          <a:custGeom>
            <a:avLst/>
            <a:gdLst>
              <a:gd name="connsiteX0" fmla="*/ 0 w 2564979"/>
              <a:gd name="connsiteY0" fmla="*/ 148216 h 889279"/>
              <a:gd name="connsiteX1" fmla="*/ 148216 w 2564979"/>
              <a:gd name="connsiteY1" fmla="*/ 0 h 889279"/>
              <a:gd name="connsiteX2" fmla="*/ 669982 w 2564979"/>
              <a:gd name="connsiteY2" fmla="*/ 0 h 889279"/>
              <a:gd name="connsiteX3" fmla="*/ 1214433 w 2564979"/>
              <a:gd name="connsiteY3" fmla="*/ 0 h 889279"/>
              <a:gd name="connsiteX4" fmla="*/ 1713513 w 2564979"/>
              <a:gd name="connsiteY4" fmla="*/ 0 h 889279"/>
              <a:gd name="connsiteX5" fmla="*/ 2416763 w 2564979"/>
              <a:gd name="connsiteY5" fmla="*/ 0 h 889279"/>
              <a:gd name="connsiteX6" fmla="*/ 2564979 w 2564979"/>
              <a:gd name="connsiteY6" fmla="*/ 148216 h 889279"/>
              <a:gd name="connsiteX7" fmla="*/ 2564979 w 2564979"/>
              <a:gd name="connsiteY7" fmla="*/ 741063 h 889279"/>
              <a:gd name="connsiteX8" fmla="*/ 2416763 w 2564979"/>
              <a:gd name="connsiteY8" fmla="*/ 889279 h 889279"/>
              <a:gd name="connsiteX9" fmla="*/ 1826941 w 2564979"/>
              <a:gd name="connsiteY9" fmla="*/ 889279 h 889279"/>
              <a:gd name="connsiteX10" fmla="*/ 1282490 w 2564979"/>
              <a:gd name="connsiteY10" fmla="*/ 889279 h 889279"/>
              <a:gd name="connsiteX11" fmla="*/ 692667 w 2564979"/>
              <a:gd name="connsiteY11" fmla="*/ 889279 h 889279"/>
              <a:gd name="connsiteX12" fmla="*/ 148216 w 2564979"/>
              <a:gd name="connsiteY12" fmla="*/ 889279 h 889279"/>
              <a:gd name="connsiteX13" fmla="*/ 0 w 2564979"/>
              <a:gd name="connsiteY13" fmla="*/ 741063 h 889279"/>
              <a:gd name="connsiteX14" fmla="*/ 0 w 2564979"/>
              <a:gd name="connsiteY14" fmla="*/ 148216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64979" h="889279" fill="none" extrusionOk="0">
                <a:moveTo>
                  <a:pt x="0" y="148216"/>
                </a:moveTo>
                <a:cubicBezTo>
                  <a:pt x="3591" y="66739"/>
                  <a:pt x="73017" y="1945"/>
                  <a:pt x="148216" y="0"/>
                </a:cubicBezTo>
                <a:cubicBezTo>
                  <a:pt x="294505" y="-28976"/>
                  <a:pt x="486105" y="7529"/>
                  <a:pt x="669982" y="0"/>
                </a:cubicBezTo>
                <a:cubicBezTo>
                  <a:pt x="853859" y="-7529"/>
                  <a:pt x="1001266" y="563"/>
                  <a:pt x="1214433" y="0"/>
                </a:cubicBezTo>
                <a:cubicBezTo>
                  <a:pt x="1427600" y="-563"/>
                  <a:pt x="1611990" y="42435"/>
                  <a:pt x="1713513" y="0"/>
                </a:cubicBezTo>
                <a:cubicBezTo>
                  <a:pt x="1815036" y="-42435"/>
                  <a:pt x="2180007" y="18422"/>
                  <a:pt x="2416763" y="0"/>
                </a:cubicBezTo>
                <a:cubicBezTo>
                  <a:pt x="2500972" y="2301"/>
                  <a:pt x="2541983" y="65633"/>
                  <a:pt x="2564979" y="148216"/>
                </a:cubicBezTo>
                <a:cubicBezTo>
                  <a:pt x="2589986" y="338959"/>
                  <a:pt x="2557560" y="471769"/>
                  <a:pt x="2564979" y="741063"/>
                </a:cubicBezTo>
                <a:cubicBezTo>
                  <a:pt x="2546538" y="808614"/>
                  <a:pt x="2498096" y="910748"/>
                  <a:pt x="2416763" y="889279"/>
                </a:cubicBezTo>
                <a:cubicBezTo>
                  <a:pt x="2278730" y="955634"/>
                  <a:pt x="2047207" y="884573"/>
                  <a:pt x="1826941" y="889279"/>
                </a:cubicBezTo>
                <a:cubicBezTo>
                  <a:pt x="1606675" y="893985"/>
                  <a:pt x="1520188" y="876986"/>
                  <a:pt x="1282490" y="889279"/>
                </a:cubicBezTo>
                <a:cubicBezTo>
                  <a:pt x="1044792" y="901572"/>
                  <a:pt x="834491" y="837318"/>
                  <a:pt x="692667" y="889279"/>
                </a:cubicBezTo>
                <a:cubicBezTo>
                  <a:pt x="550843" y="941240"/>
                  <a:pt x="285498" y="879166"/>
                  <a:pt x="148216" y="889279"/>
                </a:cubicBezTo>
                <a:cubicBezTo>
                  <a:pt x="56943" y="886660"/>
                  <a:pt x="-13225" y="819742"/>
                  <a:pt x="0" y="741063"/>
                </a:cubicBezTo>
                <a:cubicBezTo>
                  <a:pt x="-19571" y="607863"/>
                  <a:pt x="48150" y="411372"/>
                  <a:pt x="0" y="148216"/>
                </a:cubicBezTo>
                <a:close/>
              </a:path>
              <a:path w="2564979" h="889279" stroke="0" extrusionOk="0">
                <a:moveTo>
                  <a:pt x="0" y="148216"/>
                </a:moveTo>
                <a:cubicBezTo>
                  <a:pt x="21986" y="63120"/>
                  <a:pt x="48363" y="10539"/>
                  <a:pt x="148216" y="0"/>
                </a:cubicBezTo>
                <a:cubicBezTo>
                  <a:pt x="367692" y="-70360"/>
                  <a:pt x="497913" y="70159"/>
                  <a:pt x="738038" y="0"/>
                </a:cubicBezTo>
                <a:cubicBezTo>
                  <a:pt x="978163" y="-70159"/>
                  <a:pt x="1027136" y="53359"/>
                  <a:pt x="1259804" y="0"/>
                </a:cubicBezTo>
                <a:cubicBezTo>
                  <a:pt x="1492472" y="-53359"/>
                  <a:pt x="1575991" y="49055"/>
                  <a:pt x="1781570" y="0"/>
                </a:cubicBezTo>
                <a:cubicBezTo>
                  <a:pt x="1987149" y="-49055"/>
                  <a:pt x="2106389" y="49113"/>
                  <a:pt x="2416763" y="0"/>
                </a:cubicBezTo>
                <a:cubicBezTo>
                  <a:pt x="2491373" y="-2772"/>
                  <a:pt x="2585652" y="73108"/>
                  <a:pt x="2564979" y="148216"/>
                </a:cubicBezTo>
                <a:cubicBezTo>
                  <a:pt x="2596831" y="425882"/>
                  <a:pt x="2504033" y="582931"/>
                  <a:pt x="2564979" y="741063"/>
                </a:cubicBezTo>
                <a:cubicBezTo>
                  <a:pt x="2580075" y="808404"/>
                  <a:pt x="2509083" y="881964"/>
                  <a:pt x="2416763" y="889279"/>
                </a:cubicBezTo>
                <a:cubicBezTo>
                  <a:pt x="2192225" y="895480"/>
                  <a:pt x="2071878" y="887868"/>
                  <a:pt x="1894997" y="889279"/>
                </a:cubicBezTo>
                <a:cubicBezTo>
                  <a:pt x="1718116" y="890690"/>
                  <a:pt x="1626477" y="861769"/>
                  <a:pt x="1395917" y="889279"/>
                </a:cubicBezTo>
                <a:cubicBezTo>
                  <a:pt x="1165357" y="916789"/>
                  <a:pt x="964444" y="840755"/>
                  <a:pt x="806095" y="889279"/>
                </a:cubicBezTo>
                <a:cubicBezTo>
                  <a:pt x="647746" y="937803"/>
                  <a:pt x="438461" y="881358"/>
                  <a:pt x="148216" y="889279"/>
                </a:cubicBezTo>
                <a:cubicBezTo>
                  <a:pt x="65195" y="881059"/>
                  <a:pt x="2667" y="821624"/>
                  <a:pt x="0" y="741063"/>
                </a:cubicBezTo>
                <a:cubicBezTo>
                  <a:pt x="-6395" y="585152"/>
                  <a:pt x="748" y="419713"/>
                  <a:pt x="0" y="148216"/>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0"/>
            <a:r>
              <a:rPr lang="he-IL" sz="4400" dirty="0">
                <a:solidFill>
                  <a:schemeClr val="tx1"/>
                </a:solidFill>
              </a:rPr>
              <a:t>40</a:t>
            </a:r>
            <a:r>
              <a:rPr lang="en-US" sz="4400" dirty="0">
                <a:solidFill>
                  <a:schemeClr val="tx1"/>
                </a:solidFill>
              </a:rPr>
              <a:t> +</a:t>
            </a:r>
            <a:r>
              <a:rPr lang="he-IL" sz="4400" dirty="0">
                <a:solidFill>
                  <a:schemeClr val="tx1"/>
                </a:solidFill>
              </a:rPr>
              <a:t> = 20 </a:t>
            </a:r>
          </a:p>
        </p:txBody>
      </p:sp>
      <p:sp>
        <p:nvSpPr>
          <p:cNvPr id="189" name="לחצו רמז 4">
            <a:extLst>
              <a:ext uri="{FF2B5EF4-FFF2-40B4-BE49-F238E27FC236}">
                <a16:creationId xmlns:a16="http://schemas.microsoft.com/office/drawing/2014/main" id="{D51C0B1F-18F1-CA22-D360-E47CBD50D040}"/>
              </a:ext>
            </a:extLst>
          </p:cNvPr>
          <p:cNvSpPr/>
          <p:nvPr/>
        </p:nvSpPr>
        <p:spPr>
          <a:xfrm>
            <a:off x="8994039" y="5154340"/>
            <a:ext cx="2923371" cy="1218695"/>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6"/>
          </a:solidFill>
          <a:ln w="57150" cap="rnd">
            <a:solidFill>
              <a:schemeClr val="accent1">
                <a:lumMod val="75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לְקַבָּלַת רֶמֶז.</a:t>
            </a:r>
            <a:endParaRPr lang="en-IL" sz="2800" dirty="0"/>
          </a:p>
        </p:txBody>
      </p:sp>
      <p:sp>
        <p:nvSpPr>
          <p:cNvPr id="237" name="לחצו תשובה 4">
            <a:extLst>
              <a:ext uri="{FF2B5EF4-FFF2-40B4-BE49-F238E27FC236}">
                <a16:creationId xmlns:a16="http://schemas.microsoft.com/office/drawing/2014/main" id="{51CF0090-61B3-155C-0FF2-3094455E76A5}"/>
              </a:ext>
            </a:extLst>
          </p:cNvPr>
          <p:cNvSpPr/>
          <p:nvPr/>
        </p:nvSpPr>
        <p:spPr>
          <a:xfrm>
            <a:off x="8994039" y="5154340"/>
            <a:ext cx="2923371" cy="1218695"/>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1"/>
          </a:solidFill>
          <a:ln w="57150" cap="rnd">
            <a:solidFill>
              <a:schemeClr val="accent1">
                <a:lumMod val="75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הַתְשוּבָה.</a:t>
            </a:r>
            <a:endParaRPr lang="en-IL" sz="2800" dirty="0"/>
          </a:p>
        </p:txBody>
      </p:sp>
      <p:sp>
        <p:nvSpPr>
          <p:cNvPr id="261" name="לחצו לתרגיל נוסף">
            <a:extLst>
              <a:ext uri="{FF2B5EF4-FFF2-40B4-BE49-F238E27FC236}">
                <a16:creationId xmlns:a16="http://schemas.microsoft.com/office/drawing/2014/main" id="{0886703C-5A6B-BF87-8B65-A3FE1AC30EF4}"/>
              </a:ext>
            </a:extLst>
          </p:cNvPr>
          <p:cNvSpPr/>
          <p:nvPr/>
        </p:nvSpPr>
        <p:spPr>
          <a:xfrm>
            <a:off x="8994039" y="5154340"/>
            <a:ext cx="2923371" cy="1218695"/>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solidFill>
              <a:schemeClr val="accent1">
                <a:lumMod val="75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לְהַצָגַת תַרְגִיל נוֹסָף.</a:t>
            </a:r>
            <a:endParaRPr lang="en-IL" sz="2800" dirty="0">
              <a:solidFill>
                <a:schemeClr val="tx1"/>
              </a:solidFill>
            </a:endParaRPr>
          </a:p>
        </p:txBody>
      </p:sp>
      <p:sp>
        <p:nvSpPr>
          <p:cNvPr id="3" name="70">
            <a:extLst>
              <a:ext uri="{FF2B5EF4-FFF2-40B4-BE49-F238E27FC236}">
                <a16:creationId xmlns:a16="http://schemas.microsoft.com/office/drawing/2014/main" id="{B14AF029-9CF3-BB26-6833-075EF81205CD}"/>
              </a:ext>
            </a:extLst>
          </p:cNvPr>
          <p:cNvSpPr/>
          <p:nvPr/>
        </p:nvSpPr>
        <p:spPr>
          <a:xfrm>
            <a:off x="3258240" y="3085880"/>
            <a:ext cx="1018568" cy="889279"/>
          </a:xfrm>
          <a:custGeom>
            <a:avLst/>
            <a:gdLst>
              <a:gd name="connsiteX0" fmla="*/ 0 w 1018568"/>
              <a:gd name="connsiteY0" fmla="*/ 148216 h 889279"/>
              <a:gd name="connsiteX1" fmla="*/ 148216 w 1018568"/>
              <a:gd name="connsiteY1" fmla="*/ 0 h 889279"/>
              <a:gd name="connsiteX2" fmla="*/ 494841 w 1018568"/>
              <a:gd name="connsiteY2" fmla="*/ 0 h 889279"/>
              <a:gd name="connsiteX3" fmla="*/ 870352 w 1018568"/>
              <a:gd name="connsiteY3" fmla="*/ 0 h 889279"/>
              <a:gd name="connsiteX4" fmla="*/ 1018568 w 1018568"/>
              <a:gd name="connsiteY4" fmla="*/ 148216 h 889279"/>
              <a:gd name="connsiteX5" fmla="*/ 1018568 w 1018568"/>
              <a:gd name="connsiteY5" fmla="*/ 741063 h 889279"/>
              <a:gd name="connsiteX6" fmla="*/ 870352 w 1018568"/>
              <a:gd name="connsiteY6" fmla="*/ 889279 h 889279"/>
              <a:gd name="connsiteX7" fmla="*/ 494841 w 1018568"/>
              <a:gd name="connsiteY7" fmla="*/ 889279 h 889279"/>
              <a:gd name="connsiteX8" fmla="*/ 148216 w 1018568"/>
              <a:gd name="connsiteY8" fmla="*/ 889279 h 889279"/>
              <a:gd name="connsiteX9" fmla="*/ 0 w 1018568"/>
              <a:gd name="connsiteY9" fmla="*/ 741063 h 889279"/>
              <a:gd name="connsiteX10" fmla="*/ 0 w 1018568"/>
              <a:gd name="connsiteY10" fmla="*/ 148216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18568" h="889279" fill="none" extrusionOk="0">
                <a:moveTo>
                  <a:pt x="0" y="148216"/>
                </a:moveTo>
                <a:cubicBezTo>
                  <a:pt x="-17411" y="51961"/>
                  <a:pt x="85192" y="4844"/>
                  <a:pt x="148216" y="0"/>
                </a:cubicBezTo>
                <a:cubicBezTo>
                  <a:pt x="297310" y="-11659"/>
                  <a:pt x="405860" y="34603"/>
                  <a:pt x="494841" y="0"/>
                </a:cubicBezTo>
                <a:cubicBezTo>
                  <a:pt x="583822" y="-34603"/>
                  <a:pt x="684816" y="41615"/>
                  <a:pt x="870352" y="0"/>
                </a:cubicBezTo>
                <a:cubicBezTo>
                  <a:pt x="955800" y="380"/>
                  <a:pt x="1025226" y="68304"/>
                  <a:pt x="1018568" y="148216"/>
                </a:cubicBezTo>
                <a:cubicBezTo>
                  <a:pt x="1086765" y="330815"/>
                  <a:pt x="980319" y="495542"/>
                  <a:pt x="1018568" y="741063"/>
                </a:cubicBezTo>
                <a:cubicBezTo>
                  <a:pt x="1024729" y="843689"/>
                  <a:pt x="963171" y="903183"/>
                  <a:pt x="870352" y="889279"/>
                </a:cubicBezTo>
                <a:cubicBezTo>
                  <a:pt x="699072" y="934198"/>
                  <a:pt x="571932" y="854006"/>
                  <a:pt x="494841" y="889279"/>
                </a:cubicBezTo>
                <a:cubicBezTo>
                  <a:pt x="417750" y="924552"/>
                  <a:pt x="292836" y="870563"/>
                  <a:pt x="148216" y="889279"/>
                </a:cubicBezTo>
                <a:cubicBezTo>
                  <a:pt x="77530" y="884498"/>
                  <a:pt x="3372" y="816905"/>
                  <a:pt x="0" y="741063"/>
                </a:cubicBezTo>
                <a:cubicBezTo>
                  <a:pt x="-20237" y="558893"/>
                  <a:pt x="46342" y="354401"/>
                  <a:pt x="0" y="148216"/>
                </a:cubicBezTo>
                <a:close/>
              </a:path>
              <a:path w="1018568" h="889279" stroke="0" extrusionOk="0">
                <a:moveTo>
                  <a:pt x="0" y="148216"/>
                </a:moveTo>
                <a:cubicBezTo>
                  <a:pt x="21986" y="63120"/>
                  <a:pt x="48363" y="10539"/>
                  <a:pt x="148216" y="0"/>
                </a:cubicBezTo>
                <a:cubicBezTo>
                  <a:pt x="251817" y="-18814"/>
                  <a:pt x="377712" y="18771"/>
                  <a:pt x="516505" y="0"/>
                </a:cubicBezTo>
                <a:cubicBezTo>
                  <a:pt x="655298" y="-18771"/>
                  <a:pt x="747902" y="12380"/>
                  <a:pt x="870352" y="0"/>
                </a:cubicBezTo>
                <a:cubicBezTo>
                  <a:pt x="952259" y="-4387"/>
                  <a:pt x="1011444" y="43873"/>
                  <a:pt x="1018568" y="148216"/>
                </a:cubicBezTo>
                <a:cubicBezTo>
                  <a:pt x="1022312" y="297385"/>
                  <a:pt x="1009531" y="505039"/>
                  <a:pt x="1018568" y="741063"/>
                </a:cubicBezTo>
                <a:cubicBezTo>
                  <a:pt x="1009442" y="808015"/>
                  <a:pt x="952610" y="892177"/>
                  <a:pt x="870352" y="889279"/>
                </a:cubicBezTo>
                <a:cubicBezTo>
                  <a:pt x="756520" y="894855"/>
                  <a:pt x="619235" y="851066"/>
                  <a:pt x="494841" y="889279"/>
                </a:cubicBezTo>
                <a:cubicBezTo>
                  <a:pt x="370447" y="927492"/>
                  <a:pt x="280884" y="868152"/>
                  <a:pt x="148216" y="889279"/>
                </a:cubicBezTo>
                <a:cubicBezTo>
                  <a:pt x="76771" y="895860"/>
                  <a:pt x="-14592" y="839214"/>
                  <a:pt x="0" y="741063"/>
                </a:cubicBezTo>
                <a:cubicBezTo>
                  <a:pt x="-12574" y="469745"/>
                  <a:pt x="5711" y="427319"/>
                  <a:pt x="0" y="148216"/>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dirty="0">
                <a:solidFill>
                  <a:schemeClr val="tx1"/>
                </a:solidFill>
              </a:rPr>
              <a:t>70</a:t>
            </a:r>
          </a:p>
        </p:txBody>
      </p:sp>
      <p:sp>
        <p:nvSpPr>
          <p:cNvPr id="4" name="תרגיל 20+50">
            <a:extLst>
              <a:ext uri="{FF2B5EF4-FFF2-40B4-BE49-F238E27FC236}">
                <a16:creationId xmlns:a16="http://schemas.microsoft.com/office/drawing/2014/main" id="{D3E5687D-FE2D-F9D3-836A-8C150C95474A}"/>
              </a:ext>
            </a:extLst>
          </p:cNvPr>
          <p:cNvSpPr/>
          <p:nvPr/>
        </p:nvSpPr>
        <p:spPr>
          <a:xfrm>
            <a:off x="585135" y="3054131"/>
            <a:ext cx="2564979" cy="889279"/>
          </a:xfrm>
          <a:custGeom>
            <a:avLst/>
            <a:gdLst>
              <a:gd name="connsiteX0" fmla="*/ 0 w 2564979"/>
              <a:gd name="connsiteY0" fmla="*/ 148216 h 889279"/>
              <a:gd name="connsiteX1" fmla="*/ 148216 w 2564979"/>
              <a:gd name="connsiteY1" fmla="*/ 0 h 889279"/>
              <a:gd name="connsiteX2" fmla="*/ 669982 w 2564979"/>
              <a:gd name="connsiteY2" fmla="*/ 0 h 889279"/>
              <a:gd name="connsiteX3" fmla="*/ 1214433 w 2564979"/>
              <a:gd name="connsiteY3" fmla="*/ 0 h 889279"/>
              <a:gd name="connsiteX4" fmla="*/ 1713513 w 2564979"/>
              <a:gd name="connsiteY4" fmla="*/ 0 h 889279"/>
              <a:gd name="connsiteX5" fmla="*/ 2416763 w 2564979"/>
              <a:gd name="connsiteY5" fmla="*/ 0 h 889279"/>
              <a:gd name="connsiteX6" fmla="*/ 2564979 w 2564979"/>
              <a:gd name="connsiteY6" fmla="*/ 148216 h 889279"/>
              <a:gd name="connsiteX7" fmla="*/ 2564979 w 2564979"/>
              <a:gd name="connsiteY7" fmla="*/ 741063 h 889279"/>
              <a:gd name="connsiteX8" fmla="*/ 2416763 w 2564979"/>
              <a:gd name="connsiteY8" fmla="*/ 889279 h 889279"/>
              <a:gd name="connsiteX9" fmla="*/ 1826941 w 2564979"/>
              <a:gd name="connsiteY9" fmla="*/ 889279 h 889279"/>
              <a:gd name="connsiteX10" fmla="*/ 1282490 w 2564979"/>
              <a:gd name="connsiteY10" fmla="*/ 889279 h 889279"/>
              <a:gd name="connsiteX11" fmla="*/ 692667 w 2564979"/>
              <a:gd name="connsiteY11" fmla="*/ 889279 h 889279"/>
              <a:gd name="connsiteX12" fmla="*/ 148216 w 2564979"/>
              <a:gd name="connsiteY12" fmla="*/ 889279 h 889279"/>
              <a:gd name="connsiteX13" fmla="*/ 0 w 2564979"/>
              <a:gd name="connsiteY13" fmla="*/ 741063 h 889279"/>
              <a:gd name="connsiteX14" fmla="*/ 0 w 2564979"/>
              <a:gd name="connsiteY14" fmla="*/ 148216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64979" h="889279" fill="none" extrusionOk="0">
                <a:moveTo>
                  <a:pt x="0" y="148216"/>
                </a:moveTo>
                <a:cubicBezTo>
                  <a:pt x="3591" y="66739"/>
                  <a:pt x="73017" y="1945"/>
                  <a:pt x="148216" y="0"/>
                </a:cubicBezTo>
                <a:cubicBezTo>
                  <a:pt x="294505" y="-28976"/>
                  <a:pt x="486105" y="7529"/>
                  <a:pt x="669982" y="0"/>
                </a:cubicBezTo>
                <a:cubicBezTo>
                  <a:pt x="853859" y="-7529"/>
                  <a:pt x="1001266" y="563"/>
                  <a:pt x="1214433" y="0"/>
                </a:cubicBezTo>
                <a:cubicBezTo>
                  <a:pt x="1427600" y="-563"/>
                  <a:pt x="1611990" y="42435"/>
                  <a:pt x="1713513" y="0"/>
                </a:cubicBezTo>
                <a:cubicBezTo>
                  <a:pt x="1815036" y="-42435"/>
                  <a:pt x="2180007" y="18422"/>
                  <a:pt x="2416763" y="0"/>
                </a:cubicBezTo>
                <a:cubicBezTo>
                  <a:pt x="2500972" y="2301"/>
                  <a:pt x="2541983" y="65633"/>
                  <a:pt x="2564979" y="148216"/>
                </a:cubicBezTo>
                <a:cubicBezTo>
                  <a:pt x="2589986" y="338959"/>
                  <a:pt x="2557560" y="471769"/>
                  <a:pt x="2564979" y="741063"/>
                </a:cubicBezTo>
                <a:cubicBezTo>
                  <a:pt x="2546538" y="808614"/>
                  <a:pt x="2498096" y="910748"/>
                  <a:pt x="2416763" y="889279"/>
                </a:cubicBezTo>
                <a:cubicBezTo>
                  <a:pt x="2278730" y="955634"/>
                  <a:pt x="2047207" y="884573"/>
                  <a:pt x="1826941" y="889279"/>
                </a:cubicBezTo>
                <a:cubicBezTo>
                  <a:pt x="1606675" y="893985"/>
                  <a:pt x="1520188" y="876986"/>
                  <a:pt x="1282490" y="889279"/>
                </a:cubicBezTo>
                <a:cubicBezTo>
                  <a:pt x="1044792" y="901572"/>
                  <a:pt x="834491" y="837318"/>
                  <a:pt x="692667" y="889279"/>
                </a:cubicBezTo>
                <a:cubicBezTo>
                  <a:pt x="550843" y="941240"/>
                  <a:pt x="285498" y="879166"/>
                  <a:pt x="148216" y="889279"/>
                </a:cubicBezTo>
                <a:cubicBezTo>
                  <a:pt x="56943" y="886660"/>
                  <a:pt x="-13225" y="819742"/>
                  <a:pt x="0" y="741063"/>
                </a:cubicBezTo>
                <a:cubicBezTo>
                  <a:pt x="-19571" y="607863"/>
                  <a:pt x="48150" y="411372"/>
                  <a:pt x="0" y="148216"/>
                </a:cubicBezTo>
                <a:close/>
              </a:path>
              <a:path w="2564979" h="889279" stroke="0" extrusionOk="0">
                <a:moveTo>
                  <a:pt x="0" y="148216"/>
                </a:moveTo>
                <a:cubicBezTo>
                  <a:pt x="21986" y="63120"/>
                  <a:pt x="48363" y="10539"/>
                  <a:pt x="148216" y="0"/>
                </a:cubicBezTo>
                <a:cubicBezTo>
                  <a:pt x="367692" y="-70360"/>
                  <a:pt x="497913" y="70159"/>
                  <a:pt x="738038" y="0"/>
                </a:cubicBezTo>
                <a:cubicBezTo>
                  <a:pt x="978163" y="-70159"/>
                  <a:pt x="1027136" y="53359"/>
                  <a:pt x="1259804" y="0"/>
                </a:cubicBezTo>
                <a:cubicBezTo>
                  <a:pt x="1492472" y="-53359"/>
                  <a:pt x="1575991" y="49055"/>
                  <a:pt x="1781570" y="0"/>
                </a:cubicBezTo>
                <a:cubicBezTo>
                  <a:pt x="1987149" y="-49055"/>
                  <a:pt x="2106389" y="49113"/>
                  <a:pt x="2416763" y="0"/>
                </a:cubicBezTo>
                <a:cubicBezTo>
                  <a:pt x="2491373" y="-2772"/>
                  <a:pt x="2585652" y="73108"/>
                  <a:pt x="2564979" y="148216"/>
                </a:cubicBezTo>
                <a:cubicBezTo>
                  <a:pt x="2596831" y="425882"/>
                  <a:pt x="2504033" y="582931"/>
                  <a:pt x="2564979" y="741063"/>
                </a:cubicBezTo>
                <a:cubicBezTo>
                  <a:pt x="2580075" y="808404"/>
                  <a:pt x="2509083" y="881964"/>
                  <a:pt x="2416763" y="889279"/>
                </a:cubicBezTo>
                <a:cubicBezTo>
                  <a:pt x="2192225" y="895480"/>
                  <a:pt x="2071878" y="887868"/>
                  <a:pt x="1894997" y="889279"/>
                </a:cubicBezTo>
                <a:cubicBezTo>
                  <a:pt x="1718116" y="890690"/>
                  <a:pt x="1626477" y="861769"/>
                  <a:pt x="1395917" y="889279"/>
                </a:cubicBezTo>
                <a:cubicBezTo>
                  <a:pt x="1165357" y="916789"/>
                  <a:pt x="964444" y="840755"/>
                  <a:pt x="806095" y="889279"/>
                </a:cubicBezTo>
                <a:cubicBezTo>
                  <a:pt x="647746" y="937803"/>
                  <a:pt x="438461" y="881358"/>
                  <a:pt x="148216" y="889279"/>
                </a:cubicBezTo>
                <a:cubicBezTo>
                  <a:pt x="65195" y="881059"/>
                  <a:pt x="2667" y="821624"/>
                  <a:pt x="0" y="741063"/>
                </a:cubicBezTo>
                <a:cubicBezTo>
                  <a:pt x="-6395" y="585152"/>
                  <a:pt x="748" y="419713"/>
                  <a:pt x="0" y="148216"/>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0"/>
            <a:r>
              <a:rPr lang="he-IL" sz="4400" dirty="0">
                <a:solidFill>
                  <a:schemeClr val="tx1"/>
                </a:solidFill>
              </a:rPr>
              <a:t>20</a:t>
            </a:r>
            <a:r>
              <a:rPr lang="en-US" sz="4400" dirty="0">
                <a:solidFill>
                  <a:schemeClr val="tx1"/>
                </a:solidFill>
              </a:rPr>
              <a:t> +</a:t>
            </a:r>
            <a:r>
              <a:rPr lang="he-IL" sz="4400" dirty="0">
                <a:solidFill>
                  <a:schemeClr val="tx1"/>
                </a:solidFill>
              </a:rPr>
              <a:t> = 50 </a:t>
            </a:r>
          </a:p>
        </p:txBody>
      </p:sp>
      <p:sp>
        <p:nvSpPr>
          <p:cNvPr id="6" name="80">
            <a:extLst>
              <a:ext uri="{FF2B5EF4-FFF2-40B4-BE49-F238E27FC236}">
                <a16:creationId xmlns:a16="http://schemas.microsoft.com/office/drawing/2014/main" id="{18D253CC-BDBC-6253-3CDA-3CB082759A30}"/>
              </a:ext>
            </a:extLst>
          </p:cNvPr>
          <p:cNvSpPr/>
          <p:nvPr/>
        </p:nvSpPr>
        <p:spPr>
          <a:xfrm>
            <a:off x="3293378" y="4330709"/>
            <a:ext cx="1018568" cy="889279"/>
          </a:xfrm>
          <a:custGeom>
            <a:avLst/>
            <a:gdLst>
              <a:gd name="connsiteX0" fmla="*/ 0 w 1018568"/>
              <a:gd name="connsiteY0" fmla="*/ 148216 h 889279"/>
              <a:gd name="connsiteX1" fmla="*/ 148216 w 1018568"/>
              <a:gd name="connsiteY1" fmla="*/ 0 h 889279"/>
              <a:gd name="connsiteX2" fmla="*/ 494841 w 1018568"/>
              <a:gd name="connsiteY2" fmla="*/ 0 h 889279"/>
              <a:gd name="connsiteX3" fmla="*/ 870352 w 1018568"/>
              <a:gd name="connsiteY3" fmla="*/ 0 h 889279"/>
              <a:gd name="connsiteX4" fmla="*/ 1018568 w 1018568"/>
              <a:gd name="connsiteY4" fmla="*/ 148216 h 889279"/>
              <a:gd name="connsiteX5" fmla="*/ 1018568 w 1018568"/>
              <a:gd name="connsiteY5" fmla="*/ 741063 h 889279"/>
              <a:gd name="connsiteX6" fmla="*/ 870352 w 1018568"/>
              <a:gd name="connsiteY6" fmla="*/ 889279 h 889279"/>
              <a:gd name="connsiteX7" fmla="*/ 494841 w 1018568"/>
              <a:gd name="connsiteY7" fmla="*/ 889279 h 889279"/>
              <a:gd name="connsiteX8" fmla="*/ 148216 w 1018568"/>
              <a:gd name="connsiteY8" fmla="*/ 889279 h 889279"/>
              <a:gd name="connsiteX9" fmla="*/ 0 w 1018568"/>
              <a:gd name="connsiteY9" fmla="*/ 741063 h 889279"/>
              <a:gd name="connsiteX10" fmla="*/ 0 w 1018568"/>
              <a:gd name="connsiteY10" fmla="*/ 148216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18568" h="889279" fill="none" extrusionOk="0">
                <a:moveTo>
                  <a:pt x="0" y="148216"/>
                </a:moveTo>
                <a:cubicBezTo>
                  <a:pt x="-17411" y="51961"/>
                  <a:pt x="85192" y="4844"/>
                  <a:pt x="148216" y="0"/>
                </a:cubicBezTo>
                <a:cubicBezTo>
                  <a:pt x="297310" y="-11659"/>
                  <a:pt x="405860" y="34603"/>
                  <a:pt x="494841" y="0"/>
                </a:cubicBezTo>
                <a:cubicBezTo>
                  <a:pt x="583822" y="-34603"/>
                  <a:pt x="684816" y="41615"/>
                  <a:pt x="870352" y="0"/>
                </a:cubicBezTo>
                <a:cubicBezTo>
                  <a:pt x="955800" y="380"/>
                  <a:pt x="1025226" y="68304"/>
                  <a:pt x="1018568" y="148216"/>
                </a:cubicBezTo>
                <a:cubicBezTo>
                  <a:pt x="1086765" y="330815"/>
                  <a:pt x="980319" y="495542"/>
                  <a:pt x="1018568" y="741063"/>
                </a:cubicBezTo>
                <a:cubicBezTo>
                  <a:pt x="1024729" y="843689"/>
                  <a:pt x="963171" y="903183"/>
                  <a:pt x="870352" y="889279"/>
                </a:cubicBezTo>
                <a:cubicBezTo>
                  <a:pt x="699072" y="934198"/>
                  <a:pt x="571932" y="854006"/>
                  <a:pt x="494841" y="889279"/>
                </a:cubicBezTo>
                <a:cubicBezTo>
                  <a:pt x="417750" y="924552"/>
                  <a:pt x="292836" y="870563"/>
                  <a:pt x="148216" y="889279"/>
                </a:cubicBezTo>
                <a:cubicBezTo>
                  <a:pt x="77530" y="884498"/>
                  <a:pt x="3372" y="816905"/>
                  <a:pt x="0" y="741063"/>
                </a:cubicBezTo>
                <a:cubicBezTo>
                  <a:pt x="-20237" y="558893"/>
                  <a:pt x="46342" y="354401"/>
                  <a:pt x="0" y="148216"/>
                </a:cubicBezTo>
                <a:close/>
              </a:path>
              <a:path w="1018568" h="889279" stroke="0" extrusionOk="0">
                <a:moveTo>
                  <a:pt x="0" y="148216"/>
                </a:moveTo>
                <a:cubicBezTo>
                  <a:pt x="21986" y="63120"/>
                  <a:pt x="48363" y="10539"/>
                  <a:pt x="148216" y="0"/>
                </a:cubicBezTo>
                <a:cubicBezTo>
                  <a:pt x="251817" y="-18814"/>
                  <a:pt x="377712" y="18771"/>
                  <a:pt x="516505" y="0"/>
                </a:cubicBezTo>
                <a:cubicBezTo>
                  <a:pt x="655298" y="-18771"/>
                  <a:pt x="747902" y="12380"/>
                  <a:pt x="870352" y="0"/>
                </a:cubicBezTo>
                <a:cubicBezTo>
                  <a:pt x="952259" y="-4387"/>
                  <a:pt x="1011444" y="43873"/>
                  <a:pt x="1018568" y="148216"/>
                </a:cubicBezTo>
                <a:cubicBezTo>
                  <a:pt x="1022312" y="297385"/>
                  <a:pt x="1009531" y="505039"/>
                  <a:pt x="1018568" y="741063"/>
                </a:cubicBezTo>
                <a:cubicBezTo>
                  <a:pt x="1009442" y="808015"/>
                  <a:pt x="952610" y="892177"/>
                  <a:pt x="870352" y="889279"/>
                </a:cubicBezTo>
                <a:cubicBezTo>
                  <a:pt x="756520" y="894855"/>
                  <a:pt x="619235" y="851066"/>
                  <a:pt x="494841" y="889279"/>
                </a:cubicBezTo>
                <a:cubicBezTo>
                  <a:pt x="370447" y="927492"/>
                  <a:pt x="280884" y="868152"/>
                  <a:pt x="148216" y="889279"/>
                </a:cubicBezTo>
                <a:cubicBezTo>
                  <a:pt x="76771" y="895860"/>
                  <a:pt x="-14592" y="839214"/>
                  <a:pt x="0" y="741063"/>
                </a:cubicBezTo>
                <a:cubicBezTo>
                  <a:pt x="-12574" y="469745"/>
                  <a:pt x="5711" y="427319"/>
                  <a:pt x="0" y="148216"/>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dirty="0">
                <a:solidFill>
                  <a:schemeClr val="tx1"/>
                </a:solidFill>
              </a:rPr>
              <a:t>80</a:t>
            </a:r>
          </a:p>
        </p:txBody>
      </p:sp>
      <p:sp>
        <p:nvSpPr>
          <p:cNvPr id="7" name="תרגיל 40+40">
            <a:extLst>
              <a:ext uri="{FF2B5EF4-FFF2-40B4-BE49-F238E27FC236}">
                <a16:creationId xmlns:a16="http://schemas.microsoft.com/office/drawing/2014/main" id="{FAC041D4-6BFD-8589-C635-B3CF8A5724F8}"/>
              </a:ext>
            </a:extLst>
          </p:cNvPr>
          <p:cNvSpPr/>
          <p:nvPr/>
        </p:nvSpPr>
        <p:spPr>
          <a:xfrm>
            <a:off x="631399" y="4330709"/>
            <a:ext cx="2564979" cy="889279"/>
          </a:xfrm>
          <a:custGeom>
            <a:avLst/>
            <a:gdLst>
              <a:gd name="connsiteX0" fmla="*/ 0 w 2564979"/>
              <a:gd name="connsiteY0" fmla="*/ 148216 h 889279"/>
              <a:gd name="connsiteX1" fmla="*/ 148216 w 2564979"/>
              <a:gd name="connsiteY1" fmla="*/ 0 h 889279"/>
              <a:gd name="connsiteX2" fmla="*/ 669982 w 2564979"/>
              <a:gd name="connsiteY2" fmla="*/ 0 h 889279"/>
              <a:gd name="connsiteX3" fmla="*/ 1214433 w 2564979"/>
              <a:gd name="connsiteY3" fmla="*/ 0 h 889279"/>
              <a:gd name="connsiteX4" fmla="*/ 1713513 w 2564979"/>
              <a:gd name="connsiteY4" fmla="*/ 0 h 889279"/>
              <a:gd name="connsiteX5" fmla="*/ 2416763 w 2564979"/>
              <a:gd name="connsiteY5" fmla="*/ 0 h 889279"/>
              <a:gd name="connsiteX6" fmla="*/ 2564979 w 2564979"/>
              <a:gd name="connsiteY6" fmla="*/ 148216 h 889279"/>
              <a:gd name="connsiteX7" fmla="*/ 2564979 w 2564979"/>
              <a:gd name="connsiteY7" fmla="*/ 741063 h 889279"/>
              <a:gd name="connsiteX8" fmla="*/ 2416763 w 2564979"/>
              <a:gd name="connsiteY8" fmla="*/ 889279 h 889279"/>
              <a:gd name="connsiteX9" fmla="*/ 1826941 w 2564979"/>
              <a:gd name="connsiteY9" fmla="*/ 889279 h 889279"/>
              <a:gd name="connsiteX10" fmla="*/ 1282490 w 2564979"/>
              <a:gd name="connsiteY10" fmla="*/ 889279 h 889279"/>
              <a:gd name="connsiteX11" fmla="*/ 692667 w 2564979"/>
              <a:gd name="connsiteY11" fmla="*/ 889279 h 889279"/>
              <a:gd name="connsiteX12" fmla="*/ 148216 w 2564979"/>
              <a:gd name="connsiteY12" fmla="*/ 889279 h 889279"/>
              <a:gd name="connsiteX13" fmla="*/ 0 w 2564979"/>
              <a:gd name="connsiteY13" fmla="*/ 741063 h 889279"/>
              <a:gd name="connsiteX14" fmla="*/ 0 w 2564979"/>
              <a:gd name="connsiteY14" fmla="*/ 148216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64979" h="889279" fill="none" extrusionOk="0">
                <a:moveTo>
                  <a:pt x="0" y="148216"/>
                </a:moveTo>
                <a:cubicBezTo>
                  <a:pt x="3591" y="66739"/>
                  <a:pt x="73017" y="1945"/>
                  <a:pt x="148216" y="0"/>
                </a:cubicBezTo>
                <a:cubicBezTo>
                  <a:pt x="294505" y="-28976"/>
                  <a:pt x="486105" y="7529"/>
                  <a:pt x="669982" y="0"/>
                </a:cubicBezTo>
                <a:cubicBezTo>
                  <a:pt x="853859" y="-7529"/>
                  <a:pt x="1001266" y="563"/>
                  <a:pt x="1214433" y="0"/>
                </a:cubicBezTo>
                <a:cubicBezTo>
                  <a:pt x="1427600" y="-563"/>
                  <a:pt x="1611990" y="42435"/>
                  <a:pt x="1713513" y="0"/>
                </a:cubicBezTo>
                <a:cubicBezTo>
                  <a:pt x="1815036" y="-42435"/>
                  <a:pt x="2180007" y="18422"/>
                  <a:pt x="2416763" y="0"/>
                </a:cubicBezTo>
                <a:cubicBezTo>
                  <a:pt x="2500972" y="2301"/>
                  <a:pt x="2541983" y="65633"/>
                  <a:pt x="2564979" y="148216"/>
                </a:cubicBezTo>
                <a:cubicBezTo>
                  <a:pt x="2589986" y="338959"/>
                  <a:pt x="2557560" y="471769"/>
                  <a:pt x="2564979" y="741063"/>
                </a:cubicBezTo>
                <a:cubicBezTo>
                  <a:pt x="2546538" y="808614"/>
                  <a:pt x="2498096" y="910748"/>
                  <a:pt x="2416763" y="889279"/>
                </a:cubicBezTo>
                <a:cubicBezTo>
                  <a:pt x="2278730" y="955634"/>
                  <a:pt x="2047207" y="884573"/>
                  <a:pt x="1826941" y="889279"/>
                </a:cubicBezTo>
                <a:cubicBezTo>
                  <a:pt x="1606675" y="893985"/>
                  <a:pt x="1520188" y="876986"/>
                  <a:pt x="1282490" y="889279"/>
                </a:cubicBezTo>
                <a:cubicBezTo>
                  <a:pt x="1044792" y="901572"/>
                  <a:pt x="834491" y="837318"/>
                  <a:pt x="692667" y="889279"/>
                </a:cubicBezTo>
                <a:cubicBezTo>
                  <a:pt x="550843" y="941240"/>
                  <a:pt x="285498" y="879166"/>
                  <a:pt x="148216" y="889279"/>
                </a:cubicBezTo>
                <a:cubicBezTo>
                  <a:pt x="56943" y="886660"/>
                  <a:pt x="-13225" y="819742"/>
                  <a:pt x="0" y="741063"/>
                </a:cubicBezTo>
                <a:cubicBezTo>
                  <a:pt x="-19571" y="607863"/>
                  <a:pt x="48150" y="411372"/>
                  <a:pt x="0" y="148216"/>
                </a:cubicBezTo>
                <a:close/>
              </a:path>
              <a:path w="2564979" h="889279" stroke="0" extrusionOk="0">
                <a:moveTo>
                  <a:pt x="0" y="148216"/>
                </a:moveTo>
                <a:cubicBezTo>
                  <a:pt x="21986" y="63120"/>
                  <a:pt x="48363" y="10539"/>
                  <a:pt x="148216" y="0"/>
                </a:cubicBezTo>
                <a:cubicBezTo>
                  <a:pt x="367692" y="-70360"/>
                  <a:pt x="497913" y="70159"/>
                  <a:pt x="738038" y="0"/>
                </a:cubicBezTo>
                <a:cubicBezTo>
                  <a:pt x="978163" y="-70159"/>
                  <a:pt x="1027136" y="53359"/>
                  <a:pt x="1259804" y="0"/>
                </a:cubicBezTo>
                <a:cubicBezTo>
                  <a:pt x="1492472" y="-53359"/>
                  <a:pt x="1575991" y="49055"/>
                  <a:pt x="1781570" y="0"/>
                </a:cubicBezTo>
                <a:cubicBezTo>
                  <a:pt x="1987149" y="-49055"/>
                  <a:pt x="2106389" y="49113"/>
                  <a:pt x="2416763" y="0"/>
                </a:cubicBezTo>
                <a:cubicBezTo>
                  <a:pt x="2491373" y="-2772"/>
                  <a:pt x="2585652" y="73108"/>
                  <a:pt x="2564979" y="148216"/>
                </a:cubicBezTo>
                <a:cubicBezTo>
                  <a:pt x="2596831" y="425882"/>
                  <a:pt x="2504033" y="582931"/>
                  <a:pt x="2564979" y="741063"/>
                </a:cubicBezTo>
                <a:cubicBezTo>
                  <a:pt x="2580075" y="808404"/>
                  <a:pt x="2509083" y="881964"/>
                  <a:pt x="2416763" y="889279"/>
                </a:cubicBezTo>
                <a:cubicBezTo>
                  <a:pt x="2192225" y="895480"/>
                  <a:pt x="2071878" y="887868"/>
                  <a:pt x="1894997" y="889279"/>
                </a:cubicBezTo>
                <a:cubicBezTo>
                  <a:pt x="1718116" y="890690"/>
                  <a:pt x="1626477" y="861769"/>
                  <a:pt x="1395917" y="889279"/>
                </a:cubicBezTo>
                <a:cubicBezTo>
                  <a:pt x="1165357" y="916789"/>
                  <a:pt x="964444" y="840755"/>
                  <a:pt x="806095" y="889279"/>
                </a:cubicBezTo>
                <a:cubicBezTo>
                  <a:pt x="647746" y="937803"/>
                  <a:pt x="438461" y="881358"/>
                  <a:pt x="148216" y="889279"/>
                </a:cubicBezTo>
                <a:cubicBezTo>
                  <a:pt x="65195" y="881059"/>
                  <a:pt x="2667" y="821624"/>
                  <a:pt x="0" y="741063"/>
                </a:cubicBezTo>
                <a:cubicBezTo>
                  <a:pt x="-6395" y="585152"/>
                  <a:pt x="748" y="419713"/>
                  <a:pt x="0" y="148216"/>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0"/>
            <a:r>
              <a:rPr lang="he-IL" sz="4400" dirty="0">
                <a:solidFill>
                  <a:schemeClr val="tx1"/>
                </a:solidFill>
              </a:rPr>
              <a:t>40</a:t>
            </a:r>
            <a:r>
              <a:rPr lang="en-US" sz="4400" dirty="0">
                <a:solidFill>
                  <a:schemeClr val="tx1"/>
                </a:solidFill>
              </a:rPr>
              <a:t> +</a:t>
            </a:r>
            <a:r>
              <a:rPr lang="he-IL" sz="4400" dirty="0">
                <a:solidFill>
                  <a:schemeClr val="tx1"/>
                </a:solidFill>
              </a:rPr>
              <a:t> = 40 </a:t>
            </a:r>
          </a:p>
        </p:txBody>
      </p:sp>
      <p:grpSp>
        <p:nvGrpSpPr>
          <p:cNvPr id="105" name="כרטיס רמז 3">
            <a:extLst>
              <a:ext uri="{FF2B5EF4-FFF2-40B4-BE49-F238E27FC236}">
                <a16:creationId xmlns:a16="http://schemas.microsoft.com/office/drawing/2014/main" id="{69FC93B6-A262-15E8-CB49-2ECAAB48A87E}"/>
              </a:ext>
            </a:extLst>
          </p:cNvPr>
          <p:cNvGrpSpPr/>
          <p:nvPr/>
        </p:nvGrpSpPr>
        <p:grpSpPr>
          <a:xfrm>
            <a:off x="5193993" y="1533563"/>
            <a:ext cx="6237079" cy="2053698"/>
            <a:chOff x="2418719" y="-310319"/>
            <a:chExt cx="6237079" cy="2053698"/>
          </a:xfrm>
        </p:grpSpPr>
        <p:sp>
          <p:nvSpPr>
            <p:cNvPr id="9" name="מלבן: פינות מעוגלות 8">
              <a:extLst>
                <a:ext uri="{FF2B5EF4-FFF2-40B4-BE49-F238E27FC236}">
                  <a16:creationId xmlns:a16="http://schemas.microsoft.com/office/drawing/2014/main" id="{C81E6A7B-719B-AD95-DBE9-D36B20BA5675}"/>
                </a:ext>
              </a:extLst>
            </p:cNvPr>
            <p:cNvSpPr/>
            <p:nvPr/>
          </p:nvSpPr>
          <p:spPr>
            <a:xfrm>
              <a:off x="2418719" y="-310319"/>
              <a:ext cx="6237079" cy="2053698"/>
            </a:xfrm>
            <a:prstGeom prst="roundRect">
              <a:avLst/>
            </a:prstGeom>
            <a:solidFill>
              <a:schemeClr val="bg1"/>
            </a:solid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10" name="קבוצה 9">
              <a:extLst>
                <a:ext uri="{FF2B5EF4-FFF2-40B4-BE49-F238E27FC236}">
                  <a16:creationId xmlns:a16="http://schemas.microsoft.com/office/drawing/2014/main" id="{D5E99A29-D96D-3EEC-6E32-E85D99B1B4F3}"/>
                </a:ext>
              </a:extLst>
            </p:cNvPr>
            <p:cNvGrpSpPr/>
            <p:nvPr/>
          </p:nvGrpSpPr>
          <p:grpSpPr>
            <a:xfrm>
              <a:off x="2593835" y="607497"/>
              <a:ext cx="2765228" cy="211327"/>
              <a:chOff x="342230" y="1113570"/>
              <a:chExt cx="2765228" cy="211327"/>
            </a:xfrm>
          </p:grpSpPr>
          <p:sp>
            <p:nvSpPr>
              <p:cNvPr id="47" name="אליפסה 46">
                <a:extLst>
                  <a:ext uri="{FF2B5EF4-FFF2-40B4-BE49-F238E27FC236}">
                    <a16:creationId xmlns:a16="http://schemas.microsoft.com/office/drawing/2014/main" id="{6809963A-BD79-DD54-AB34-B796AC9AE8F5}"/>
                  </a:ext>
                </a:extLst>
              </p:cNvPr>
              <p:cNvSpPr/>
              <p:nvPr/>
            </p:nvSpPr>
            <p:spPr>
              <a:xfrm>
                <a:off x="342230"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8" name="אליפסה 47">
                <a:extLst>
                  <a:ext uri="{FF2B5EF4-FFF2-40B4-BE49-F238E27FC236}">
                    <a16:creationId xmlns:a16="http://schemas.microsoft.com/office/drawing/2014/main" id="{CE2266A8-C04B-14C2-AA7F-299D09135F89}"/>
                  </a:ext>
                </a:extLst>
              </p:cNvPr>
              <p:cNvSpPr/>
              <p:nvPr/>
            </p:nvSpPr>
            <p:spPr>
              <a:xfrm>
                <a:off x="625439"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9" name="אליפסה 48">
                <a:extLst>
                  <a:ext uri="{FF2B5EF4-FFF2-40B4-BE49-F238E27FC236}">
                    <a16:creationId xmlns:a16="http://schemas.microsoft.com/office/drawing/2014/main" id="{C0298A12-36E6-1BE2-132F-E70D0D1A5F41}"/>
                  </a:ext>
                </a:extLst>
              </p:cNvPr>
              <p:cNvSpPr/>
              <p:nvPr/>
            </p:nvSpPr>
            <p:spPr>
              <a:xfrm>
                <a:off x="908648"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0" name="אליפסה 49">
                <a:extLst>
                  <a:ext uri="{FF2B5EF4-FFF2-40B4-BE49-F238E27FC236}">
                    <a16:creationId xmlns:a16="http://schemas.microsoft.com/office/drawing/2014/main" id="{484673A7-5699-691D-6853-043078D458D4}"/>
                  </a:ext>
                </a:extLst>
              </p:cNvPr>
              <p:cNvSpPr/>
              <p:nvPr/>
            </p:nvSpPr>
            <p:spPr>
              <a:xfrm>
                <a:off x="1191857"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1" name="אליפסה 50">
                <a:extLst>
                  <a:ext uri="{FF2B5EF4-FFF2-40B4-BE49-F238E27FC236}">
                    <a16:creationId xmlns:a16="http://schemas.microsoft.com/office/drawing/2014/main" id="{7507F2C1-7C7A-9A72-7598-34ACE4452C9C}"/>
                  </a:ext>
                </a:extLst>
              </p:cNvPr>
              <p:cNvSpPr/>
              <p:nvPr/>
            </p:nvSpPr>
            <p:spPr>
              <a:xfrm>
                <a:off x="1475066"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2" name="אליפסה 51">
                <a:extLst>
                  <a:ext uri="{FF2B5EF4-FFF2-40B4-BE49-F238E27FC236}">
                    <a16:creationId xmlns:a16="http://schemas.microsoft.com/office/drawing/2014/main" id="{DF453437-C2EB-8318-DC4D-2C85D19F3346}"/>
                  </a:ext>
                </a:extLst>
              </p:cNvPr>
              <p:cNvSpPr/>
              <p:nvPr/>
            </p:nvSpPr>
            <p:spPr>
              <a:xfrm>
                <a:off x="1758275"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3" name="אליפסה 52">
                <a:extLst>
                  <a:ext uri="{FF2B5EF4-FFF2-40B4-BE49-F238E27FC236}">
                    <a16:creationId xmlns:a16="http://schemas.microsoft.com/office/drawing/2014/main" id="{CFCBE09F-86D9-CF11-F81F-19FD7FE51664}"/>
                  </a:ext>
                </a:extLst>
              </p:cNvPr>
              <p:cNvSpPr/>
              <p:nvPr/>
            </p:nvSpPr>
            <p:spPr>
              <a:xfrm>
                <a:off x="2041484"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4" name="אליפסה 53">
                <a:extLst>
                  <a:ext uri="{FF2B5EF4-FFF2-40B4-BE49-F238E27FC236}">
                    <a16:creationId xmlns:a16="http://schemas.microsoft.com/office/drawing/2014/main" id="{4F4F7E2B-0E7D-90C3-D594-4BAE98624554}"/>
                  </a:ext>
                </a:extLst>
              </p:cNvPr>
              <p:cNvSpPr/>
              <p:nvPr/>
            </p:nvSpPr>
            <p:spPr>
              <a:xfrm>
                <a:off x="2324693"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5" name="אליפסה 54">
                <a:extLst>
                  <a:ext uri="{FF2B5EF4-FFF2-40B4-BE49-F238E27FC236}">
                    <a16:creationId xmlns:a16="http://schemas.microsoft.com/office/drawing/2014/main" id="{A4CE8C36-478E-0CF4-BB3F-5B063AE1F45A}"/>
                  </a:ext>
                </a:extLst>
              </p:cNvPr>
              <p:cNvSpPr/>
              <p:nvPr/>
            </p:nvSpPr>
            <p:spPr>
              <a:xfrm>
                <a:off x="2607902"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6" name="אליפסה 55">
                <a:extLst>
                  <a:ext uri="{FF2B5EF4-FFF2-40B4-BE49-F238E27FC236}">
                    <a16:creationId xmlns:a16="http://schemas.microsoft.com/office/drawing/2014/main" id="{B3462652-E8A7-4417-87CD-2A4D2F21FB6D}"/>
                  </a:ext>
                </a:extLst>
              </p:cNvPr>
              <p:cNvSpPr/>
              <p:nvPr/>
            </p:nvSpPr>
            <p:spPr>
              <a:xfrm>
                <a:off x="2891113"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1" name="קבוצה 10">
              <a:extLst>
                <a:ext uri="{FF2B5EF4-FFF2-40B4-BE49-F238E27FC236}">
                  <a16:creationId xmlns:a16="http://schemas.microsoft.com/office/drawing/2014/main" id="{C54E2AB6-1D79-44F4-643E-B1CC7CD653D2}"/>
                </a:ext>
              </a:extLst>
            </p:cNvPr>
            <p:cNvGrpSpPr/>
            <p:nvPr/>
          </p:nvGrpSpPr>
          <p:grpSpPr>
            <a:xfrm>
              <a:off x="5764852" y="250534"/>
              <a:ext cx="2765228" cy="211327"/>
              <a:chOff x="342230" y="1113570"/>
              <a:chExt cx="2765228" cy="211327"/>
            </a:xfrm>
            <a:solidFill>
              <a:srgbClr val="7030A0"/>
            </a:solidFill>
          </p:grpSpPr>
          <p:sp>
            <p:nvSpPr>
              <p:cNvPr id="37" name="אליפסה 36">
                <a:extLst>
                  <a:ext uri="{FF2B5EF4-FFF2-40B4-BE49-F238E27FC236}">
                    <a16:creationId xmlns:a16="http://schemas.microsoft.com/office/drawing/2014/main" id="{40282159-5A19-250A-528C-876072322E75}"/>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8" name="אליפסה 37">
                <a:extLst>
                  <a:ext uri="{FF2B5EF4-FFF2-40B4-BE49-F238E27FC236}">
                    <a16:creationId xmlns:a16="http://schemas.microsoft.com/office/drawing/2014/main" id="{EBB6B33F-27EB-79AA-C7FF-6651FB8C95E5}"/>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9" name="אליפסה 38">
                <a:extLst>
                  <a:ext uri="{FF2B5EF4-FFF2-40B4-BE49-F238E27FC236}">
                    <a16:creationId xmlns:a16="http://schemas.microsoft.com/office/drawing/2014/main" id="{41309F91-0E7B-1678-A140-58C9C029742E}"/>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0" name="אליפסה 39">
                <a:extLst>
                  <a:ext uri="{FF2B5EF4-FFF2-40B4-BE49-F238E27FC236}">
                    <a16:creationId xmlns:a16="http://schemas.microsoft.com/office/drawing/2014/main" id="{18953F64-3E6D-552D-DB00-E90A464140B7}"/>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1" name="אליפסה 40">
                <a:extLst>
                  <a:ext uri="{FF2B5EF4-FFF2-40B4-BE49-F238E27FC236}">
                    <a16:creationId xmlns:a16="http://schemas.microsoft.com/office/drawing/2014/main" id="{30592203-3F98-7221-ED7D-76E960D88BE9}"/>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2" name="אליפסה 41">
                <a:extLst>
                  <a:ext uri="{FF2B5EF4-FFF2-40B4-BE49-F238E27FC236}">
                    <a16:creationId xmlns:a16="http://schemas.microsoft.com/office/drawing/2014/main" id="{A834223A-1309-3771-8AF3-BE3FDDEAB644}"/>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3" name="אליפסה 42">
                <a:extLst>
                  <a:ext uri="{FF2B5EF4-FFF2-40B4-BE49-F238E27FC236}">
                    <a16:creationId xmlns:a16="http://schemas.microsoft.com/office/drawing/2014/main" id="{A19B933C-97B1-8461-1E44-24EF8B021E3F}"/>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4" name="אליפסה 43">
                <a:extLst>
                  <a:ext uri="{FF2B5EF4-FFF2-40B4-BE49-F238E27FC236}">
                    <a16:creationId xmlns:a16="http://schemas.microsoft.com/office/drawing/2014/main" id="{D44701FA-6EFF-E448-5D94-DFFA6373A4C2}"/>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5" name="אליפסה 44">
                <a:extLst>
                  <a:ext uri="{FF2B5EF4-FFF2-40B4-BE49-F238E27FC236}">
                    <a16:creationId xmlns:a16="http://schemas.microsoft.com/office/drawing/2014/main" id="{E2A0CF45-F734-174A-6E1C-C7625ED109CF}"/>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6" name="אליפסה 45">
                <a:extLst>
                  <a:ext uri="{FF2B5EF4-FFF2-40B4-BE49-F238E27FC236}">
                    <a16:creationId xmlns:a16="http://schemas.microsoft.com/office/drawing/2014/main" id="{3AEB4CFB-3CD4-F3D1-B559-0650B432AE9E}"/>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2" name="קבוצה 11">
              <a:extLst>
                <a:ext uri="{FF2B5EF4-FFF2-40B4-BE49-F238E27FC236}">
                  <a16:creationId xmlns:a16="http://schemas.microsoft.com/office/drawing/2014/main" id="{4185D278-3861-B7D7-3C0B-F7348C8FD27C}"/>
                </a:ext>
              </a:extLst>
            </p:cNvPr>
            <p:cNvGrpSpPr/>
            <p:nvPr/>
          </p:nvGrpSpPr>
          <p:grpSpPr>
            <a:xfrm>
              <a:off x="5764852" y="1032048"/>
              <a:ext cx="2765228" cy="211327"/>
              <a:chOff x="342230" y="1113570"/>
              <a:chExt cx="2765228" cy="211327"/>
            </a:xfrm>
            <a:solidFill>
              <a:srgbClr val="F8C0D9"/>
            </a:solidFill>
          </p:grpSpPr>
          <p:sp>
            <p:nvSpPr>
              <p:cNvPr id="27" name="אליפסה 26">
                <a:extLst>
                  <a:ext uri="{FF2B5EF4-FFF2-40B4-BE49-F238E27FC236}">
                    <a16:creationId xmlns:a16="http://schemas.microsoft.com/office/drawing/2014/main" id="{953B8AA5-4A72-4C41-6E98-7B2CA95FF5F1}"/>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 name="אליפסה 27">
                <a:extLst>
                  <a:ext uri="{FF2B5EF4-FFF2-40B4-BE49-F238E27FC236}">
                    <a16:creationId xmlns:a16="http://schemas.microsoft.com/office/drawing/2014/main" id="{FF74D0E3-3BC8-218A-50FB-CA22CA3DD5F7}"/>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 name="אליפסה 28">
                <a:extLst>
                  <a:ext uri="{FF2B5EF4-FFF2-40B4-BE49-F238E27FC236}">
                    <a16:creationId xmlns:a16="http://schemas.microsoft.com/office/drawing/2014/main" id="{C54933CE-2D92-B118-00F1-43B6D92F1AB0}"/>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 name="אליפסה 29">
                <a:extLst>
                  <a:ext uri="{FF2B5EF4-FFF2-40B4-BE49-F238E27FC236}">
                    <a16:creationId xmlns:a16="http://schemas.microsoft.com/office/drawing/2014/main" id="{2664C9F1-F60C-1A58-39AD-A478176C391E}"/>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1" name="אליפסה 30">
                <a:extLst>
                  <a:ext uri="{FF2B5EF4-FFF2-40B4-BE49-F238E27FC236}">
                    <a16:creationId xmlns:a16="http://schemas.microsoft.com/office/drawing/2014/main" id="{91346ACE-7E52-1019-309E-B0DB03C014EB}"/>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2" name="אליפסה 31">
                <a:extLst>
                  <a:ext uri="{FF2B5EF4-FFF2-40B4-BE49-F238E27FC236}">
                    <a16:creationId xmlns:a16="http://schemas.microsoft.com/office/drawing/2014/main" id="{A57B8B27-7EAF-5A6C-4620-F28503F27234}"/>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3" name="אליפסה 32">
                <a:extLst>
                  <a:ext uri="{FF2B5EF4-FFF2-40B4-BE49-F238E27FC236}">
                    <a16:creationId xmlns:a16="http://schemas.microsoft.com/office/drawing/2014/main" id="{05D4F7F9-2B50-7758-CD01-64C19670A336}"/>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4" name="אליפסה 33">
                <a:extLst>
                  <a:ext uri="{FF2B5EF4-FFF2-40B4-BE49-F238E27FC236}">
                    <a16:creationId xmlns:a16="http://schemas.microsoft.com/office/drawing/2014/main" id="{EEFA84A6-C934-C2F6-54BF-C8DBA222D5F6}"/>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5" name="אליפסה 34">
                <a:extLst>
                  <a:ext uri="{FF2B5EF4-FFF2-40B4-BE49-F238E27FC236}">
                    <a16:creationId xmlns:a16="http://schemas.microsoft.com/office/drawing/2014/main" id="{CD397B8B-D072-6F7D-9D07-6AD7A90CAA2E}"/>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6" name="אליפסה 35">
                <a:extLst>
                  <a:ext uri="{FF2B5EF4-FFF2-40B4-BE49-F238E27FC236}">
                    <a16:creationId xmlns:a16="http://schemas.microsoft.com/office/drawing/2014/main" id="{85970374-7248-5BF2-3F00-03011E7172ED}"/>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5" name="קבוצה 14">
              <a:extLst>
                <a:ext uri="{FF2B5EF4-FFF2-40B4-BE49-F238E27FC236}">
                  <a16:creationId xmlns:a16="http://schemas.microsoft.com/office/drawing/2014/main" id="{D66545AC-E4BA-2E22-0F08-746A9A759DCB}"/>
                </a:ext>
              </a:extLst>
            </p:cNvPr>
            <p:cNvGrpSpPr/>
            <p:nvPr/>
          </p:nvGrpSpPr>
          <p:grpSpPr>
            <a:xfrm>
              <a:off x="5764852" y="1422804"/>
              <a:ext cx="2765228" cy="211327"/>
              <a:chOff x="342230" y="1113570"/>
              <a:chExt cx="2765228" cy="211327"/>
            </a:xfrm>
            <a:solidFill>
              <a:srgbClr val="FFC000"/>
            </a:solidFill>
          </p:grpSpPr>
          <p:sp>
            <p:nvSpPr>
              <p:cNvPr id="17" name="אליפסה 16">
                <a:extLst>
                  <a:ext uri="{FF2B5EF4-FFF2-40B4-BE49-F238E27FC236}">
                    <a16:creationId xmlns:a16="http://schemas.microsoft.com/office/drawing/2014/main" id="{78EFD19A-3E96-3BDA-D5DE-84EB2B1176C4}"/>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 name="אליפסה 17">
                <a:extLst>
                  <a:ext uri="{FF2B5EF4-FFF2-40B4-BE49-F238E27FC236}">
                    <a16:creationId xmlns:a16="http://schemas.microsoft.com/office/drawing/2014/main" id="{CAB47E45-5940-CF1D-AF36-EE59DF8C6561}"/>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 name="אליפסה 18">
                <a:extLst>
                  <a:ext uri="{FF2B5EF4-FFF2-40B4-BE49-F238E27FC236}">
                    <a16:creationId xmlns:a16="http://schemas.microsoft.com/office/drawing/2014/main" id="{F54488C7-47CD-6D7B-4A8B-C4CCA3DACBF5}"/>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 name="אליפסה 19">
                <a:extLst>
                  <a:ext uri="{FF2B5EF4-FFF2-40B4-BE49-F238E27FC236}">
                    <a16:creationId xmlns:a16="http://schemas.microsoft.com/office/drawing/2014/main" id="{C89285A7-B6D5-F2EC-362D-5D0AE982A21F}"/>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 name="אליפסה 20">
                <a:extLst>
                  <a:ext uri="{FF2B5EF4-FFF2-40B4-BE49-F238E27FC236}">
                    <a16:creationId xmlns:a16="http://schemas.microsoft.com/office/drawing/2014/main" id="{7163BDB1-31B2-4D85-F952-68B7930D7463}"/>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 name="אליפסה 21">
                <a:extLst>
                  <a:ext uri="{FF2B5EF4-FFF2-40B4-BE49-F238E27FC236}">
                    <a16:creationId xmlns:a16="http://schemas.microsoft.com/office/drawing/2014/main" id="{4899D6D9-6D95-90C5-9EF0-D1BC803959F5}"/>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 name="אליפסה 22">
                <a:extLst>
                  <a:ext uri="{FF2B5EF4-FFF2-40B4-BE49-F238E27FC236}">
                    <a16:creationId xmlns:a16="http://schemas.microsoft.com/office/drawing/2014/main" id="{BA76F831-F8B5-3A9A-5689-AA93474550E6}"/>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 name="אליפסה 23">
                <a:extLst>
                  <a:ext uri="{FF2B5EF4-FFF2-40B4-BE49-F238E27FC236}">
                    <a16:creationId xmlns:a16="http://schemas.microsoft.com/office/drawing/2014/main" id="{3F5231FE-FF8F-5E90-4951-3DE69F2486FF}"/>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 name="אליפסה 24">
                <a:extLst>
                  <a:ext uri="{FF2B5EF4-FFF2-40B4-BE49-F238E27FC236}">
                    <a16:creationId xmlns:a16="http://schemas.microsoft.com/office/drawing/2014/main" id="{AD30E05B-F5FC-DDEF-88DE-D88DE8A43C19}"/>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 name="אליפסה 25">
                <a:extLst>
                  <a:ext uri="{FF2B5EF4-FFF2-40B4-BE49-F238E27FC236}">
                    <a16:creationId xmlns:a16="http://schemas.microsoft.com/office/drawing/2014/main" id="{1B886BBD-0413-F83A-6756-C7900EA80FAC}"/>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pic>
          <p:nvPicPr>
            <p:cNvPr id="16" name="גרפיקה 15" descr="סגור עם מילוי מלא">
              <a:extLst>
                <a:ext uri="{FF2B5EF4-FFF2-40B4-BE49-F238E27FC236}">
                  <a16:creationId xmlns:a16="http://schemas.microsoft.com/office/drawing/2014/main" id="{C441D1CA-5B9F-3770-8F9C-9CA148B80FA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489333" y="-269715"/>
              <a:ext cx="598976" cy="598976"/>
            </a:xfrm>
            <a:prstGeom prst="rect">
              <a:avLst/>
            </a:prstGeom>
          </p:spPr>
        </p:pic>
        <p:grpSp>
          <p:nvGrpSpPr>
            <p:cNvPr id="57" name="קבוצה 56">
              <a:extLst>
                <a:ext uri="{FF2B5EF4-FFF2-40B4-BE49-F238E27FC236}">
                  <a16:creationId xmlns:a16="http://schemas.microsoft.com/office/drawing/2014/main" id="{0F973912-900C-0D55-AC63-ED3B8A9252EB}"/>
                </a:ext>
              </a:extLst>
            </p:cNvPr>
            <p:cNvGrpSpPr/>
            <p:nvPr/>
          </p:nvGrpSpPr>
          <p:grpSpPr>
            <a:xfrm>
              <a:off x="2593835" y="1017240"/>
              <a:ext cx="2765228" cy="211327"/>
              <a:chOff x="342230" y="1113570"/>
              <a:chExt cx="2765228" cy="211327"/>
            </a:xfrm>
            <a:solidFill>
              <a:schemeClr val="accent4"/>
            </a:solidFill>
          </p:grpSpPr>
          <p:sp>
            <p:nvSpPr>
              <p:cNvPr id="58" name="אליפסה 57">
                <a:extLst>
                  <a:ext uri="{FF2B5EF4-FFF2-40B4-BE49-F238E27FC236}">
                    <a16:creationId xmlns:a16="http://schemas.microsoft.com/office/drawing/2014/main" id="{3A653275-EC7B-2F2D-B7BC-84175D1B60E9}"/>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9" name="אליפסה 58">
                <a:extLst>
                  <a:ext uri="{FF2B5EF4-FFF2-40B4-BE49-F238E27FC236}">
                    <a16:creationId xmlns:a16="http://schemas.microsoft.com/office/drawing/2014/main" id="{49598BA3-843A-D06E-D894-8C0F65D575BF}"/>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0" name="אליפסה 59">
                <a:extLst>
                  <a:ext uri="{FF2B5EF4-FFF2-40B4-BE49-F238E27FC236}">
                    <a16:creationId xmlns:a16="http://schemas.microsoft.com/office/drawing/2014/main" id="{43C01D32-24E6-0BE7-EB2F-CF316597B87B}"/>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1" name="אליפסה 60">
                <a:extLst>
                  <a:ext uri="{FF2B5EF4-FFF2-40B4-BE49-F238E27FC236}">
                    <a16:creationId xmlns:a16="http://schemas.microsoft.com/office/drawing/2014/main" id="{DAFF8AC4-AD9D-8676-3846-DE4629C74D42}"/>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2" name="אליפסה 61">
                <a:extLst>
                  <a:ext uri="{FF2B5EF4-FFF2-40B4-BE49-F238E27FC236}">
                    <a16:creationId xmlns:a16="http://schemas.microsoft.com/office/drawing/2014/main" id="{6BFBF001-8341-57AC-FA28-FFFA03E3DBA2}"/>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3" name="אליפסה 62">
                <a:extLst>
                  <a:ext uri="{FF2B5EF4-FFF2-40B4-BE49-F238E27FC236}">
                    <a16:creationId xmlns:a16="http://schemas.microsoft.com/office/drawing/2014/main" id="{094C9EA8-5AAF-C6BE-A1B1-3879EE848FA1}"/>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4" name="אליפסה 63">
                <a:extLst>
                  <a:ext uri="{FF2B5EF4-FFF2-40B4-BE49-F238E27FC236}">
                    <a16:creationId xmlns:a16="http://schemas.microsoft.com/office/drawing/2014/main" id="{239407B4-0E5B-3D58-8091-039AB92DE7BF}"/>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5" name="אליפסה 64">
                <a:extLst>
                  <a:ext uri="{FF2B5EF4-FFF2-40B4-BE49-F238E27FC236}">
                    <a16:creationId xmlns:a16="http://schemas.microsoft.com/office/drawing/2014/main" id="{A03F4798-C983-2B3F-C6D6-0F5274AA43B3}"/>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6" name="אליפסה 65">
                <a:extLst>
                  <a:ext uri="{FF2B5EF4-FFF2-40B4-BE49-F238E27FC236}">
                    <a16:creationId xmlns:a16="http://schemas.microsoft.com/office/drawing/2014/main" id="{319DF45A-76FB-FA8C-E0C1-0CE088231196}"/>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7" name="אליפסה 66">
                <a:extLst>
                  <a:ext uri="{FF2B5EF4-FFF2-40B4-BE49-F238E27FC236}">
                    <a16:creationId xmlns:a16="http://schemas.microsoft.com/office/drawing/2014/main" id="{2F41709C-1539-8768-5506-A6D6B3695077}"/>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68" name="קבוצה 67">
              <a:extLst>
                <a:ext uri="{FF2B5EF4-FFF2-40B4-BE49-F238E27FC236}">
                  <a16:creationId xmlns:a16="http://schemas.microsoft.com/office/drawing/2014/main" id="{C0F8DBA1-F574-EC06-729A-484CEAC2F417}"/>
                </a:ext>
              </a:extLst>
            </p:cNvPr>
            <p:cNvGrpSpPr/>
            <p:nvPr/>
          </p:nvGrpSpPr>
          <p:grpSpPr>
            <a:xfrm>
              <a:off x="5764852" y="-140222"/>
              <a:ext cx="2765228" cy="211327"/>
              <a:chOff x="342230" y="1113570"/>
              <a:chExt cx="2765228" cy="211327"/>
            </a:xfrm>
            <a:solidFill>
              <a:schemeClr val="accent6"/>
            </a:solidFill>
          </p:grpSpPr>
          <p:sp>
            <p:nvSpPr>
              <p:cNvPr id="69" name="אליפסה 68">
                <a:extLst>
                  <a:ext uri="{FF2B5EF4-FFF2-40B4-BE49-F238E27FC236}">
                    <a16:creationId xmlns:a16="http://schemas.microsoft.com/office/drawing/2014/main" id="{02768BF8-49AE-891A-F04B-7F938EC28C2F}"/>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0" name="אליפסה 69">
                <a:extLst>
                  <a:ext uri="{FF2B5EF4-FFF2-40B4-BE49-F238E27FC236}">
                    <a16:creationId xmlns:a16="http://schemas.microsoft.com/office/drawing/2014/main" id="{5C460821-90D0-78D9-71A5-64B0966CA97F}"/>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1" name="אליפסה 70">
                <a:extLst>
                  <a:ext uri="{FF2B5EF4-FFF2-40B4-BE49-F238E27FC236}">
                    <a16:creationId xmlns:a16="http://schemas.microsoft.com/office/drawing/2014/main" id="{DDAF3F3B-CDE0-98A6-1047-B100566ECD89}"/>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2" name="אליפסה 71">
                <a:extLst>
                  <a:ext uri="{FF2B5EF4-FFF2-40B4-BE49-F238E27FC236}">
                    <a16:creationId xmlns:a16="http://schemas.microsoft.com/office/drawing/2014/main" id="{B43B3EEA-2473-9562-D10A-656036BB6B58}"/>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3" name="אליפסה 72">
                <a:extLst>
                  <a:ext uri="{FF2B5EF4-FFF2-40B4-BE49-F238E27FC236}">
                    <a16:creationId xmlns:a16="http://schemas.microsoft.com/office/drawing/2014/main" id="{1DE4134C-85DE-E649-854F-6AC4B08E41A5}"/>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4" name="אליפסה 73">
                <a:extLst>
                  <a:ext uri="{FF2B5EF4-FFF2-40B4-BE49-F238E27FC236}">
                    <a16:creationId xmlns:a16="http://schemas.microsoft.com/office/drawing/2014/main" id="{6EF87870-0E9D-44A4-304D-66255B5C2E92}"/>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5" name="אליפסה 74">
                <a:extLst>
                  <a:ext uri="{FF2B5EF4-FFF2-40B4-BE49-F238E27FC236}">
                    <a16:creationId xmlns:a16="http://schemas.microsoft.com/office/drawing/2014/main" id="{A84D85BB-7D46-AB43-EE6C-BEF1D08FEF24}"/>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6" name="אליפסה 75">
                <a:extLst>
                  <a:ext uri="{FF2B5EF4-FFF2-40B4-BE49-F238E27FC236}">
                    <a16:creationId xmlns:a16="http://schemas.microsoft.com/office/drawing/2014/main" id="{041EC5A3-0C87-5EE9-515D-220490E5A4C3}"/>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7" name="אליפסה 76">
                <a:extLst>
                  <a:ext uri="{FF2B5EF4-FFF2-40B4-BE49-F238E27FC236}">
                    <a16:creationId xmlns:a16="http://schemas.microsoft.com/office/drawing/2014/main" id="{7917E1D1-0F8E-06CB-C137-68D75C4A9C9A}"/>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8" name="אליפסה 77">
                <a:extLst>
                  <a:ext uri="{FF2B5EF4-FFF2-40B4-BE49-F238E27FC236}">
                    <a16:creationId xmlns:a16="http://schemas.microsoft.com/office/drawing/2014/main" id="{FFDE5F53-FE07-C3B0-FD2C-E340D748226A}"/>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79" name="קבוצה 78">
              <a:extLst>
                <a:ext uri="{FF2B5EF4-FFF2-40B4-BE49-F238E27FC236}">
                  <a16:creationId xmlns:a16="http://schemas.microsoft.com/office/drawing/2014/main" id="{63984D7F-A632-9560-B894-AC731FEC37FB}"/>
                </a:ext>
              </a:extLst>
            </p:cNvPr>
            <p:cNvGrpSpPr/>
            <p:nvPr/>
          </p:nvGrpSpPr>
          <p:grpSpPr>
            <a:xfrm>
              <a:off x="5764852" y="641291"/>
              <a:ext cx="2765228" cy="211327"/>
              <a:chOff x="342230" y="1113570"/>
              <a:chExt cx="2765228" cy="211327"/>
            </a:xfrm>
            <a:solidFill>
              <a:srgbClr val="01B3D1"/>
            </a:solidFill>
          </p:grpSpPr>
          <p:sp>
            <p:nvSpPr>
              <p:cNvPr id="80" name="אליפסה 79">
                <a:extLst>
                  <a:ext uri="{FF2B5EF4-FFF2-40B4-BE49-F238E27FC236}">
                    <a16:creationId xmlns:a16="http://schemas.microsoft.com/office/drawing/2014/main" id="{D073C04C-70D9-6DD4-028D-197F30B0928D}"/>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1" name="אליפסה 80">
                <a:extLst>
                  <a:ext uri="{FF2B5EF4-FFF2-40B4-BE49-F238E27FC236}">
                    <a16:creationId xmlns:a16="http://schemas.microsoft.com/office/drawing/2014/main" id="{0B246D3B-3D70-2F42-24D7-6EBC4E762840}"/>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2" name="אליפסה 81">
                <a:extLst>
                  <a:ext uri="{FF2B5EF4-FFF2-40B4-BE49-F238E27FC236}">
                    <a16:creationId xmlns:a16="http://schemas.microsoft.com/office/drawing/2014/main" id="{CBA5FB97-1923-FE62-29F6-84B9FF9A3DDB}"/>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5" name="אליפסה 84">
                <a:extLst>
                  <a:ext uri="{FF2B5EF4-FFF2-40B4-BE49-F238E27FC236}">
                    <a16:creationId xmlns:a16="http://schemas.microsoft.com/office/drawing/2014/main" id="{95227046-FE33-5A83-98BF-3347070E4B19}"/>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6" name="אליפסה 85">
                <a:extLst>
                  <a:ext uri="{FF2B5EF4-FFF2-40B4-BE49-F238E27FC236}">
                    <a16:creationId xmlns:a16="http://schemas.microsoft.com/office/drawing/2014/main" id="{5D16F852-D178-3198-459D-6EA2DDEDB1AA}"/>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7" name="אליפסה 86">
                <a:extLst>
                  <a:ext uri="{FF2B5EF4-FFF2-40B4-BE49-F238E27FC236}">
                    <a16:creationId xmlns:a16="http://schemas.microsoft.com/office/drawing/2014/main" id="{C1BD0878-C578-6399-DD7F-5589FD833F6A}"/>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8" name="אליפסה 87">
                <a:extLst>
                  <a:ext uri="{FF2B5EF4-FFF2-40B4-BE49-F238E27FC236}">
                    <a16:creationId xmlns:a16="http://schemas.microsoft.com/office/drawing/2014/main" id="{A985A64B-09E2-B791-2CCC-089BE5939930}"/>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1" name="אליפסה 90">
                <a:extLst>
                  <a:ext uri="{FF2B5EF4-FFF2-40B4-BE49-F238E27FC236}">
                    <a16:creationId xmlns:a16="http://schemas.microsoft.com/office/drawing/2014/main" id="{134DAE51-F3E4-F677-E44B-EA523754F06B}"/>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2" name="אליפסה 91">
                <a:extLst>
                  <a:ext uri="{FF2B5EF4-FFF2-40B4-BE49-F238E27FC236}">
                    <a16:creationId xmlns:a16="http://schemas.microsoft.com/office/drawing/2014/main" id="{CDB43DF7-C63C-1C22-A8D0-A6850D3BFCD9}"/>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4" name="אליפסה 103">
                <a:extLst>
                  <a:ext uri="{FF2B5EF4-FFF2-40B4-BE49-F238E27FC236}">
                    <a16:creationId xmlns:a16="http://schemas.microsoft.com/office/drawing/2014/main" id="{C0F41A4A-3997-7CF9-84D3-1D615EFE963C}"/>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grpSp>
        <p:nvGrpSpPr>
          <p:cNvPr id="304" name="כרטיס רמז 4">
            <a:extLst>
              <a:ext uri="{FF2B5EF4-FFF2-40B4-BE49-F238E27FC236}">
                <a16:creationId xmlns:a16="http://schemas.microsoft.com/office/drawing/2014/main" id="{643DAD79-E26A-231C-DFE6-6BDC59AF0140}"/>
              </a:ext>
            </a:extLst>
          </p:cNvPr>
          <p:cNvGrpSpPr/>
          <p:nvPr/>
        </p:nvGrpSpPr>
        <p:grpSpPr>
          <a:xfrm>
            <a:off x="5193993" y="1533563"/>
            <a:ext cx="6237079" cy="2053698"/>
            <a:chOff x="4309049" y="2091095"/>
            <a:chExt cx="6237079" cy="2053698"/>
          </a:xfrm>
        </p:grpSpPr>
        <p:sp>
          <p:nvSpPr>
            <p:cNvPr id="107" name="מלבן: פינות מעוגלות 106">
              <a:extLst>
                <a:ext uri="{FF2B5EF4-FFF2-40B4-BE49-F238E27FC236}">
                  <a16:creationId xmlns:a16="http://schemas.microsoft.com/office/drawing/2014/main" id="{745439F3-9B27-B7F2-D063-B2C43EEA936B}"/>
                </a:ext>
              </a:extLst>
            </p:cNvPr>
            <p:cNvSpPr/>
            <p:nvPr/>
          </p:nvSpPr>
          <p:spPr>
            <a:xfrm>
              <a:off x="4309049" y="2091095"/>
              <a:ext cx="6237079" cy="2053698"/>
            </a:xfrm>
            <a:prstGeom prst="roundRect">
              <a:avLst/>
            </a:prstGeom>
            <a:solidFill>
              <a:schemeClr val="bg1"/>
            </a:solid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108" name="קבוצה 107">
              <a:extLst>
                <a:ext uri="{FF2B5EF4-FFF2-40B4-BE49-F238E27FC236}">
                  <a16:creationId xmlns:a16="http://schemas.microsoft.com/office/drawing/2014/main" id="{3B82DA29-97C5-9CAA-04BE-8C3945E12AF8}"/>
                </a:ext>
              </a:extLst>
            </p:cNvPr>
            <p:cNvGrpSpPr/>
            <p:nvPr/>
          </p:nvGrpSpPr>
          <p:grpSpPr>
            <a:xfrm>
              <a:off x="7610497" y="3037874"/>
              <a:ext cx="2765228" cy="211327"/>
              <a:chOff x="342230" y="1113570"/>
              <a:chExt cx="2765228" cy="211327"/>
            </a:xfrm>
          </p:grpSpPr>
          <p:sp>
            <p:nvSpPr>
              <p:cNvPr id="272" name="אליפסה 271">
                <a:extLst>
                  <a:ext uri="{FF2B5EF4-FFF2-40B4-BE49-F238E27FC236}">
                    <a16:creationId xmlns:a16="http://schemas.microsoft.com/office/drawing/2014/main" id="{551678CC-416F-06CF-5A39-D3A24DD3A5A8}"/>
                  </a:ext>
                </a:extLst>
              </p:cNvPr>
              <p:cNvSpPr/>
              <p:nvPr/>
            </p:nvSpPr>
            <p:spPr>
              <a:xfrm>
                <a:off x="342230"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3" name="אליפסה 272">
                <a:extLst>
                  <a:ext uri="{FF2B5EF4-FFF2-40B4-BE49-F238E27FC236}">
                    <a16:creationId xmlns:a16="http://schemas.microsoft.com/office/drawing/2014/main" id="{ACF7EBF0-797A-9D2B-1D2F-9AF799BB07AC}"/>
                  </a:ext>
                </a:extLst>
              </p:cNvPr>
              <p:cNvSpPr/>
              <p:nvPr/>
            </p:nvSpPr>
            <p:spPr>
              <a:xfrm>
                <a:off x="625439"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4" name="אליפסה 273">
                <a:extLst>
                  <a:ext uri="{FF2B5EF4-FFF2-40B4-BE49-F238E27FC236}">
                    <a16:creationId xmlns:a16="http://schemas.microsoft.com/office/drawing/2014/main" id="{AE974106-D43C-ABEC-89EE-88DD17B57129}"/>
                  </a:ext>
                </a:extLst>
              </p:cNvPr>
              <p:cNvSpPr/>
              <p:nvPr/>
            </p:nvSpPr>
            <p:spPr>
              <a:xfrm>
                <a:off x="908648"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5" name="אליפסה 274">
                <a:extLst>
                  <a:ext uri="{FF2B5EF4-FFF2-40B4-BE49-F238E27FC236}">
                    <a16:creationId xmlns:a16="http://schemas.microsoft.com/office/drawing/2014/main" id="{C5BF5A00-99BD-9CC6-CD99-ABEEE501A077}"/>
                  </a:ext>
                </a:extLst>
              </p:cNvPr>
              <p:cNvSpPr/>
              <p:nvPr/>
            </p:nvSpPr>
            <p:spPr>
              <a:xfrm>
                <a:off x="1191857"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6" name="אליפסה 275">
                <a:extLst>
                  <a:ext uri="{FF2B5EF4-FFF2-40B4-BE49-F238E27FC236}">
                    <a16:creationId xmlns:a16="http://schemas.microsoft.com/office/drawing/2014/main" id="{AF5C61FD-B6FB-DA75-0231-81DFBD93C666}"/>
                  </a:ext>
                </a:extLst>
              </p:cNvPr>
              <p:cNvSpPr/>
              <p:nvPr/>
            </p:nvSpPr>
            <p:spPr>
              <a:xfrm>
                <a:off x="1475066"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7" name="אליפסה 276">
                <a:extLst>
                  <a:ext uri="{FF2B5EF4-FFF2-40B4-BE49-F238E27FC236}">
                    <a16:creationId xmlns:a16="http://schemas.microsoft.com/office/drawing/2014/main" id="{5F420E2F-FAFA-48ED-6B27-88AC75DC92E5}"/>
                  </a:ext>
                </a:extLst>
              </p:cNvPr>
              <p:cNvSpPr/>
              <p:nvPr/>
            </p:nvSpPr>
            <p:spPr>
              <a:xfrm>
                <a:off x="1758275"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8" name="אליפסה 277">
                <a:extLst>
                  <a:ext uri="{FF2B5EF4-FFF2-40B4-BE49-F238E27FC236}">
                    <a16:creationId xmlns:a16="http://schemas.microsoft.com/office/drawing/2014/main" id="{3D3DEB32-37BE-B913-25CA-A5C19E0C9F9C}"/>
                  </a:ext>
                </a:extLst>
              </p:cNvPr>
              <p:cNvSpPr/>
              <p:nvPr/>
            </p:nvSpPr>
            <p:spPr>
              <a:xfrm>
                <a:off x="2041484"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9" name="אליפסה 278">
                <a:extLst>
                  <a:ext uri="{FF2B5EF4-FFF2-40B4-BE49-F238E27FC236}">
                    <a16:creationId xmlns:a16="http://schemas.microsoft.com/office/drawing/2014/main" id="{37D4A1EF-808D-572D-B479-094F1CDD86BE}"/>
                  </a:ext>
                </a:extLst>
              </p:cNvPr>
              <p:cNvSpPr/>
              <p:nvPr/>
            </p:nvSpPr>
            <p:spPr>
              <a:xfrm>
                <a:off x="2324693"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0" name="אליפסה 279">
                <a:extLst>
                  <a:ext uri="{FF2B5EF4-FFF2-40B4-BE49-F238E27FC236}">
                    <a16:creationId xmlns:a16="http://schemas.microsoft.com/office/drawing/2014/main" id="{1666FB88-4B02-DE62-1158-7C73FC744772}"/>
                  </a:ext>
                </a:extLst>
              </p:cNvPr>
              <p:cNvSpPr/>
              <p:nvPr/>
            </p:nvSpPr>
            <p:spPr>
              <a:xfrm>
                <a:off x="2607902"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1" name="אליפסה 280">
                <a:extLst>
                  <a:ext uri="{FF2B5EF4-FFF2-40B4-BE49-F238E27FC236}">
                    <a16:creationId xmlns:a16="http://schemas.microsoft.com/office/drawing/2014/main" id="{A95A5505-5BC3-561B-4CA1-1376D04FA827}"/>
                  </a:ext>
                </a:extLst>
              </p:cNvPr>
              <p:cNvSpPr/>
              <p:nvPr/>
            </p:nvSpPr>
            <p:spPr>
              <a:xfrm>
                <a:off x="2891113" y="1113570"/>
                <a:ext cx="216345" cy="211327"/>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09" name="קבוצה 108">
              <a:extLst>
                <a:ext uri="{FF2B5EF4-FFF2-40B4-BE49-F238E27FC236}">
                  <a16:creationId xmlns:a16="http://schemas.microsoft.com/office/drawing/2014/main" id="{27693D31-5BB2-35BE-8E22-910069FF9D2D}"/>
                </a:ext>
              </a:extLst>
            </p:cNvPr>
            <p:cNvGrpSpPr/>
            <p:nvPr/>
          </p:nvGrpSpPr>
          <p:grpSpPr>
            <a:xfrm>
              <a:off x="4439480" y="3356270"/>
              <a:ext cx="2765228" cy="211327"/>
              <a:chOff x="342230" y="1113570"/>
              <a:chExt cx="2765228" cy="211327"/>
            </a:xfrm>
            <a:solidFill>
              <a:srgbClr val="7030A0"/>
            </a:solidFill>
          </p:grpSpPr>
          <p:sp>
            <p:nvSpPr>
              <p:cNvPr id="262" name="אליפסה 261">
                <a:extLst>
                  <a:ext uri="{FF2B5EF4-FFF2-40B4-BE49-F238E27FC236}">
                    <a16:creationId xmlns:a16="http://schemas.microsoft.com/office/drawing/2014/main" id="{AA8C746F-E12B-303E-C20F-DC84DA9E6A14}"/>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3" name="אליפסה 262">
                <a:extLst>
                  <a:ext uri="{FF2B5EF4-FFF2-40B4-BE49-F238E27FC236}">
                    <a16:creationId xmlns:a16="http://schemas.microsoft.com/office/drawing/2014/main" id="{FCCC7208-9A98-B506-F6FF-C1D12657ACE6}"/>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4" name="אליפסה 263">
                <a:extLst>
                  <a:ext uri="{FF2B5EF4-FFF2-40B4-BE49-F238E27FC236}">
                    <a16:creationId xmlns:a16="http://schemas.microsoft.com/office/drawing/2014/main" id="{7BFA7259-1FB1-8CE4-18D9-4703E15B516C}"/>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5" name="אליפסה 264">
                <a:extLst>
                  <a:ext uri="{FF2B5EF4-FFF2-40B4-BE49-F238E27FC236}">
                    <a16:creationId xmlns:a16="http://schemas.microsoft.com/office/drawing/2014/main" id="{C5475687-0E95-2371-8A08-9658A7E9FBAB}"/>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6" name="אליפסה 265">
                <a:extLst>
                  <a:ext uri="{FF2B5EF4-FFF2-40B4-BE49-F238E27FC236}">
                    <a16:creationId xmlns:a16="http://schemas.microsoft.com/office/drawing/2014/main" id="{D5A4A628-792C-AF73-E142-FF3187BACF7E}"/>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7" name="אליפסה 266">
                <a:extLst>
                  <a:ext uri="{FF2B5EF4-FFF2-40B4-BE49-F238E27FC236}">
                    <a16:creationId xmlns:a16="http://schemas.microsoft.com/office/drawing/2014/main" id="{19BBC6F8-BA5B-A1E1-7AB0-2EE2FB260868}"/>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8" name="אליפסה 267">
                <a:extLst>
                  <a:ext uri="{FF2B5EF4-FFF2-40B4-BE49-F238E27FC236}">
                    <a16:creationId xmlns:a16="http://schemas.microsoft.com/office/drawing/2014/main" id="{8E03292C-D279-9A33-9193-021CEEBBDF90}"/>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9" name="אליפסה 268">
                <a:extLst>
                  <a:ext uri="{FF2B5EF4-FFF2-40B4-BE49-F238E27FC236}">
                    <a16:creationId xmlns:a16="http://schemas.microsoft.com/office/drawing/2014/main" id="{D607F2DB-E098-8E7A-86C0-045E375C6210}"/>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0" name="אליפסה 269">
                <a:extLst>
                  <a:ext uri="{FF2B5EF4-FFF2-40B4-BE49-F238E27FC236}">
                    <a16:creationId xmlns:a16="http://schemas.microsoft.com/office/drawing/2014/main" id="{8FED066C-13CE-0AEB-990C-FC9A43F7F300}"/>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1" name="אליפסה 270">
                <a:extLst>
                  <a:ext uri="{FF2B5EF4-FFF2-40B4-BE49-F238E27FC236}">
                    <a16:creationId xmlns:a16="http://schemas.microsoft.com/office/drawing/2014/main" id="{E6521BBF-BF87-8F73-3925-036DD0DDC5DA}"/>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10" name="קבוצה 109">
              <a:extLst>
                <a:ext uri="{FF2B5EF4-FFF2-40B4-BE49-F238E27FC236}">
                  <a16:creationId xmlns:a16="http://schemas.microsoft.com/office/drawing/2014/main" id="{75AC598C-6E3C-C118-95B4-502764356E51}"/>
                </a:ext>
              </a:extLst>
            </p:cNvPr>
            <p:cNvGrpSpPr/>
            <p:nvPr/>
          </p:nvGrpSpPr>
          <p:grpSpPr>
            <a:xfrm>
              <a:off x="4452313" y="3707349"/>
              <a:ext cx="2765228" cy="211327"/>
              <a:chOff x="342230" y="1113570"/>
              <a:chExt cx="2765228" cy="211327"/>
            </a:xfrm>
            <a:solidFill>
              <a:srgbClr val="F8C0D9"/>
            </a:solidFill>
          </p:grpSpPr>
          <p:sp>
            <p:nvSpPr>
              <p:cNvPr id="165" name="אליפסה 164">
                <a:extLst>
                  <a:ext uri="{FF2B5EF4-FFF2-40B4-BE49-F238E27FC236}">
                    <a16:creationId xmlns:a16="http://schemas.microsoft.com/office/drawing/2014/main" id="{57F2DBF7-2263-FEFD-D736-F70AD827D07A}"/>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6" name="אליפסה 165">
                <a:extLst>
                  <a:ext uri="{FF2B5EF4-FFF2-40B4-BE49-F238E27FC236}">
                    <a16:creationId xmlns:a16="http://schemas.microsoft.com/office/drawing/2014/main" id="{41388325-8A6C-DCE4-3251-C19C2124606E}"/>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7" name="אליפסה 166">
                <a:extLst>
                  <a:ext uri="{FF2B5EF4-FFF2-40B4-BE49-F238E27FC236}">
                    <a16:creationId xmlns:a16="http://schemas.microsoft.com/office/drawing/2014/main" id="{B1BF9395-361E-39AC-7A0F-DEAD2C285296}"/>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8" name="אליפסה 167">
                <a:extLst>
                  <a:ext uri="{FF2B5EF4-FFF2-40B4-BE49-F238E27FC236}">
                    <a16:creationId xmlns:a16="http://schemas.microsoft.com/office/drawing/2014/main" id="{B034D1AE-93EE-A406-861E-DE72FAF47503}"/>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9" name="אליפסה 168">
                <a:extLst>
                  <a:ext uri="{FF2B5EF4-FFF2-40B4-BE49-F238E27FC236}">
                    <a16:creationId xmlns:a16="http://schemas.microsoft.com/office/drawing/2014/main" id="{AE6113C1-EC94-FE10-7E0E-EFC6E447D881}"/>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0" name="אליפסה 169">
                <a:extLst>
                  <a:ext uri="{FF2B5EF4-FFF2-40B4-BE49-F238E27FC236}">
                    <a16:creationId xmlns:a16="http://schemas.microsoft.com/office/drawing/2014/main" id="{58656958-8494-37E4-3570-DE8BD06A185B}"/>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1" name="אליפסה 170">
                <a:extLst>
                  <a:ext uri="{FF2B5EF4-FFF2-40B4-BE49-F238E27FC236}">
                    <a16:creationId xmlns:a16="http://schemas.microsoft.com/office/drawing/2014/main" id="{DBFD4D51-DB17-4145-AD08-7C12314F46BE}"/>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2" name="אליפסה 171">
                <a:extLst>
                  <a:ext uri="{FF2B5EF4-FFF2-40B4-BE49-F238E27FC236}">
                    <a16:creationId xmlns:a16="http://schemas.microsoft.com/office/drawing/2014/main" id="{0755A73C-6F8B-32E8-27D7-F28A7C355CB6}"/>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3" name="אליפסה 172">
                <a:extLst>
                  <a:ext uri="{FF2B5EF4-FFF2-40B4-BE49-F238E27FC236}">
                    <a16:creationId xmlns:a16="http://schemas.microsoft.com/office/drawing/2014/main" id="{EFAD68D1-159C-73F3-A434-4EC4D81E7185}"/>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0" name="אליפסה 189">
                <a:extLst>
                  <a:ext uri="{FF2B5EF4-FFF2-40B4-BE49-F238E27FC236}">
                    <a16:creationId xmlns:a16="http://schemas.microsoft.com/office/drawing/2014/main" id="{54414F6D-529E-A216-5651-930F07E8E241}"/>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11" name="קבוצה 110">
              <a:extLst>
                <a:ext uri="{FF2B5EF4-FFF2-40B4-BE49-F238E27FC236}">
                  <a16:creationId xmlns:a16="http://schemas.microsoft.com/office/drawing/2014/main" id="{61D7FE2F-6111-1E70-041C-588F2F75DBD1}"/>
                </a:ext>
              </a:extLst>
            </p:cNvPr>
            <p:cNvGrpSpPr/>
            <p:nvPr/>
          </p:nvGrpSpPr>
          <p:grpSpPr>
            <a:xfrm>
              <a:off x="4452313" y="2683773"/>
              <a:ext cx="2765228" cy="211327"/>
              <a:chOff x="342230" y="1113570"/>
              <a:chExt cx="2765228" cy="211327"/>
            </a:xfrm>
            <a:solidFill>
              <a:srgbClr val="FFC000"/>
            </a:solidFill>
          </p:grpSpPr>
          <p:sp>
            <p:nvSpPr>
              <p:cNvPr id="155" name="אליפסה 154">
                <a:extLst>
                  <a:ext uri="{FF2B5EF4-FFF2-40B4-BE49-F238E27FC236}">
                    <a16:creationId xmlns:a16="http://schemas.microsoft.com/office/drawing/2014/main" id="{50CEC12C-70A2-87F1-F765-8EFEFBD16BE4}"/>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6" name="אליפסה 155">
                <a:extLst>
                  <a:ext uri="{FF2B5EF4-FFF2-40B4-BE49-F238E27FC236}">
                    <a16:creationId xmlns:a16="http://schemas.microsoft.com/office/drawing/2014/main" id="{8C0F2F30-3CE4-C6D3-55C5-733BA02B9DA0}"/>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7" name="אליפסה 156">
                <a:extLst>
                  <a:ext uri="{FF2B5EF4-FFF2-40B4-BE49-F238E27FC236}">
                    <a16:creationId xmlns:a16="http://schemas.microsoft.com/office/drawing/2014/main" id="{5160E721-D657-137E-03E4-48E2603D3BCA}"/>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8" name="אליפסה 157">
                <a:extLst>
                  <a:ext uri="{FF2B5EF4-FFF2-40B4-BE49-F238E27FC236}">
                    <a16:creationId xmlns:a16="http://schemas.microsoft.com/office/drawing/2014/main" id="{D97067BD-FBF4-34FF-13BF-97477DC45FD1}"/>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9" name="אליפסה 158">
                <a:extLst>
                  <a:ext uri="{FF2B5EF4-FFF2-40B4-BE49-F238E27FC236}">
                    <a16:creationId xmlns:a16="http://schemas.microsoft.com/office/drawing/2014/main" id="{99312C69-E9D9-AD5F-C32B-FF0589CB2A9C}"/>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0" name="אליפסה 159">
                <a:extLst>
                  <a:ext uri="{FF2B5EF4-FFF2-40B4-BE49-F238E27FC236}">
                    <a16:creationId xmlns:a16="http://schemas.microsoft.com/office/drawing/2014/main" id="{E1B189A8-3A54-6EA9-C0A5-F7CBED50EEE9}"/>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1" name="אליפסה 160">
                <a:extLst>
                  <a:ext uri="{FF2B5EF4-FFF2-40B4-BE49-F238E27FC236}">
                    <a16:creationId xmlns:a16="http://schemas.microsoft.com/office/drawing/2014/main" id="{C102FFAC-CC95-0359-B20E-C6AE47F0FAF2}"/>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2" name="אליפסה 161">
                <a:extLst>
                  <a:ext uri="{FF2B5EF4-FFF2-40B4-BE49-F238E27FC236}">
                    <a16:creationId xmlns:a16="http://schemas.microsoft.com/office/drawing/2014/main" id="{FEF69F3F-C97A-A7D0-1E97-562DFADA9535}"/>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3" name="אליפסה 162">
                <a:extLst>
                  <a:ext uri="{FF2B5EF4-FFF2-40B4-BE49-F238E27FC236}">
                    <a16:creationId xmlns:a16="http://schemas.microsoft.com/office/drawing/2014/main" id="{EDB3728A-7B26-7F8C-F622-70FEE7347A54}"/>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4" name="אליפסה 163">
                <a:extLst>
                  <a:ext uri="{FF2B5EF4-FFF2-40B4-BE49-F238E27FC236}">
                    <a16:creationId xmlns:a16="http://schemas.microsoft.com/office/drawing/2014/main" id="{C4EF5B10-FA77-C693-4548-D1779A26A917}"/>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pic>
          <p:nvPicPr>
            <p:cNvPr id="112" name="גרפיקה 111" descr="סגור עם מילוי מלא">
              <a:extLst>
                <a:ext uri="{FF2B5EF4-FFF2-40B4-BE49-F238E27FC236}">
                  <a16:creationId xmlns:a16="http://schemas.microsoft.com/office/drawing/2014/main" id="{3747E8B3-E450-10A8-8600-CF38D50BD79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347811" y="2113189"/>
              <a:ext cx="598976" cy="598976"/>
            </a:xfrm>
            <a:prstGeom prst="rect">
              <a:avLst/>
            </a:prstGeom>
          </p:spPr>
        </p:pic>
        <p:grpSp>
          <p:nvGrpSpPr>
            <p:cNvPr id="113" name="קבוצה 112">
              <a:extLst>
                <a:ext uri="{FF2B5EF4-FFF2-40B4-BE49-F238E27FC236}">
                  <a16:creationId xmlns:a16="http://schemas.microsoft.com/office/drawing/2014/main" id="{4AAE5911-4DB2-5AD5-31AE-52A7024E5160}"/>
                </a:ext>
              </a:extLst>
            </p:cNvPr>
            <p:cNvGrpSpPr/>
            <p:nvPr/>
          </p:nvGrpSpPr>
          <p:grpSpPr>
            <a:xfrm>
              <a:off x="4452313" y="3028240"/>
              <a:ext cx="2765228" cy="211327"/>
              <a:chOff x="342230" y="1113570"/>
              <a:chExt cx="2765228" cy="211327"/>
            </a:xfrm>
            <a:solidFill>
              <a:schemeClr val="accent6"/>
            </a:solidFill>
          </p:grpSpPr>
          <p:sp>
            <p:nvSpPr>
              <p:cNvPr id="145" name="אליפסה 144">
                <a:extLst>
                  <a:ext uri="{FF2B5EF4-FFF2-40B4-BE49-F238E27FC236}">
                    <a16:creationId xmlns:a16="http://schemas.microsoft.com/office/drawing/2014/main" id="{8F4B92CA-790B-DE13-DA18-9C7CDBF006C7}"/>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6" name="אליפסה 145">
                <a:extLst>
                  <a:ext uri="{FF2B5EF4-FFF2-40B4-BE49-F238E27FC236}">
                    <a16:creationId xmlns:a16="http://schemas.microsoft.com/office/drawing/2014/main" id="{E7E9600D-94D9-A1CA-0DFA-4D7E06908ADC}"/>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7" name="אליפסה 146">
                <a:extLst>
                  <a:ext uri="{FF2B5EF4-FFF2-40B4-BE49-F238E27FC236}">
                    <a16:creationId xmlns:a16="http://schemas.microsoft.com/office/drawing/2014/main" id="{3486E3BE-6A76-8BF4-7D41-0B1FD694737D}"/>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8" name="אליפסה 147">
                <a:extLst>
                  <a:ext uri="{FF2B5EF4-FFF2-40B4-BE49-F238E27FC236}">
                    <a16:creationId xmlns:a16="http://schemas.microsoft.com/office/drawing/2014/main" id="{7AFDB594-5D6E-580F-D1A3-A9F1CC19EA48}"/>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9" name="אליפסה 148">
                <a:extLst>
                  <a:ext uri="{FF2B5EF4-FFF2-40B4-BE49-F238E27FC236}">
                    <a16:creationId xmlns:a16="http://schemas.microsoft.com/office/drawing/2014/main" id="{8C502188-9DF7-67C3-3AD5-D4BECD00C580}"/>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0" name="אליפסה 149">
                <a:extLst>
                  <a:ext uri="{FF2B5EF4-FFF2-40B4-BE49-F238E27FC236}">
                    <a16:creationId xmlns:a16="http://schemas.microsoft.com/office/drawing/2014/main" id="{CC905214-11F0-D782-0782-D435FC7FC5E6}"/>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1" name="אליפסה 150">
                <a:extLst>
                  <a:ext uri="{FF2B5EF4-FFF2-40B4-BE49-F238E27FC236}">
                    <a16:creationId xmlns:a16="http://schemas.microsoft.com/office/drawing/2014/main" id="{A9AE2E7A-3433-0DDB-56F7-DC638E9E75F3}"/>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2" name="אליפסה 151">
                <a:extLst>
                  <a:ext uri="{FF2B5EF4-FFF2-40B4-BE49-F238E27FC236}">
                    <a16:creationId xmlns:a16="http://schemas.microsoft.com/office/drawing/2014/main" id="{6E971217-5227-8CB2-7C66-5C99DF0A0559}"/>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3" name="אליפסה 152">
                <a:extLst>
                  <a:ext uri="{FF2B5EF4-FFF2-40B4-BE49-F238E27FC236}">
                    <a16:creationId xmlns:a16="http://schemas.microsoft.com/office/drawing/2014/main" id="{B468B860-94E5-A95E-046A-E677BF8E8B48}"/>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4" name="אליפסה 153">
                <a:extLst>
                  <a:ext uri="{FF2B5EF4-FFF2-40B4-BE49-F238E27FC236}">
                    <a16:creationId xmlns:a16="http://schemas.microsoft.com/office/drawing/2014/main" id="{A8625771-7A45-6FD4-A62B-7DB4077D57E3}"/>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14" name="קבוצה 113">
              <a:extLst>
                <a:ext uri="{FF2B5EF4-FFF2-40B4-BE49-F238E27FC236}">
                  <a16:creationId xmlns:a16="http://schemas.microsoft.com/office/drawing/2014/main" id="{5A64CC1E-9656-5DB4-0FC0-50CB28015023}"/>
                </a:ext>
              </a:extLst>
            </p:cNvPr>
            <p:cNvGrpSpPr/>
            <p:nvPr/>
          </p:nvGrpSpPr>
          <p:grpSpPr>
            <a:xfrm>
              <a:off x="7610497" y="3382020"/>
              <a:ext cx="2765228" cy="211327"/>
              <a:chOff x="342230" y="1113570"/>
              <a:chExt cx="2765228" cy="211327"/>
            </a:xfrm>
            <a:solidFill>
              <a:schemeClr val="accent5"/>
            </a:solidFill>
          </p:grpSpPr>
          <p:sp>
            <p:nvSpPr>
              <p:cNvPr id="115" name="אליפסה 114">
                <a:extLst>
                  <a:ext uri="{FF2B5EF4-FFF2-40B4-BE49-F238E27FC236}">
                    <a16:creationId xmlns:a16="http://schemas.microsoft.com/office/drawing/2014/main" id="{738B88D9-7E67-F271-88E7-1745C4509365}"/>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6" name="אליפסה 115">
                <a:extLst>
                  <a:ext uri="{FF2B5EF4-FFF2-40B4-BE49-F238E27FC236}">
                    <a16:creationId xmlns:a16="http://schemas.microsoft.com/office/drawing/2014/main" id="{6E062AA5-15D6-2323-7AD2-C5C22DB5F7D7}"/>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7" name="אליפסה 116">
                <a:extLst>
                  <a:ext uri="{FF2B5EF4-FFF2-40B4-BE49-F238E27FC236}">
                    <a16:creationId xmlns:a16="http://schemas.microsoft.com/office/drawing/2014/main" id="{EFAE1B70-D703-01FA-9C40-7A5F668822DE}"/>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8" name="אליפסה 117">
                <a:extLst>
                  <a:ext uri="{FF2B5EF4-FFF2-40B4-BE49-F238E27FC236}">
                    <a16:creationId xmlns:a16="http://schemas.microsoft.com/office/drawing/2014/main" id="{C89F7BC4-F4A9-130A-1EE5-250FB7DA5F75}"/>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9" name="אליפסה 118">
                <a:extLst>
                  <a:ext uri="{FF2B5EF4-FFF2-40B4-BE49-F238E27FC236}">
                    <a16:creationId xmlns:a16="http://schemas.microsoft.com/office/drawing/2014/main" id="{5FBDDA04-46F7-F5FB-8C8E-D3404EF82DC7}"/>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0" name="אליפסה 119">
                <a:extLst>
                  <a:ext uri="{FF2B5EF4-FFF2-40B4-BE49-F238E27FC236}">
                    <a16:creationId xmlns:a16="http://schemas.microsoft.com/office/drawing/2014/main" id="{FC23C674-07D0-3ED9-7D4C-048188E659E1}"/>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1" name="אליפסה 120">
                <a:extLst>
                  <a:ext uri="{FF2B5EF4-FFF2-40B4-BE49-F238E27FC236}">
                    <a16:creationId xmlns:a16="http://schemas.microsoft.com/office/drawing/2014/main" id="{AA3D8A11-7ADF-C1F8-350D-E4B753F2B421}"/>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2" name="אליפסה 121">
                <a:extLst>
                  <a:ext uri="{FF2B5EF4-FFF2-40B4-BE49-F238E27FC236}">
                    <a16:creationId xmlns:a16="http://schemas.microsoft.com/office/drawing/2014/main" id="{006131F0-7B75-86FE-C7B4-8C044E251CAC}"/>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3" name="אליפסה 122">
                <a:extLst>
                  <a:ext uri="{FF2B5EF4-FFF2-40B4-BE49-F238E27FC236}">
                    <a16:creationId xmlns:a16="http://schemas.microsoft.com/office/drawing/2014/main" id="{17D98130-E42C-62CE-E840-BD85C116028D}"/>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4" name="אליפסה 143">
                <a:extLst>
                  <a:ext uri="{FF2B5EF4-FFF2-40B4-BE49-F238E27FC236}">
                    <a16:creationId xmlns:a16="http://schemas.microsoft.com/office/drawing/2014/main" id="{41B9BFC0-4A74-5385-CF57-1B79DB12829D}"/>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282" name="קבוצה 281">
              <a:extLst>
                <a:ext uri="{FF2B5EF4-FFF2-40B4-BE49-F238E27FC236}">
                  <a16:creationId xmlns:a16="http://schemas.microsoft.com/office/drawing/2014/main" id="{90F25990-920C-8C67-31BB-2226D1194808}"/>
                </a:ext>
              </a:extLst>
            </p:cNvPr>
            <p:cNvGrpSpPr/>
            <p:nvPr/>
          </p:nvGrpSpPr>
          <p:grpSpPr>
            <a:xfrm>
              <a:off x="7610497" y="3726165"/>
              <a:ext cx="2765228" cy="211327"/>
              <a:chOff x="342230" y="1113570"/>
              <a:chExt cx="2765228" cy="211327"/>
            </a:xfrm>
            <a:solidFill>
              <a:srgbClr val="01B3D1"/>
            </a:solidFill>
          </p:grpSpPr>
          <p:sp>
            <p:nvSpPr>
              <p:cNvPr id="283" name="אליפסה 282">
                <a:extLst>
                  <a:ext uri="{FF2B5EF4-FFF2-40B4-BE49-F238E27FC236}">
                    <a16:creationId xmlns:a16="http://schemas.microsoft.com/office/drawing/2014/main" id="{4707D914-7C18-37D4-9E4B-6DF543C66C1A}"/>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4" name="אליפסה 283">
                <a:extLst>
                  <a:ext uri="{FF2B5EF4-FFF2-40B4-BE49-F238E27FC236}">
                    <a16:creationId xmlns:a16="http://schemas.microsoft.com/office/drawing/2014/main" id="{4C23334B-1731-CD0F-D8E2-60243F44C538}"/>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5" name="אליפסה 284">
                <a:extLst>
                  <a:ext uri="{FF2B5EF4-FFF2-40B4-BE49-F238E27FC236}">
                    <a16:creationId xmlns:a16="http://schemas.microsoft.com/office/drawing/2014/main" id="{875F05A4-F49A-5146-A197-7A4561954F19}"/>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6" name="אליפסה 285">
                <a:extLst>
                  <a:ext uri="{FF2B5EF4-FFF2-40B4-BE49-F238E27FC236}">
                    <a16:creationId xmlns:a16="http://schemas.microsoft.com/office/drawing/2014/main" id="{DF22AC67-94E3-BD84-F4E4-0A1C718001CD}"/>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7" name="אליפסה 286">
                <a:extLst>
                  <a:ext uri="{FF2B5EF4-FFF2-40B4-BE49-F238E27FC236}">
                    <a16:creationId xmlns:a16="http://schemas.microsoft.com/office/drawing/2014/main" id="{5CA18860-5702-2FC0-8826-0E6884BB55FF}"/>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8" name="אליפסה 287">
                <a:extLst>
                  <a:ext uri="{FF2B5EF4-FFF2-40B4-BE49-F238E27FC236}">
                    <a16:creationId xmlns:a16="http://schemas.microsoft.com/office/drawing/2014/main" id="{3B6A57DD-AD72-BF46-9C0D-AF7706540CFD}"/>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9" name="אליפסה 288">
                <a:extLst>
                  <a:ext uri="{FF2B5EF4-FFF2-40B4-BE49-F238E27FC236}">
                    <a16:creationId xmlns:a16="http://schemas.microsoft.com/office/drawing/2014/main" id="{A0031937-49E3-AED0-ABCA-423ACD127C9C}"/>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0" name="אליפסה 289">
                <a:extLst>
                  <a:ext uri="{FF2B5EF4-FFF2-40B4-BE49-F238E27FC236}">
                    <a16:creationId xmlns:a16="http://schemas.microsoft.com/office/drawing/2014/main" id="{9A4D42B5-43E3-A5C1-6038-89C14B9CAE39}"/>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1" name="אליפסה 290">
                <a:extLst>
                  <a:ext uri="{FF2B5EF4-FFF2-40B4-BE49-F238E27FC236}">
                    <a16:creationId xmlns:a16="http://schemas.microsoft.com/office/drawing/2014/main" id="{377CE270-393E-527C-225E-38774AFA0BDB}"/>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2" name="אליפסה 291">
                <a:extLst>
                  <a:ext uri="{FF2B5EF4-FFF2-40B4-BE49-F238E27FC236}">
                    <a16:creationId xmlns:a16="http://schemas.microsoft.com/office/drawing/2014/main" id="{6D1C8581-FC2B-8E0A-470C-F5B09A603D73}"/>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293" name="קבוצה 292">
              <a:extLst>
                <a:ext uri="{FF2B5EF4-FFF2-40B4-BE49-F238E27FC236}">
                  <a16:creationId xmlns:a16="http://schemas.microsoft.com/office/drawing/2014/main" id="{363D3D47-3E28-6275-A5BA-4A0DFF4FFEA0}"/>
                </a:ext>
              </a:extLst>
            </p:cNvPr>
            <p:cNvGrpSpPr/>
            <p:nvPr/>
          </p:nvGrpSpPr>
          <p:grpSpPr>
            <a:xfrm>
              <a:off x="7610497" y="2693728"/>
              <a:ext cx="2765228" cy="211327"/>
              <a:chOff x="342230" y="1113570"/>
              <a:chExt cx="2765228" cy="211327"/>
            </a:xfrm>
            <a:solidFill>
              <a:schemeClr val="accent6">
                <a:lumMod val="60000"/>
                <a:lumOff val="40000"/>
              </a:schemeClr>
            </a:solidFill>
          </p:grpSpPr>
          <p:sp>
            <p:nvSpPr>
              <p:cNvPr id="294" name="אליפסה 293">
                <a:extLst>
                  <a:ext uri="{FF2B5EF4-FFF2-40B4-BE49-F238E27FC236}">
                    <a16:creationId xmlns:a16="http://schemas.microsoft.com/office/drawing/2014/main" id="{F488666C-7E49-F07C-6A9B-5FA9FF1D677A}"/>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5" name="אליפסה 294">
                <a:extLst>
                  <a:ext uri="{FF2B5EF4-FFF2-40B4-BE49-F238E27FC236}">
                    <a16:creationId xmlns:a16="http://schemas.microsoft.com/office/drawing/2014/main" id="{A7C87F3C-7CC3-C0A7-5512-B7DB187C29F5}"/>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6" name="אליפסה 295">
                <a:extLst>
                  <a:ext uri="{FF2B5EF4-FFF2-40B4-BE49-F238E27FC236}">
                    <a16:creationId xmlns:a16="http://schemas.microsoft.com/office/drawing/2014/main" id="{749F25C4-E53D-093C-E90E-A69C9CFA8DC6}"/>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7" name="אליפסה 296">
                <a:extLst>
                  <a:ext uri="{FF2B5EF4-FFF2-40B4-BE49-F238E27FC236}">
                    <a16:creationId xmlns:a16="http://schemas.microsoft.com/office/drawing/2014/main" id="{852E1CC8-58E8-4D2C-F3CF-2BC2A68FC314}"/>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8" name="אליפסה 297">
                <a:extLst>
                  <a:ext uri="{FF2B5EF4-FFF2-40B4-BE49-F238E27FC236}">
                    <a16:creationId xmlns:a16="http://schemas.microsoft.com/office/drawing/2014/main" id="{8CB36BF1-FCD2-4D8F-544A-5D41677DBF00}"/>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9" name="אליפסה 298">
                <a:extLst>
                  <a:ext uri="{FF2B5EF4-FFF2-40B4-BE49-F238E27FC236}">
                    <a16:creationId xmlns:a16="http://schemas.microsoft.com/office/drawing/2014/main" id="{5B7750D2-533B-14A2-6AB0-70921D0FF579}"/>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0" name="אליפסה 299">
                <a:extLst>
                  <a:ext uri="{FF2B5EF4-FFF2-40B4-BE49-F238E27FC236}">
                    <a16:creationId xmlns:a16="http://schemas.microsoft.com/office/drawing/2014/main" id="{836F2F2B-E302-50A8-3635-1D44C6452FA7}"/>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1" name="אליפסה 300">
                <a:extLst>
                  <a:ext uri="{FF2B5EF4-FFF2-40B4-BE49-F238E27FC236}">
                    <a16:creationId xmlns:a16="http://schemas.microsoft.com/office/drawing/2014/main" id="{2518CD4B-9227-6770-B926-5B610D7F1A83}"/>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2" name="אליפסה 301">
                <a:extLst>
                  <a:ext uri="{FF2B5EF4-FFF2-40B4-BE49-F238E27FC236}">
                    <a16:creationId xmlns:a16="http://schemas.microsoft.com/office/drawing/2014/main" id="{1FF0CFE6-AE75-3E5B-A48B-028DD7492836}"/>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3" name="אליפסה 302">
                <a:extLst>
                  <a:ext uri="{FF2B5EF4-FFF2-40B4-BE49-F238E27FC236}">
                    <a16:creationId xmlns:a16="http://schemas.microsoft.com/office/drawing/2014/main" id="{55D2B7B2-B84A-03D0-3C69-33FA83D2470C}"/>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spTree>
    <p:extLst>
      <p:ext uri="{BB962C8B-B14F-4D97-AF65-F5344CB8AC3E}">
        <p14:creationId xmlns:p14="http://schemas.microsoft.com/office/powerpoint/2010/main" val="488926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2" nodeType="withEffect">
                                  <p:stCondLst>
                                    <p:cond delay="0"/>
                                  </p:stCondLst>
                                  <p:childTnLst>
                                    <p:set>
                                      <p:cBhvr>
                                        <p:cTn id="6" dur="1" fill="hold">
                                          <p:stCondLst>
                                            <p:cond delay="0"/>
                                          </p:stCondLst>
                                        </p:cTn>
                                        <p:tgtEl>
                                          <p:spTgt spid="189"/>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10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1" presetClass="exit"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hidden"/>
                                      </p:to>
                                    </p:set>
                                  </p:childTnLst>
                                </p:cTn>
                              </p:par>
                              <p:par>
                                <p:cTn id="16" presetID="1" presetClass="entr" presetSubtype="0" fill="hold" nodeType="withEffect">
                                  <p:stCondLst>
                                    <p:cond delay="0"/>
                                  </p:stCondLst>
                                  <p:childTnLst>
                                    <p:set>
                                      <p:cBhvr>
                                        <p:cTn id="17" dur="1" fill="hold">
                                          <p:stCondLst>
                                            <p:cond delay="0"/>
                                          </p:stCondLst>
                                        </p:cTn>
                                        <p:tgtEl>
                                          <p:spTgt spid="105"/>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1" nodeType="afterEffect">
                                  <p:stCondLst>
                                    <p:cond delay="0"/>
                                  </p:stCondLst>
                                  <p:childTnLst>
                                    <p:set>
                                      <p:cBhvr>
                                        <p:cTn id="20" dur="1" fill="hold">
                                          <p:stCondLst>
                                            <p:cond delay="0"/>
                                          </p:stCondLst>
                                        </p:cTn>
                                        <p:tgtEl>
                                          <p:spTgt spid="186"/>
                                        </p:tgtEl>
                                        <p:attrNameLst>
                                          <p:attrName>style.visibility</p:attrName>
                                        </p:attrNameLst>
                                      </p:cBhvr>
                                      <p:to>
                                        <p:strVal val="visible"/>
                                      </p:to>
                                    </p:set>
                                  </p:childTnLst>
                                </p:cTn>
                              </p:par>
                            </p:childTnLst>
                          </p:cTn>
                        </p:par>
                      </p:childTnLst>
                    </p:cTn>
                  </p:par>
                </p:childTnLst>
              </p:cTn>
              <p:nextCondLst>
                <p:cond evt="onClick" delay="0">
                  <p:tgtEl>
                    <p:spTgt spid="5"/>
                  </p:tgtEl>
                </p:cond>
              </p:nextCondLst>
            </p:seq>
            <p:seq concurrent="1" nextAc="seek">
              <p:cTn id="21" restart="whenNotActive" fill="hold" evtFilter="cancelBubble" nodeType="interactiveSeq">
                <p:stCondLst>
                  <p:cond evt="onClick" delay="0">
                    <p:tgtEl>
                      <p:spTgt spid="186"/>
                    </p:tgtEl>
                  </p:cond>
                </p:stCondLst>
                <p:endSync evt="end" delay="0">
                  <p:rtn val="all"/>
                </p:endSync>
                <p:childTnLst>
                  <p:par>
                    <p:cTn id="22" fill="hold">
                      <p:stCondLst>
                        <p:cond delay="0"/>
                      </p:stCondLst>
                      <p:childTnLst>
                        <p:par>
                          <p:cTn id="23" fill="hold">
                            <p:stCondLst>
                              <p:cond delay="0"/>
                            </p:stCondLst>
                            <p:childTnLst>
                              <p:par>
                                <p:cTn id="24" presetID="1" presetClass="exit" presetSubtype="0" fill="hold" grpId="0" nodeType="withEffect">
                                  <p:stCondLst>
                                    <p:cond delay="0"/>
                                  </p:stCondLst>
                                  <p:childTnLst>
                                    <p:set>
                                      <p:cBhvr>
                                        <p:cTn id="25" dur="1" fill="hold">
                                          <p:stCondLst>
                                            <p:cond delay="0"/>
                                          </p:stCondLst>
                                        </p:cTn>
                                        <p:tgtEl>
                                          <p:spTgt spid="186"/>
                                        </p:tgtEl>
                                        <p:attrNameLst>
                                          <p:attrName>style.visibility</p:attrName>
                                        </p:attrNameLst>
                                      </p:cBhvr>
                                      <p:to>
                                        <p:strVal val="hidden"/>
                                      </p:to>
                                    </p:set>
                                  </p:childTnLst>
                                </p:cTn>
                              </p:par>
                              <p:par>
                                <p:cTn id="26" presetID="1" presetClass="exit" presetSubtype="0" fill="hold" nodeType="withEffect">
                                  <p:stCondLst>
                                    <p:cond delay="0"/>
                                  </p:stCondLst>
                                  <p:childTnLst>
                                    <p:set>
                                      <p:cBhvr>
                                        <p:cTn id="27" dur="1" fill="hold">
                                          <p:stCondLst>
                                            <p:cond delay="0"/>
                                          </p:stCondLst>
                                        </p:cTn>
                                        <p:tgtEl>
                                          <p:spTgt spid="105"/>
                                        </p:tgtEl>
                                        <p:attrNameLst>
                                          <p:attrName>style.visibility</p:attrName>
                                        </p:attrNameLst>
                                      </p:cBhvr>
                                      <p:to>
                                        <p:strVal val="hidden"/>
                                      </p:to>
                                    </p:set>
                                  </p:childTnLst>
                                </p:cTn>
                              </p:par>
                              <p:par>
                                <p:cTn id="28" presetID="1" presetClass="entr" presetSubtype="0" fill="hold" grpId="0" nodeType="withEffect">
                                  <p:stCondLst>
                                    <p:cond delay="0"/>
                                  </p:stCondLst>
                                  <p:childTnLst>
                                    <p:set>
                                      <p:cBhvr>
                                        <p:cTn id="29" dur="1" fill="hold">
                                          <p:stCondLst>
                                            <p:cond delay="0"/>
                                          </p:stCondLst>
                                        </p:cTn>
                                        <p:tgtEl>
                                          <p:spTgt spid="3"/>
                                        </p:tgtEl>
                                        <p:attrNameLst>
                                          <p:attrName>style.visibility</p:attrName>
                                        </p:attrNameLst>
                                      </p:cBhvr>
                                      <p:to>
                                        <p:strVal val="visible"/>
                                      </p:to>
                                    </p:set>
                                  </p:childTnLst>
                                </p:cTn>
                              </p:par>
                            </p:childTnLst>
                          </p:cTn>
                        </p:par>
                        <p:par>
                          <p:cTn id="30" fill="hold">
                            <p:stCondLst>
                              <p:cond delay="0"/>
                            </p:stCondLst>
                            <p:childTnLst>
                              <p:par>
                                <p:cTn id="31" presetID="1" presetClass="entr" presetSubtype="0" fill="hold" grpId="1" nodeType="afterEffect">
                                  <p:stCondLst>
                                    <p:cond delay="0"/>
                                  </p:stCondLst>
                                  <p:childTnLst>
                                    <p:set>
                                      <p:cBhvr>
                                        <p:cTn id="32" dur="1" fill="hold">
                                          <p:stCondLst>
                                            <p:cond delay="0"/>
                                          </p:stCondLst>
                                        </p:cTn>
                                        <p:tgtEl>
                                          <p:spTgt spid="261"/>
                                        </p:tgtEl>
                                        <p:attrNameLst>
                                          <p:attrName>style.visibility</p:attrName>
                                        </p:attrNameLst>
                                      </p:cBhvr>
                                      <p:to>
                                        <p:strVal val="visible"/>
                                      </p:to>
                                    </p:set>
                                  </p:childTnLst>
                                </p:cTn>
                              </p:par>
                            </p:childTnLst>
                          </p:cTn>
                        </p:par>
                      </p:childTnLst>
                    </p:cTn>
                  </p:par>
                </p:childTnLst>
              </p:cTn>
              <p:nextCondLst>
                <p:cond evt="onClick" delay="0">
                  <p:tgtEl>
                    <p:spTgt spid="186"/>
                  </p:tgtEl>
                </p:cond>
              </p:nextCondLst>
            </p:seq>
            <p:seq concurrent="1" nextAc="seek">
              <p:cTn id="33" restart="whenNotActive" fill="hold" evtFilter="cancelBubble" nodeType="interactiveSeq">
                <p:stCondLst>
                  <p:cond evt="onClick" delay="0">
                    <p:tgtEl>
                      <p:spTgt spid="189"/>
                    </p:tgtEl>
                  </p:cond>
                </p:stCondLst>
                <p:endSync evt="end" delay="0">
                  <p:rtn val="all"/>
                </p:endSync>
                <p:childTnLst>
                  <p:par>
                    <p:cTn id="34" fill="hold">
                      <p:stCondLst>
                        <p:cond delay="0"/>
                      </p:stCondLst>
                      <p:childTnLst>
                        <p:par>
                          <p:cTn id="35" fill="hold">
                            <p:stCondLst>
                              <p:cond delay="0"/>
                            </p:stCondLst>
                            <p:childTnLst>
                              <p:par>
                                <p:cTn id="36" presetID="1" presetClass="exit" presetSubtype="0" fill="hold" grpId="0" nodeType="withEffect">
                                  <p:stCondLst>
                                    <p:cond delay="0"/>
                                  </p:stCondLst>
                                  <p:childTnLst>
                                    <p:set>
                                      <p:cBhvr>
                                        <p:cTn id="37" dur="1" fill="hold">
                                          <p:stCondLst>
                                            <p:cond delay="0"/>
                                          </p:stCondLst>
                                        </p:cTn>
                                        <p:tgtEl>
                                          <p:spTgt spid="189"/>
                                        </p:tgtEl>
                                        <p:attrNameLst>
                                          <p:attrName>style.visibility</p:attrName>
                                        </p:attrNameLst>
                                      </p:cBhvr>
                                      <p:to>
                                        <p:strVal val="hidden"/>
                                      </p:to>
                                    </p:set>
                                  </p:childTnLst>
                                </p:cTn>
                              </p:par>
                              <p:par>
                                <p:cTn id="38" presetID="1" presetClass="entr" presetSubtype="0" fill="hold" nodeType="withEffect">
                                  <p:stCondLst>
                                    <p:cond delay="0"/>
                                  </p:stCondLst>
                                  <p:childTnLst>
                                    <p:set>
                                      <p:cBhvr>
                                        <p:cTn id="39" dur="1" fill="hold">
                                          <p:stCondLst>
                                            <p:cond delay="0"/>
                                          </p:stCondLst>
                                        </p:cTn>
                                        <p:tgtEl>
                                          <p:spTgt spid="304"/>
                                        </p:tgtEl>
                                        <p:attrNameLst>
                                          <p:attrName>style.visibility</p:attrName>
                                        </p:attrNameLst>
                                      </p:cBhvr>
                                      <p:to>
                                        <p:strVal val="visible"/>
                                      </p:to>
                                    </p:set>
                                  </p:childTnLst>
                                </p:cTn>
                              </p:par>
                            </p:childTnLst>
                          </p:cTn>
                        </p:par>
                        <p:par>
                          <p:cTn id="40" fill="hold">
                            <p:stCondLst>
                              <p:cond delay="0"/>
                            </p:stCondLst>
                            <p:childTnLst>
                              <p:par>
                                <p:cTn id="41" presetID="1" presetClass="entr" presetSubtype="0" fill="hold" grpId="1" nodeType="afterEffect">
                                  <p:stCondLst>
                                    <p:cond delay="0"/>
                                  </p:stCondLst>
                                  <p:childTnLst>
                                    <p:set>
                                      <p:cBhvr>
                                        <p:cTn id="42" dur="1" fill="hold">
                                          <p:stCondLst>
                                            <p:cond delay="0"/>
                                          </p:stCondLst>
                                        </p:cTn>
                                        <p:tgtEl>
                                          <p:spTgt spid="237"/>
                                        </p:tgtEl>
                                        <p:attrNameLst>
                                          <p:attrName>style.visibility</p:attrName>
                                        </p:attrNameLst>
                                      </p:cBhvr>
                                      <p:to>
                                        <p:strVal val="visible"/>
                                      </p:to>
                                    </p:set>
                                  </p:childTnLst>
                                </p:cTn>
                              </p:par>
                            </p:childTnLst>
                          </p:cTn>
                        </p:par>
                      </p:childTnLst>
                    </p:cTn>
                  </p:par>
                </p:childTnLst>
              </p:cTn>
              <p:nextCondLst>
                <p:cond evt="onClick" delay="0">
                  <p:tgtEl>
                    <p:spTgt spid="189"/>
                  </p:tgtEl>
                </p:cond>
              </p:nextCondLst>
            </p:seq>
            <p:seq concurrent="1" nextAc="seek">
              <p:cTn id="43" restart="whenNotActive" fill="hold" evtFilter="cancelBubble" nodeType="interactiveSeq">
                <p:stCondLst>
                  <p:cond evt="onClick" delay="0">
                    <p:tgtEl>
                      <p:spTgt spid="237"/>
                    </p:tgtEl>
                  </p:cond>
                </p:stCondLst>
                <p:endSync evt="end" delay="0">
                  <p:rtn val="all"/>
                </p:endSync>
                <p:childTnLst>
                  <p:par>
                    <p:cTn id="44" fill="hold">
                      <p:stCondLst>
                        <p:cond delay="0"/>
                      </p:stCondLst>
                      <p:childTnLst>
                        <p:par>
                          <p:cTn id="45" fill="hold">
                            <p:stCondLst>
                              <p:cond delay="0"/>
                            </p:stCondLst>
                            <p:childTnLst>
                              <p:par>
                                <p:cTn id="46" presetID="1" presetClass="exit" presetSubtype="0" fill="hold" grpId="0" nodeType="withEffect">
                                  <p:stCondLst>
                                    <p:cond delay="0"/>
                                  </p:stCondLst>
                                  <p:childTnLst>
                                    <p:set>
                                      <p:cBhvr>
                                        <p:cTn id="47" dur="1" fill="hold">
                                          <p:stCondLst>
                                            <p:cond delay="0"/>
                                          </p:stCondLst>
                                        </p:cTn>
                                        <p:tgtEl>
                                          <p:spTgt spid="237"/>
                                        </p:tgtEl>
                                        <p:attrNameLst>
                                          <p:attrName>style.visibility</p:attrName>
                                        </p:attrNameLst>
                                      </p:cBhvr>
                                      <p:to>
                                        <p:strVal val="hidden"/>
                                      </p:to>
                                    </p:set>
                                  </p:childTnLst>
                                </p:cTn>
                              </p:par>
                              <p:par>
                                <p:cTn id="48" presetID="1" presetClass="exit" presetSubtype="0" fill="hold" nodeType="withEffect">
                                  <p:stCondLst>
                                    <p:cond delay="0"/>
                                  </p:stCondLst>
                                  <p:childTnLst>
                                    <p:set>
                                      <p:cBhvr>
                                        <p:cTn id="49" dur="1" fill="hold">
                                          <p:stCondLst>
                                            <p:cond delay="0"/>
                                          </p:stCondLst>
                                        </p:cTn>
                                        <p:tgtEl>
                                          <p:spTgt spid="304"/>
                                        </p:tgtEl>
                                        <p:attrNameLst>
                                          <p:attrName>style.visibility</p:attrName>
                                        </p:attrNameLst>
                                      </p:cBhvr>
                                      <p:to>
                                        <p:strVal val="hidden"/>
                                      </p:to>
                                    </p:set>
                                  </p:childTnLst>
                                </p:cTn>
                              </p:par>
                              <p:par>
                                <p:cTn id="50" presetID="1" presetClass="entr" presetSubtype="0" fill="hold" grpId="0" nodeType="withEffect">
                                  <p:stCondLst>
                                    <p:cond delay="0"/>
                                  </p:stCondLst>
                                  <p:childTnLst>
                                    <p:set>
                                      <p:cBhvr>
                                        <p:cTn id="51" dur="1" fill="hold">
                                          <p:stCondLst>
                                            <p:cond delay="0"/>
                                          </p:stCondLst>
                                        </p:cTn>
                                        <p:tgtEl>
                                          <p:spTgt spid="6"/>
                                        </p:tgtEl>
                                        <p:attrNameLst>
                                          <p:attrName>style.visibility</p:attrName>
                                        </p:attrNameLst>
                                      </p:cBhvr>
                                      <p:to>
                                        <p:strVal val="visible"/>
                                      </p:to>
                                    </p:set>
                                  </p:childTnLst>
                                </p:cTn>
                              </p:par>
                            </p:childTnLst>
                          </p:cTn>
                        </p:par>
                      </p:childTnLst>
                    </p:cTn>
                  </p:par>
                </p:childTnLst>
              </p:cTn>
              <p:nextCondLst>
                <p:cond evt="onClick" delay="0">
                  <p:tgtEl>
                    <p:spTgt spid="237"/>
                  </p:tgtEl>
                </p:cond>
              </p:nextCondLst>
            </p:seq>
            <p:seq concurrent="1" nextAc="seek">
              <p:cTn id="52" restart="whenNotActive" fill="hold" evtFilter="cancelBubble" nodeType="interactiveSeq">
                <p:stCondLst>
                  <p:cond evt="onClick" delay="0">
                    <p:tgtEl>
                      <p:spTgt spid="261"/>
                    </p:tgtEl>
                  </p:cond>
                </p:stCondLst>
                <p:endSync evt="end" delay="0">
                  <p:rtn val="all"/>
                </p:endSync>
                <p:childTnLst>
                  <p:par>
                    <p:cTn id="53" fill="hold">
                      <p:stCondLst>
                        <p:cond delay="0"/>
                      </p:stCondLst>
                      <p:childTnLst>
                        <p:par>
                          <p:cTn id="54" fill="hold">
                            <p:stCondLst>
                              <p:cond delay="0"/>
                            </p:stCondLst>
                            <p:childTnLst>
                              <p:par>
                                <p:cTn id="55" presetID="1" presetClass="exit" presetSubtype="0" fill="hold" grpId="0" nodeType="withEffect">
                                  <p:stCondLst>
                                    <p:cond delay="0"/>
                                  </p:stCondLst>
                                  <p:childTnLst>
                                    <p:set>
                                      <p:cBhvr>
                                        <p:cTn id="56" dur="1" fill="hold">
                                          <p:stCondLst>
                                            <p:cond delay="0"/>
                                          </p:stCondLst>
                                        </p:cTn>
                                        <p:tgtEl>
                                          <p:spTgt spid="261"/>
                                        </p:tgtEl>
                                        <p:attrNameLst>
                                          <p:attrName>style.visibility</p:attrName>
                                        </p:attrNameLst>
                                      </p:cBhvr>
                                      <p:to>
                                        <p:strVal val="hidden"/>
                                      </p:to>
                                    </p:set>
                                  </p:childTnLst>
                                </p:cTn>
                              </p:par>
                              <p:par>
                                <p:cTn id="57" presetID="1" presetClass="entr" presetSubtype="0" fill="hold" grpId="1" nodeType="withEffect">
                                  <p:stCondLst>
                                    <p:cond delay="0"/>
                                  </p:stCondLst>
                                  <p:childTnLst>
                                    <p:set>
                                      <p:cBhvr>
                                        <p:cTn id="58" dur="1" fill="hold">
                                          <p:stCondLst>
                                            <p:cond delay="0"/>
                                          </p:stCondLst>
                                        </p:cTn>
                                        <p:tgtEl>
                                          <p:spTgt spid="7"/>
                                        </p:tgtEl>
                                        <p:attrNameLst>
                                          <p:attrName>style.visibility</p:attrName>
                                        </p:attrNameLst>
                                      </p:cBhvr>
                                      <p:to>
                                        <p:strVal val="visible"/>
                                      </p:to>
                                    </p:set>
                                  </p:childTnLst>
                                </p:cTn>
                              </p:par>
                            </p:childTnLst>
                          </p:cTn>
                        </p:par>
                        <p:par>
                          <p:cTn id="59" fill="hold">
                            <p:stCondLst>
                              <p:cond delay="0"/>
                            </p:stCondLst>
                            <p:childTnLst>
                              <p:par>
                                <p:cTn id="60" presetID="1" presetClass="entr" presetSubtype="0" fill="hold" grpId="1" nodeType="afterEffect">
                                  <p:stCondLst>
                                    <p:cond delay="0"/>
                                  </p:stCondLst>
                                  <p:childTnLst>
                                    <p:set>
                                      <p:cBhvr>
                                        <p:cTn id="61" dur="1" fill="hold">
                                          <p:stCondLst>
                                            <p:cond delay="0"/>
                                          </p:stCondLst>
                                        </p:cTn>
                                        <p:tgtEl>
                                          <p:spTgt spid="189"/>
                                        </p:tgtEl>
                                        <p:attrNameLst>
                                          <p:attrName>style.visibility</p:attrName>
                                        </p:attrNameLst>
                                      </p:cBhvr>
                                      <p:to>
                                        <p:strVal val="visible"/>
                                      </p:to>
                                    </p:set>
                                  </p:childTnLst>
                                </p:cTn>
                              </p:par>
                            </p:childTnLst>
                          </p:cTn>
                        </p:par>
                      </p:childTnLst>
                    </p:cTn>
                  </p:par>
                </p:childTnLst>
              </p:cTn>
              <p:nextCondLst>
                <p:cond evt="onClick" delay="0">
                  <p:tgtEl>
                    <p:spTgt spid="261"/>
                  </p:tgtEl>
                </p:cond>
              </p:nextCondLst>
            </p:seq>
            <p:seq concurrent="1" nextAc="seek">
              <p:cTn id="62" restart="whenNotActive" fill="hold" evtFilter="cancelBubble" nodeType="interactiveSeq">
                <p:stCondLst>
                  <p:cond evt="onClick" delay="0">
                    <p:tgtEl>
                      <p:spTgt spid="105"/>
                    </p:tgtEl>
                  </p:cond>
                </p:stCondLst>
                <p:endSync evt="end" delay="0">
                  <p:rtn val="all"/>
                </p:endSync>
                <p:childTnLst>
                  <p:par>
                    <p:cTn id="63" fill="hold">
                      <p:stCondLst>
                        <p:cond delay="0"/>
                      </p:stCondLst>
                      <p:childTnLst>
                        <p:par>
                          <p:cTn id="64" fill="hold">
                            <p:stCondLst>
                              <p:cond delay="0"/>
                            </p:stCondLst>
                            <p:childTnLst>
                              <p:par>
                                <p:cTn id="65" presetID="1" presetClass="exit" presetSubtype="0" fill="hold" nodeType="withEffect">
                                  <p:stCondLst>
                                    <p:cond delay="0"/>
                                  </p:stCondLst>
                                  <p:childTnLst>
                                    <p:set>
                                      <p:cBhvr>
                                        <p:cTn id="66" dur="1" fill="hold">
                                          <p:stCondLst>
                                            <p:cond delay="0"/>
                                          </p:stCondLst>
                                        </p:cTn>
                                        <p:tgtEl>
                                          <p:spTgt spid="105"/>
                                        </p:tgtEl>
                                        <p:attrNameLst>
                                          <p:attrName>style.visibility</p:attrName>
                                        </p:attrNameLst>
                                      </p:cBhvr>
                                      <p:to>
                                        <p:strVal val="hidden"/>
                                      </p:to>
                                    </p:set>
                                  </p:childTnLst>
                                </p:cTn>
                              </p:par>
                            </p:childTnLst>
                          </p:cTn>
                        </p:par>
                      </p:childTnLst>
                    </p:cTn>
                  </p:par>
                </p:childTnLst>
              </p:cTn>
              <p:nextCondLst>
                <p:cond evt="onClick" delay="0">
                  <p:tgtEl>
                    <p:spTgt spid="105"/>
                  </p:tgtEl>
                </p:cond>
              </p:nextCondLst>
            </p:seq>
            <p:seq concurrent="1" nextAc="seek">
              <p:cTn id="67" restart="whenNotActive" fill="hold" evtFilter="cancelBubble" nodeType="interactiveSeq">
                <p:stCondLst>
                  <p:cond evt="onClick" delay="0">
                    <p:tgtEl>
                      <p:spTgt spid="304"/>
                    </p:tgtEl>
                  </p:cond>
                </p:stCondLst>
                <p:endSync evt="end" delay="0">
                  <p:rtn val="all"/>
                </p:endSync>
                <p:childTnLst>
                  <p:par>
                    <p:cTn id="68" fill="hold">
                      <p:stCondLst>
                        <p:cond delay="0"/>
                      </p:stCondLst>
                      <p:childTnLst>
                        <p:par>
                          <p:cTn id="69" fill="hold">
                            <p:stCondLst>
                              <p:cond delay="0"/>
                            </p:stCondLst>
                            <p:childTnLst>
                              <p:par>
                                <p:cTn id="70" presetID="1" presetClass="exit" presetSubtype="0" fill="hold" nodeType="withEffect">
                                  <p:stCondLst>
                                    <p:cond delay="0"/>
                                  </p:stCondLst>
                                  <p:childTnLst>
                                    <p:set>
                                      <p:cBhvr>
                                        <p:cTn id="71" dur="1" fill="hold">
                                          <p:stCondLst>
                                            <p:cond delay="0"/>
                                          </p:stCondLst>
                                        </p:cTn>
                                        <p:tgtEl>
                                          <p:spTgt spid="304"/>
                                        </p:tgtEl>
                                        <p:attrNameLst>
                                          <p:attrName>style.visibility</p:attrName>
                                        </p:attrNameLst>
                                      </p:cBhvr>
                                      <p:to>
                                        <p:strVal val="hidden"/>
                                      </p:to>
                                    </p:set>
                                  </p:childTnLst>
                                </p:cTn>
                              </p:par>
                            </p:childTnLst>
                          </p:cTn>
                        </p:par>
                      </p:childTnLst>
                    </p:cTn>
                  </p:par>
                </p:childTnLst>
              </p:cTn>
              <p:nextCondLst>
                <p:cond evt="onClick" delay="0">
                  <p:tgtEl>
                    <p:spTgt spid="304"/>
                  </p:tgtEl>
                </p:cond>
              </p:nextCondLst>
            </p:seq>
          </p:childTnLst>
        </p:cTn>
      </p:par>
    </p:tnLst>
    <p:bldLst>
      <p:bldP spid="5" grpId="0" animBg="1"/>
      <p:bldP spid="186" grpId="0" animBg="1"/>
      <p:bldP spid="186" grpId="1" animBg="1"/>
      <p:bldP spid="189" grpId="0" animBg="1"/>
      <p:bldP spid="189" grpId="1" animBg="1"/>
      <p:bldP spid="189" grpId="2" animBg="1"/>
      <p:bldP spid="237" grpId="0" animBg="1"/>
      <p:bldP spid="237" grpId="1" animBg="1"/>
      <p:bldP spid="261" grpId="0" animBg="1"/>
      <p:bldP spid="261" grpId="1" animBg="1"/>
      <p:bldP spid="3" grpId="0" animBg="1"/>
      <p:bldP spid="6" grpId="0" animBg="1"/>
      <p:bldP spid="7" grpId="0" animBg="1"/>
      <p:bldP spid="7"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0842116A-C2A1-A07D-F0C6-E131121AE7C9}"/>
              </a:ext>
            </a:extLst>
          </p:cNvPr>
          <p:cNvSpPr txBox="1"/>
          <p:nvPr/>
        </p:nvSpPr>
        <p:spPr>
          <a:xfrm>
            <a:off x="6846812" y="218440"/>
            <a:ext cx="5096268" cy="1384995"/>
          </a:xfrm>
          <a:prstGeom prst="rect">
            <a:avLst/>
          </a:prstGeom>
          <a:noFill/>
        </p:spPr>
        <p:txBody>
          <a:bodyPr wrap="none" rtlCol="1">
            <a:spAutoFit/>
          </a:bodyPr>
          <a:lstStyle/>
          <a:p>
            <a:r>
              <a:rPr lang="he-IL" sz="2800" dirty="0"/>
              <a:t>דָנָה קָנְתָה מִשְׂחַק קֻפְסָה בִּ־30 שְקָלִים</a:t>
            </a:r>
            <a:br>
              <a:rPr lang="he-IL" sz="2800" dirty="0"/>
            </a:br>
            <a:r>
              <a:rPr lang="he-IL" sz="2800" dirty="0"/>
              <a:t>וְסֵפֶר בַּ־50 שְקָלִים.</a:t>
            </a:r>
          </a:p>
          <a:p>
            <a:r>
              <a:rPr lang="he-IL" sz="2800" dirty="0"/>
              <a:t>כַּמָה כֶּסֶף שִלְמָה דָנָה?</a:t>
            </a:r>
          </a:p>
        </p:txBody>
      </p:sp>
      <p:sp>
        <p:nvSpPr>
          <p:cNvPr id="3" name="לחצו לרמז 1">
            <a:extLst>
              <a:ext uri="{FF2B5EF4-FFF2-40B4-BE49-F238E27FC236}">
                <a16:creationId xmlns:a16="http://schemas.microsoft.com/office/drawing/2014/main" id="{1A76BADD-27FC-34D3-736C-C58127E105CD}"/>
              </a:ext>
            </a:extLst>
          </p:cNvPr>
          <p:cNvSpPr/>
          <p:nvPr/>
        </p:nvSpPr>
        <p:spPr>
          <a:xfrm>
            <a:off x="9446303" y="5014552"/>
            <a:ext cx="2387147" cy="1384994"/>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lumMod val="75000"/>
            </a:schemeClr>
          </a:solidFill>
          <a:ln w="57150" cap="rnd">
            <a:solidFill>
              <a:schemeClr val="accent1">
                <a:lumMod val="75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לְקַבָּלַת רֶמֶז.</a:t>
            </a:r>
            <a:endParaRPr lang="en-IL" sz="2800" dirty="0"/>
          </a:p>
        </p:txBody>
      </p:sp>
      <p:sp>
        <p:nvSpPr>
          <p:cNvPr id="4" name="לחצו לתשובה 1">
            <a:extLst>
              <a:ext uri="{FF2B5EF4-FFF2-40B4-BE49-F238E27FC236}">
                <a16:creationId xmlns:a16="http://schemas.microsoft.com/office/drawing/2014/main" id="{37101892-4829-735C-D011-F21AB9898BC5}"/>
              </a:ext>
            </a:extLst>
          </p:cNvPr>
          <p:cNvSpPr/>
          <p:nvPr/>
        </p:nvSpPr>
        <p:spPr>
          <a:xfrm>
            <a:off x="9446302" y="5014552"/>
            <a:ext cx="2387147" cy="1384994"/>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0189A1"/>
          </a:solidFill>
          <a:ln w="57150" cap="rnd">
            <a:solidFill>
              <a:schemeClr val="accent1">
                <a:lumMod val="75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הַתְשוּבָה.</a:t>
            </a:r>
            <a:endParaRPr lang="en-IL" sz="2800" dirty="0"/>
          </a:p>
        </p:txBody>
      </p:sp>
      <p:grpSp>
        <p:nvGrpSpPr>
          <p:cNvPr id="115" name="קבוצה 114">
            <a:extLst>
              <a:ext uri="{FF2B5EF4-FFF2-40B4-BE49-F238E27FC236}">
                <a16:creationId xmlns:a16="http://schemas.microsoft.com/office/drawing/2014/main" id="{B250150D-EF5B-9110-655B-1DDCA2FE39AF}"/>
              </a:ext>
            </a:extLst>
          </p:cNvPr>
          <p:cNvGrpSpPr/>
          <p:nvPr/>
        </p:nvGrpSpPr>
        <p:grpSpPr>
          <a:xfrm>
            <a:off x="539702" y="331010"/>
            <a:ext cx="3593472" cy="1913592"/>
            <a:chOff x="456514" y="1105995"/>
            <a:chExt cx="3593472" cy="1913592"/>
          </a:xfrm>
          <a:solidFill>
            <a:schemeClr val="accent2"/>
          </a:solidFill>
        </p:grpSpPr>
        <p:grpSp>
          <p:nvGrpSpPr>
            <p:cNvPr id="16" name="קבוצה 15">
              <a:extLst>
                <a:ext uri="{FF2B5EF4-FFF2-40B4-BE49-F238E27FC236}">
                  <a16:creationId xmlns:a16="http://schemas.microsoft.com/office/drawing/2014/main" id="{4E423B37-63CF-DDB4-C4F1-62554DA6B99B}"/>
                </a:ext>
              </a:extLst>
            </p:cNvPr>
            <p:cNvGrpSpPr/>
            <p:nvPr/>
          </p:nvGrpSpPr>
          <p:grpSpPr>
            <a:xfrm>
              <a:off x="456514" y="1105995"/>
              <a:ext cx="3593472" cy="284480"/>
              <a:chOff x="802640" y="768697"/>
              <a:chExt cx="3593472" cy="284480"/>
            </a:xfrm>
            <a:grpFill/>
          </p:grpSpPr>
          <p:sp>
            <p:nvSpPr>
              <p:cNvPr id="17" name="אליפסה 16">
                <a:extLst>
                  <a:ext uri="{FF2B5EF4-FFF2-40B4-BE49-F238E27FC236}">
                    <a16:creationId xmlns:a16="http://schemas.microsoft.com/office/drawing/2014/main" id="{56EEB33B-2814-40D5-9D86-28846F61DDA3}"/>
                  </a:ext>
                </a:extLst>
              </p:cNvPr>
              <p:cNvSpPr/>
              <p:nvPr/>
            </p:nvSpPr>
            <p:spPr>
              <a:xfrm>
                <a:off x="802640" y="768697"/>
                <a:ext cx="284480" cy="28448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 name="אליפסה 17">
                <a:extLst>
                  <a:ext uri="{FF2B5EF4-FFF2-40B4-BE49-F238E27FC236}">
                    <a16:creationId xmlns:a16="http://schemas.microsoft.com/office/drawing/2014/main" id="{51A4A498-D064-81B7-EB70-8CAC400D6CA0}"/>
                  </a:ext>
                </a:extLst>
              </p:cNvPr>
              <p:cNvSpPr/>
              <p:nvPr/>
            </p:nvSpPr>
            <p:spPr>
              <a:xfrm>
                <a:off x="1170306" y="768697"/>
                <a:ext cx="284480" cy="28448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 name="אליפסה 18">
                <a:extLst>
                  <a:ext uri="{FF2B5EF4-FFF2-40B4-BE49-F238E27FC236}">
                    <a16:creationId xmlns:a16="http://schemas.microsoft.com/office/drawing/2014/main" id="{F1838C66-5ACE-F8FB-7685-A95F2B5CABA6}"/>
                  </a:ext>
                </a:extLst>
              </p:cNvPr>
              <p:cNvSpPr/>
              <p:nvPr/>
            </p:nvSpPr>
            <p:spPr>
              <a:xfrm>
                <a:off x="1537972" y="768697"/>
                <a:ext cx="284480" cy="28448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 name="אליפסה 19">
                <a:extLst>
                  <a:ext uri="{FF2B5EF4-FFF2-40B4-BE49-F238E27FC236}">
                    <a16:creationId xmlns:a16="http://schemas.microsoft.com/office/drawing/2014/main" id="{72E79880-748C-D4AE-DE4C-A99AA0A9FB11}"/>
                  </a:ext>
                </a:extLst>
              </p:cNvPr>
              <p:cNvSpPr/>
              <p:nvPr/>
            </p:nvSpPr>
            <p:spPr>
              <a:xfrm>
                <a:off x="1905638" y="768697"/>
                <a:ext cx="284480" cy="28448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 name="אליפסה 20">
                <a:extLst>
                  <a:ext uri="{FF2B5EF4-FFF2-40B4-BE49-F238E27FC236}">
                    <a16:creationId xmlns:a16="http://schemas.microsoft.com/office/drawing/2014/main" id="{0CA6AF83-0153-5CEE-59AE-F3949A72A57F}"/>
                  </a:ext>
                </a:extLst>
              </p:cNvPr>
              <p:cNvSpPr/>
              <p:nvPr/>
            </p:nvSpPr>
            <p:spPr>
              <a:xfrm>
                <a:off x="2273304" y="768697"/>
                <a:ext cx="284480" cy="28448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 name="אליפסה 21">
                <a:extLst>
                  <a:ext uri="{FF2B5EF4-FFF2-40B4-BE49-F238E27FC236}">
                    <a16:creationId xmlns:a16="http://schemas.microsoft.com/office/drawing/2014/main" id="{1E1789D0-8C50-B8B2-33CA-53C86560E8FD}"/>
                  </a:ext>
                </a:extLst>
              </p:cNvPr>
              <p:cNvSpPr/>
              <p:nvPr/>
            </p:nvSpPr>
            <p:spPr>
              <a:xfrm>
                <a:off x="2640970" y="768697"/>
                <a:ext cx="284480" cy="28448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 name="אליפסה 22">
                <a:extLst>
                  <a:ext uri="{FF2B5EF4-FFF2-40B4-BE49-F238E27FC236}">
                    <a16:creationId xmlns:a16="http://schemas.microsoft.com/office/drawing/2014/main" id="{90303C83-30C1-7D07-BDA9-1B1A9D08B1FA}"/>
                  </a:ext>
                </a:extLst>
              </p:cNvPr>
              <p:cNvSpPr/>
              <p:nvPr/>
            </p:nvSpPr>
            <p:spPr>
              <a:xfrm>
                <a:off x="3008636" y="768697"/>
                <a:ext cx="284480" cy="28448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 name="אליפסה 23">
                <a:extLst>
                  <a:ext uri="{FF2B5EF4-FFF2-40B4-BE49-F238E27FC236}">
                    <a16:creationId xmlns:a16="http://schemas.microsoft.com/office/drawing/2014/main" id="{06779050-29B9-3FDC-F336-1C1EDDD45D0E}"/>
                  </a:ext>
                </a:extLst>
              </p:cNvPr>
              <p:cNvSpPr/>
              <p:nvPr/>
            </p:nvSpPr>
            <p:spPr>
              <a:xfrm>
                <a:off x="3376302" y="768697"/>
                <a:ext cx="284480" cy="28448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 name="אליפסה 24">
                <a:extLst>
                  <a:ext uri="{FF2B5EF4-FFF2-40B4-BE49-F238E27FC236}">
                    <a16:creationId xmlns:a16="http://schemas.microsoft.com/office/drawing/2014/main" id="{21C14A47-1691-A15E-9E98-E49FB0C85A06}"/>
                  </a:ext>
                </a:extLst>
              </p:cNvPr>
              <p:cNvSpPr/>
              <p:nvPr/>
            </p:nvSpPr>
            <p:spPr>
              <a:xfrm>
                <a:off x="3743968" y="768697"/>
                <a:ext cx="284480" cy="28448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 name="אליפסה 25">
                <a:extLst>
                  <a:ext uri="{FF2B5EF4-FFF2-40B4-BE49-F238E27FC236}">
                    <a16:creationId xmlns:a16="http://schemas.microsoft.com/office/drawing/2014/main" id="{D3175A60-0B1F-03C2-24B7-1F2293ED74A4}"/>
                  </a:ext>
                </a:extLst>
              </p:cNvPr>
              <p:cNvSpPr/>
              <p:nvPr/>
            </p:nvSpPr>
            <p:spPr>
              <a:xfrm>
                <a:off x="4111632" y="768697"/>
                <a:ext cx="284480" cy="28448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27" name="קבוצה 26">
              <a:extLst>
                <a:ext uri="{FF2B5EF4-FFF2-40B4-BE49-F238E27FC236}">
                  <a16:creationId xmlns:a16="http://schemas.microsoft.com/office/drawing/2014/main" id="{163110EC-1A6C-6A73-A9BA-C144E12B6D06}"/>
                </a:ext>
              </a:extLst>
            </p:cNvPr>
            <p:cNvGrpSpPr/>
            <p:nvPr/>
          </p:nvGrpSpPr>
          <p:grpSpPr>
            <a:xfrm>
              <a:off x="456514" y="1513273"/>
              <a:ext cx="3593472" cy="284480"/>
              <a:chOff x="802640" y="768697"/>
              <a:chExt cx="3593472" cy="284480"/>
            </a:xfrm>
            <a:grpFill/>
          </p:grpSpPr>
          <p:sp>
            <p:nvSpPr>
              <p:cNvPr id="28" name="אליפסה 27">
                <a:extLst>
                  <a:ext uri="{FF2B5EF4-FFF2-40B4-BE49-F238E27FC236}">
                    <a16:creationId xmlns:a16="http://schemas.microsoft.com/office/drawing/2014/main" id="{7BB61623-2545-C282-9195-E6E3F1E60647}"/>
                  </a:ext>
                </a:extLst>
              </p:cNvPr>
              <p:cNvSpPr/>
              <p:nvPr/>
            </p:nvSpPr>
            <p:spPr>
              <a:xfrm>
                <a:off x="802640" y="768697"/>
                <a:ext cx="284480" cy="28448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 name="אליפסה 28">
                <a:extLst>
                  <a:ext uri="{FF2B5EF4-FFF2-40B4-BE49-F238E27FC236}">
                    <a16:creationId xmlns:a16="http://schemas.microsoft.com/office/drawing/2014/main" id="{01A39EDB-F291-AAFB-8AA7-16F4BDF9152C}"/>
                  </a:ext>
                </a:extLst>
              </p:cNvPr>
              <p:cNvSpPr/>
              <p:nvPr/>
            </p:nvSpPr>
            <p:spPr>
              <a:xfrm>
                <a:off x="1170306" y="768697"/>
                <a:ext cx="284480" cy="28448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 name="אליפסה 29">
                <a:extLst>
                  <a:ext uri="{FF2B5EF4-FFF2-40B4-BE49-F238E27FC236}">
                    <a16:creationId xmlns:a16="http://schemas.microsoft.com/office/drawing/2014/main" id="{AC6D4792-3B36-108C-1D82-9C2AE0974BEA}"/>
                  </a:ext>
                </a:extLst>
              </p:cNvPr>
              <p:cNvSpPr/>
              <p:nvPr/>
            </p:nvSpPr>
            <p:spPr>
              <a:xfrm>
                <a:off x="1537972" y="768697"/>
                <a:ext cx="284480" cy="28448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1" name="אליפסה 30">
                <a:extLst>
                  <a:ext uri="{FF2B5EF4-FFF2-40B4-BE49-F238E27FC236}">
                    <a16:creationId xmlns:a16="http://schemas.microsoft.com/office/drawing/2014/main" id="{2DE20740-A089-1733-9060-92BA98EC917B}"/>
                  </a:ext>
                </a:extLst>
              </p:cNvPr>
              <p:cNvSpPr/>
              <p:nvPr/>
            </p:nvSpPr>
            <p:spPr>
              <a:xfrm>
                <a:off x="1905638" y="768697"/>
                <a:ext cx="284480" cy="28448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2" name="אליפסה 31">
                <a:extLst>
                  <a:ext uri="{FF2B5EF4-FFF2-40B4-BE49-F238E27FC236}">
                    <a16:creationId xmlns:a16="http://schemas.microsoft.com/office/drawing/2014/main" id="{E19BD62E-D34A-998D-09C1-8280D6C0575F}"/>
                  </a:ext>
                </a:extLst>
              </p:cNvPr>
              <p:cNvSpPr/>
              <p:nvPr/>
            </p:nvSpPr>
            <p:spPr>
              <a:xfrm>
                <a:off x="2273304" y="768697"/>
                <a:ext cx="284480" cy="28448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3" name="אליפסה 32">
                <a:extLst>
                  <a:ext uri="{FF2B5EF4-FFF2-40B4-BE49-F238E27FC236}">
                    <a16:creationId xmlns:a16="http://schemas.microsoft.com/office/drawing/2014/main" id="{A7C6307D-9CA0-D28E-C2D8-CA4763750D81}"/>
                  </a:ext>
                </a:extLst>
              </p:cNvPr>
              <p:cNvSpPr/>
              <p:nvPr/>
            </p:nvSpPr>
            <p:spPr>
              <a:xfrm>
                <a:off x="2640970" y="768697"/>
                <a:ext cx="284480" cy="28448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4" name="אליפסה 33">
                <a:extLst>
                  <a:ext uri="{FF2B5EF4-FFF2-40B4-BE49-F238E27FC236}">
                    <a16:creationId xmlns:a16="http://schemas.microsoft.com/office/drawing/2014/main" id="{0BF1BC57-BF4C-007D-00A6-89D831DE4175}"/>
                  </a:ext>
                </a:extLst>
              </p:cNvPr>
              <p:cNvSpPr/>
              <p:nvPr/>
            </p:nvSpPr>
            <p:spPr>
              <a:xfrm>
                <a:off x="3008636" y="768697"/>
                <a:ext cx="284480" cy="28448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5" name="אליפסה 34">
                <a:extLst>
                  <a:ext uri="{FF2B5EF4-FFF2-40B4-BE49-F238E27FC236}">
                    <a16:creationId xmlns:a16="http://schemas.microsoft.com/office/drawing/2014/main" id="{26865466-B0ED-0DAC-CF8E-F04FE5666C90}"/>
                  </a:ext>
                </a:extLst>
              </p:cNvPr>
              <p:cNvSpPr/>
              <p:nvPr/>
            </p:nvSpPr>
            <p:spPr>
              <a:xfrm>
                <a:off x="3376302" y="768697"/>
                <a:ext cx="284480" cy="28448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6" name="אליפסה 35">
                <a:extLst>
                  <a:ext uri="{FF2B5EF4-FFF2-40B4-BE49-F238E27FC236}">
                    <a16:creationId xmlns:a16="http://schemas.microsoft.com/office/drawing/2014/main" id="{38D0C02A-D236-A0A4-E316-4B63792ED9A3}"/>
                  </a:ext>
                </a:extLst>
              </p:cNvPr>
              <p:cNvSpPr/>
              <p:nvPr/>
            </p:nvSpPr>
            <p:spPr>
              <a:xfrm>
                <a:off x="3743968" y="768697"/>
                <a:ext cx="284480" cy="28448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7" name="אליפסה 36">
                <a:extLst>
                  <a:ext uri="{FF2B5EF4-FFF2-40B4-BE49-F238E27FC236}">
                    <a16:creationId xmlns:a16="http://schemas.microsoft.com/office/drawing/2014/main" id="{49889992-2480-0D58-2226-C55B3F3E9636}"/>
                  </a:ext>
                </a:extLst>
              </p:cNvPr>
              <p:cNvSpPr/>
              <p:nvPr/>
            </p:nvSpPr>
            <p:spPr>
              <a:xfrm>
                <a:off x="4111632" y="768697"/>
                <a:ext cx="284480" cy="28448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38" name="קבוצה 37">
              <a:extLst>
                <a:ext uri="{FF2B5EF4-FFF2-40B4-BE49-F238E27FC236}">
                  <a16:creationId xmlns:a16="http://schemas.microsoft.com/office/drawing/2014/main" id="{6473BE3B-AB54-D60B-1CDB-3ACD97E58F58}"/>
                </a:ext>
              </a:extLst>
            </p:cNvPr>
            <p:cNvGrpSpPr/>
            <p:nvPr/>
          </p:nvGrpSpPr>
          <p:grpSpPr>
            <a:xfrm>
              <a:off x="456514" y="1920551"/>
              <a:ext cx="3593472" cy="284480"/>
              <a:chOff x="802640" y="768697"/>
              <a:chExt cx="3593472" cy="284480"/>
            </a:xfrm>
            <a:grpFill/>
          </p:grpSpPr>
          <p:sp>
            <p:nvSpPr>
              <p:cNvPr id="39" name="אליפסה 38">
                <a:extLst>
                  <a:ext uri="{FF2B5EF4-FFF2-40B4-BE49-F238E27FC236}">
                    <a16:creationId xmlns:a16="http://schemas.microsoft.com/office/drawing/2014/main" id="{05AAF8BF-D7D4-C2BF-3618-96533481B9B5}"/>
                  </a:ext>
                </a:extLst>
              </p:cNvPr>
              <p:cNvSpPr/>
              <p:nvPr/>
            </p:nvSpPr>
            <p:spPr>
              <a:xfrm>
                <a:off x="802640" y="768697"/>
                <a:ext cx="284480" cy="28448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0" name="אליפסה 39">
                <a:extLst>
                  <a:ext uri="{FF2B5EF4-FFF2-40B4-BE49-F238E27FC236}">
                    <a16:creationId xmlns:a16="http://schemas.microsoft.com/office/drawing/2014/main" id="{4933173B-8E01-BE83-9C66-D2DEA87BE4E1}"/>
                  </a:ext>
                </a:extLst>
              </p:cNvPr>
              <p:cNvSpPr/>
              <p:nvPr/>
            </p:nvSpPr>
            <p:spPr>
              <a:xfrm>
                <a:off x="1170306" y="768697"/>
                <a:ext cx="284480" cy="28448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1" name="אליפסה 40">
                <a:extLst>
                  <a:ext uri="{FF2B5EF4-FFF2-40B4-BE49-F238E27FC236}">
                    <a16:creationId xmlns:a16="http://schemas.microsoft.com/office/drawing/2014/main" id="{87E62281-FFDF-9198-397E-917D29AE3DBA}"/>
                  </a:ext>
                </a:extLst>
              </p:cNvPr>
              <p:cNvSpPr/>
              <p:nvPr/>
            </p:nvSpPr>
            <p:spPr>
              <a:xfrm>
                <a:off x="1537972" y="768697"/>
                <a:ext cx="284480" cy="28448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2" name="אליפסה 41">
                <a:extLst>
                  <a:ext uri="{FF2B5EF4-FFF2-40B4-BE49-F238E27FC236}">
                    <a16:creationId xmlns:a16="http://schemas.microsoft.com/office/drawing/2014/main" id="{D83A3F9E-BEAC-EB53-7372-04F70B238644}"/>
                  </a:ext>
                </a:extLst>
              </p:cNvPr>
              <p:cNvSpPr/>
              <p:nvPr/>
            </p:nvSpPr>
            <p:spPr>
              <a:xfrm>
                <a:off x="1905638" y="768697"/>
                <a:ext cx="284480" cy="28448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3" name="אליפסה 42">
                <a:extLst>
                  <a:ext uri="{FF2B5EF4-FFF2-40B4-BE49-F238E27FC236}">
                    <a16:creationId xmlns:a16="http://schemas.microsoft.com/office/drawing/2014/main" id="{9F92E715-BE60-21C9-7831-F443E23ACC4B}"/>
                  </a:ext>
                </a:extLst>
              </p:cNvPr>
              <p:cNvSpPr/>
              <p:nvPr/>
            </p:nvSpPr>
            <p:spPr>
              <a:xfrm>
                <a:off x="2273304" y="768697"/>
                <a:ext cx="284480" cy="28448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4" name="אליפסה 43">
                <a:extLst>
                  <a:ext uri="{FF2B5EF4-FFF2-40B4-BE49-F238E27FC236}">
                    <a16:creationId xmlns:a16="http://schemas.microsoft.com/office/drawing/2014/main" id="{71CF5DBD-2800-65CC-CDE7-EC071D741D0E}"/>
                  </a:ext>
                </a:extLst>
              </p:cNvPr>
              <p:cNvSpPr/>
              <p:nvPr/>
            </p:nvSpPr>
            <p:spPr>
              <a:xfrm>
                <a:off x="2640970" y="768697"/>
                <a:ext cx="284480" cy="28448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5" name="אליפסה 44">
                <a:extLst>
                  <a:ext uri="{FF2B5EF4-FFF2-40B4-BE49-F238E27FC236}">
                    <a16:creationId xmlns:a16="http://schemas.microsoft.com/office/drawing/2014/main" id="{84C286C1-CC02-CA84-1975-9C0759A6F886}"/>
                  </a:ext>
                </a:extLst>
              </p:cNvPr>
              <p:cNvSpPr/>
              <p:nvPr/>
            </p:nvSpPr>
            <p:spPr>
              <a:xfrm>
                <a:off x="3008636" y="768697"/>
                <a:ext cx="284480" cy="28448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6" name="אליפסה 45">
                <a:extLst>
                  <a:ext uri="{FF2B5EF4-FFF2-40B4-BE49-F238E27FC236}">
                    <a16:creationId xmlns:a16="http://schemas.microsoft.com/office/drawing/2014/main" id="{CD0B11AF-E6A7-2F82-6B72-91C065D8D067}"/>
                  </a:ext>
                </a:extLst>
              </p:cNvPr>
              <p:cNvSpPr/>
              <p:nvPr/>
            </p:nvSpPr>
            <p:spPr>
              <a:xfrm>
                <a:off x="3376302" y="768697"/>
                <a:ext cx="284480" cy="28448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7" name="אליפסה 46">
                <a:extLst>
                  <a:ext uri="{FF2B5EF4-FFF2-40B4-BE49-F238E27FC236}">
                    <a16:creationId xmlns:a16="http://schemas.microsoft.com/office/drawing/2014/main" id="{9D6F1CE9-3ED3-AE1A-96F6-4067C3FE2293}"/>
                  </a:ext>
                </a:extLst>
              </p:cNvPr>
              <p:cNvSpPr/>
              <p:nvPr/>
            </p:nvSpPr>
            <p:spPr>
              <a:xfrm>
                <a:off x="3743968" y="768697"/>
                <a:ext cx="284480" cy="28448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8" name="אליפסה 47">
                <a:extLst>
                  <a:ext uri="{FF2B5EF4-FFF2-40B4-BE49-F238E27FC236}">
                    <a16:creationId xmlns:a16="http://schemas.microsoft.com/office/drawing/2014/main" id="{EB14E4FC-09DD-FBA1-0E33-73190F966309}"/>
                  </a:ext>
                </a:extLst>
              </p:cNvPr>
              <p:cNvSpPr/>
              <p:nvPr/>
            </p:nvSpPr>
            <p:spPr>
              <a:xfrm>
                <a:off x="4111632" y="768697"/>
                <a:ext cx="284480" cy="28448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49" name="קבוצה 48">
              <a:extLst>
                <a:ext uri="{FF2B5EF4-FFF2-40B4-BE49-F238E27FC236}">
                  <a16:creationId xmlns:a16="http://schemas.microsoft.com/office/drawing/2014/main" id="{5080BF44-1172-62D7-F788-7FC035F88C6D}"/>
                </a:ext>
              </a:extLst>
            </p:cNvPr>
            <p:cNvGrpSpPr/>
            <p:nvPr/>
          </p:nvGrpSpPr>
          <p:grpSpPr>
            <a:xfrm>
              <a:off x="456514" y="2327829"/>
              <a:ext cx="3593472" cy="284480"/>
              <a:chOff x="802640" y="768697"/>
              <a:chExt cx="3593472" cy="284480"/>
            </a:xfrm>
            <a:grpFill/>
          </p:grpSpPr>
          <p:sp>
            <p:nvSpPr>
              <p:cNvPr id="50" name="אליפסה 49">
                <a:extLst>
                  <a:ext uri="{FF2B5EF4-FFF2-40B4-BE49-F238E27FC236}">
                    <a16:creationId xmlns:a16="http://schemas.microsoft.com/office/drawing/2014/main" id="{F9935B92-3F3A-03A2-D968-F4F7820E2A15}"/>
                  </a:ext>
                </a:extLst>
              </p:cNvPr>
              <p:cNvSpPr/>
              <p:nvPr/>
            </p:nvSpPr>
            <p:spPr>
              <a:xfrm>
                <a:off x="802640" y="768697"/>
                <a:ext cx="284480" cy="28448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1" name="אליפסה 50">
                <a:extLst>
                  <a:ext uri="{FF2B5EF4-FFF2-40B4-BE49-F238E27FC236}">
                    <a16:creationId xmlns:a16="http://schemas.microsoft.com/office/drawing/2014/main" id="{7BD3FFC7-36DC-5B25-4A61-8BD67464FE13}"/>
                  </a:ext>
                </a:extLst>
              </p:cNvPr>
              <p:cNvSpPr/>
              <p:nvPr/>
            </p:nvSpPr>
            <p:spPr>
              <a:xfrm>
                <a:off x="1170306" y="768697"/>
                <a:ext cx="284480" cy="28448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2" name="אליפסה 51">
                <a:extLst>
                  <a:ext uri="{FF2B5EF4-FFF2-40B4-BE49-F238E27FC236}">
                    <a16:creationId xmlns:a16="http://schemas.microsoft.com/office/drawing/2014/main" id="{896F3455-71DD-E816-66D8-94EB02682E56}"/>
                  </a:ext>
                </a:extLst>
              </p:cNvPr>
              <p:cNvSpPr/>
              <p:nvPr/>
            </p:nvSpPr>
            <p:spPr>
              <a:xfrm>
                <a:off x="1537972" y="768697"/>
                <a:ext cx="284480" cy="28448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3" name="אליפסה 52">
                <a:extLst>
                  <a:ext uri="{FF2B5EF4-FFF2-40B4-BE49-F238E27FC236}">
                    <a16:creationId xmlns:a16="http://schemas.microsoft.com/office/drawing/2014/main" id="{6925B277-BDD0-8767-8C5B-448245EF21A1}"/>
                  </a:ext>
                </a:extLst>
              </p:cNvPr>
              <p:cNvSpPr/>
              <p:nvPr/>
            </p:nvSpPr>
            <p:spPr>
              <a:xfrm>
                <a:off x="1905638" y="768697"/>
                <a:ext cx="284480" cy="28448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4" name="אליפסה 53">
                <a:extLst>
                  <a:ext uri="{FF2B5EF4-FFF2-40B4-BE49-F238E27FC236}">
                    <a16:creationId xmlns:a16="http://schemas.microsoft.com/office/drawing/2014/main" id="{9C70EA2B-4773-231C-A93F-E64A801F834B}"/>
                  </a:ext>
                </a:extLst>
              </p:cNvPr>
              <p:cNvSpPr/>
              <p:nvPr/>
            </p:nvSpPr>
            <p:spPr>
              <a:xfrm>
                <a:off x="2273304" y="768697"/>
                <a:ext cx="284480" cy="28448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5" name="אליפסה 54">
                <a:extLst>
                  <a:ext uri="{FF2B5EF4-FFF2-40B4-BE49-F238E27FC236}">
                    <a16:creationId xmlns:a16="http://schemas.microsoft.com/office/drawing/2014/main" id="{12FFA12D-6F4C-59A5-E278-36DCA95C4F79}"/>
                  </a:ext>
                </a:extLst>
              </p:cNvPr>
              <p:cNvSpPr/>
              <p:nvPr/>
            </p:nvSpPr>
            <p:spPr>
              <a:xfrm>
                <a:off x="2640970" y="768697"/>
                <a:ext cx="284480" cy="28448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6" name="אליפסה 55">
                <a:extLst>
                  <a:ext uri="{FF2B5EF4-FFF2-40B4-BE49-F238E27FC236}">
                    <a16:creationId xmlns:a16="http://schemas.microsoft.com/office/drawing/2014/main" id="{B21D4188-BE0B-986B-28F0-18CF84A051DB}"/>
                  </a:ext>
                </a:extLst>
              </p:cNvPr>
              <p:cNvSpPr/>
              <p:nvPr/>
            </p:nvSpPr>
            <p:spPr>
              <a:xfrm>
                <a:off x="3008636" y="768697"/>
                <a:ext cx="284480" cy="28448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7" name="אליפסה 56">
                <a:extLst>
                  <a:ext uri="{FF2B5EF4-FFF2-40B4-BE49-F238E27FC236}">
                    <a16:creationId xmlns:a16="http://schemas.microsoft.com/office/drawing/2014/main" id="{CFBEDCA1-801A-3D61-F7C9-D0C18E0BF850}"/>
                  </a:ext>
                </a:extLst>
              </p:cNvPr>
              <p:cNvSpPr/>
              <p:nvPr/>
            </p:nvSpPr>
            <p:spPr>
              <a:xfrm>
                <a:off x="3376302" y="768697"/>
                <a:ext cx="284480" cy="28448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8" name="אליפסה 57">
                <a:extLst>
                  <a:ext uri="{FF2B5EF4-FFF2-40B4-BE49-F238E27FC236}">
                    <a16:creationId xmlns:a16="http://schemas.microsoft.com/office/drawing/2014/main" id="{C61D8671-381B-2599-810D-DDAF45602A57}"/>
                  </a:ext>
                </a:extLst>
              </p:cNvPr>
              <p:cNvSpPr/>
              <p:nvPr/>
            </p:nvSpPr>
            <p:spPr>
              <a:xfrm>
                <a:off x="3743968" y="768697"/>
                <a:ext cx="284480" cy="28448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9" name="אליפסה 58">
                <a:extLst>
                  <a:ext uri="{FF2B5EF4-FFF2-40B4-BE49-F238E27FC236}">
                    <a16:creationId xmlns:a16="http://schemas.microsoft.com/office/drawing/2014/main" id="{D969E041-6E2C-8573-DA27-7149AD3419F9}"/>
                  </a:ext>
                </a:extLst>
              </p:cNvPr>
              <p:cNvSpPr/>
              <p:nvPr/>
            </p:nvSpPr>
            <p:spPr>
              <a:xfrm>
                <a:off x="4111632" y="768697"/>
                <a:ext cx="284480" cy="28448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60" name="קבוצה 59">
              <a:extLst>
                <a:ext uri="{FF2B5EF4-FFF2-40B4-BE49-F238E27FC236}">
                  <a16:creationId xmlns:a16="http://schemas.microsoft.com/office/drawing/2014/main" id="{D07BC6FA-C0A6-1F93-64F8-21ECA89CF214}"/>
                </a:ext>
              </a:extLst>
            </p:cNvPr>
            <p:cNvGrpSpPr/>
            <p:nvPr/>
          </p:nvGrpSpPr>
          <p:grpSpPr>
            <a:xfrm>
              <a:off x="456514" y="2735107"/>
              <a:ext cx="3593472" cy="284480"/>
              <a:chOff x="802640" y="768697"/>
              <a:chExt cx="3593472" cy="284480"/>
            </a:xfrm>
            <a:grpFill/>
          </p:grpSpPr>
          <p:sp>
            <p:nvSpPr>
              <p:cNvPr id="61" name="אליפסה 60">
                <a:extLst>
                  <a:ext uri="{FF2B5EF4-FFF2-40B4-BE49-F238E27FC236}">
                    <a16:creationId xmlns:a16="http://schemas.microsoft.com/office/drawing/2014/main" id="{58793648-8FBA-4E53-0453-692D19637178}"/>
                  </a:ext>
                </a:extLst>
              </p:cNvPr>
              <p:cNvSpPr/>
              <p:nvPr/>
            </p:nvSpPr>
            <p:spPr>
              <a:xfrm>
                <a:off x="802640" y="768697"/>
                <a:ext cx="284480" cy="28448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2" name="אליפסה 61">
                <a:extLst>
                  <a:ext uri="{FF2B5EF4-FFF2-40B4-BE49-F238E27FC236}">
                    <a16:creationId xmlns:a16="http://schemas.microsoft.com/office/drawing/2014/main" id="{B66DE58B-57F5-6706-D157-4484C1B5F8D1}"/>
                  </a:ext>
                </a:extLst>
              </p:cNvPr>
              <p:cNvSpPr/>
              <p:nvPr/>
            </p:nvSpPr>
            <p:spPr>
              <a:xfrm>
                <a:off x="1170306" y="768697"/>
                <a:ext cx="284480" cy="28448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3" name="אליפסה 62">
                <a:extLst>
                  <a:ext uri="{FF2B5EF4-FFF2-40B4-BE49-F238E27FC236}">
                    <a16:creationId xmlns:a16="http://schemas.microsoft.com/office/drawing/2014/main" id="{EBC4426C-3712-CBC5-2356-76532442A495}"/>
                  </a:ext>
                </a:extLst>
              </p:cNvPr>
              <p:cNvSpPr/>
              <p:nvPr/>
            </p:nvSpPr>
            <p:spPr>
              <a:xfrm>
                <a:off x="1537972" y="768697"/>
                <a:ext cx="284480" cy="28448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4" name="אליפסה 63">
                <a:extLst>
                  <a:ext uri="{FF2B5EF4-FFF2-40B4-BE49-F238E27FC236}">
                    <a16:creationId xmlns:a16="http://schemas.microsoft.com/office/drawing/2014/main" id="{34C8253A-A6E1-2D06-4E45-8AEFCEFAF947}"/>
                  </a:ext>
                </a:extLst>
              </p:cNvPr>
              <p:cNvSpPr/>
              <p:nvPr/>
            </p:nvSpPr>
            <p:spPr>
              <a:xfrm>
                <a:off x="1905638" y="768697"/>
                <a:ext cx="284480" cy="28448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5" name="אליפסה 64">
                <a:extLst>
                  <a:ext uri="{FF2B5EF4-FFF2-40B4-BE49-F238E27FC236}">
                    <a16:creationId xmlns:a16="http://schemas.microsoft.com/office/drawing/2014/main" id="{D52748E6-E082-BFC3-14DD-8C1098555361}"/>
                  </a:ext>
                </a:extLst>
              </p:cNvPr>
              <p:cNvSpPr/>
              <p:nvPr/>
            </p:nvSpPr>
            <p:spPr>
              <a:xfrm>
                <a:off x="2273304" y="768697"/>
                <a:ext cx="284480" cy="28448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6" name="אליפסה 65">
                <a:extLst>
                  <a:ext uri="{FF2B5EF4-FFF2-40B4-BE49-F238E27FC236}">
                    <a16:creationId xmlns:a16="http://schemas.microsoft.com/office/drawing/2014/main" id="{D197455A-37E5-D0DD-55FD-4C35D2886028}"/>
                  </a:ext>
                </a:extLst>
              </p:cNvPr>
              <p:cNvSpPr/>
              <p:nvPr/>
            </p:nvSpPr>
            <p:spPr>
              <a:xfrm>
                <a:off x="2640970" y="768697"/>
                <a:ext cx="284480" cy="28448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7" name="אליפסה 66">
                <a:extLst>
                  <a:ext uri="{FF2B5EF4-FFF2-40B4-BE49-F238E27FC236}">
                    <a16:creationId xmlns:a16="http://schemas.microsoft.com/office/drawing/2014/main" id="{69A0484C-B043-A0C7-F6C8-AF33837A3805}"/>
                  </a:ext>
                </a:extLst>
              </p:cNvPr>
              <p:cNvSpPr/>
              <p:nvPr/>
            </p:nvSpPr>
            <p:spPr>
              <a:xfrm>
                <a:off x="3008636" y="768697"/>
                <a:ext cx="284480" cy="28448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8" name="אליפסה 67">
                <a:extLst>
                  <a:ext uri="{FF2B5EF4-FFF2-40B4-BE49-F238E27FC236}">
                    <a16:creationId xmlns:a16="http://schemas.microsoft.com/office/drawing/2014/main" id="{41949F3A-4DA4-A820-8F6E-1DAC56415AB0}"/>
                  </a:ext>
                </a:extLst>
              </p:cNvPr>
              <p:cNvSpPr/>
              <p:nvPr/>
            </p:nvSpPr>
            <p:spPr>
              <a:xfrm>
                <a:off x="3376302" y="768697"/>
                <a:ext cx="284480" cy="28448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9" name="אליפסה 68">
                <a:extLst>
                  <a:ext uri="{FF2B5EF4-FFF2-40B4-BE49-F238E27FC236}">
                    <a16:creationId xmlns:a16="http://schemas.microsoft.com/office/drawing/2014/main" id="{10B77EAD-DD00-525D-C250-4D670CA10DBC}"/>
                  </a:ext>
                </a:extLst>
              </p:cNvPr>
              <p:cNvSpPr/>
              <p:nvPr/>
            </p:nvSpPr>
            <p:spPr>
              <a:xfrm>
                <a:off x="3743968" y="768697"/>
                <a:ext cx="284480" cy="28448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0" name="אליפסה 69">
                <a:extLst>
                  <a:ext uri="{FF2B5EF4-FFF2-40B4-BE49-F238E27FC236}">
                    <a16:creationId xmlns:a16="http://schemas.microsoft.com/office/drawing/2014/main" id="{1C2A32E5-FC95-7B5B-5D4A-B5C456C69063}"/>
                  </a:ext>
                </a:extLst>
              </p:cNvPr>
              <p:cNvSpPr/>
              <p:nvPr/>
            </p:nvSpPr>
            <p:spPr>
              <a:xfrm>
                <a:off x="4111632" y="768697"/>
                <a:ext cx="284480" cy="284480"/>
              </a:xfrm>
              <a:prstGeom prst="ellipse">
                <a:avLst/>
              </a:prstGeom>
              <a:grp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grpSp>
        <p:nvGrpSpPr>
          <p:cNvPr id="116" name="קבוצה 115">
            <a:extLst>
              <a:ext uri="{FF2B5EF4-FFF2-40B4-BE49-F238E27FC236}">
                <a16:creationId xmlns:a16="http://schemas.microsoft.com/office/drawing/2014/main" id="{1FC36D68-3091-60E4-A34B-231A9F6B8C92}"/>
              </a:ext>
            </a:extLst>
          </p:cNvPr>
          <p:cNvGrpSpPr/>
          <p:nvPr/>
        </p:nvGrpSpPr>
        <p:grpSpPr>
          <a:xfrm>
            <a:off x="539702" y="4133956"/>
            <a:ext cx="3593472" cy="1099036"/>
            <a:chOff x="456514" y="3142385"/>
            <a:chExt cx="3593472" cy="1099036"/>
          </a:xfrm>
        </p:grpSpPr>
        <p:grpSp>
          <p:nvGrpSpPr>
            <p:cNvPr id="71" name="קבוצה 70">
              <a:extLst>
                <a:ext uri="{FF2B5EF4-FFF2-40B4-BE49-F238E27FC236}">
                  <a16:creationId xmlns:a16="http://schemas.microsoft.com/office/drawing/2014/main" id="{4E35E33E-B492-5940-EC8F-7A495287950D}"/>
                </a:ext>
              </a:extLst>
            </p:cNvPr>
            <p:cNvGrpSpPr/>
            <p:nvPr/>
          </p:nvGrpSpPr>
          <p:grpSpPr>
            <a:xfrm>
              <a:off x="456514" y="3142385"/>
              <a:ext cx="3593472" cy="284480"/>
              <a:chOff x="802640" y="768697"/>
              <a:chExt cx="3593472" cy="284480"/>
            </a:xfrm>
          </p:grpSpPr>
          <p:sp>
            <p:nvSpPr>
              <p:cNvPr id="72" name="אליפסה 71">
                <a:extLst>
                  <a:ext uri="{FF2B5EF4-FFF2-40B4-BE49-F238E27FC236}">
                    <a16:creationId xmlns:a16="http://schemas.microsoft.com/office/drawing/2014/main" id="{45253CAB-444C-79D0-2491-24E86487B356}"/>
                  </a:ext>
                </a:extLst>
              </p:cNvPr>
              <p:cNvSpPr/>
              <p:nvPr/>
            </p:nvSpPr>
            <p:spPr>
              <a:xfrm>
                <a:off x="802640"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3" name="אליפסה 72">
                <a:extLst>
                  <a:ext uri="{FF2B5EF4-FFF2-40B4-BE49-F238E27FC236}">
                    <a16:creationId xmlns:a16="http://schemas.microsoft.com/office/drawing/2014/main" id="{A948A71F-5434-2286-EA83-B7950E376168}"/>
                  </a:ext>
                </a:extLst>
              </p:cNvPr>
              <p:cNvSpPr/>
              <p:nvPr/>
            </p:nvSpPr>
            <p:spPr>
              <a:xfrm>
                <a:off x="1170306"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4" name="אליפסה 73">
                <a:extLst>
                  <a:ext uri="{FF2B5EF4-FFF2-40B4-BE49-F238E27FC236}">
                    <a16:creationId xmlns:a16="http://schemas.microsoft.com/office/drawing/2014/main" id="{20069A42-4FFC-CB25-7C93-9689A8DD0DE1}"/>
                  </a:ext>
                </a:extLst>
              </p:cNvPr>
              <p:cNvSpPr/>
              <p:nvPr/>
            </p:nvSpPr>
            <p:spPr>
              <a:xfrm>
                <a:off x="1537972"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5" name="אליפסה 74">
                <a:extLst>
                  <a:ext uri="{FF2B5EF4-FFF2-40B4-BE49-F238E27FC236}">
                    <a16:creationId xmlns:a16="http://schemas.microsoft.com/office/drawing/2014/main" id="{A108E824-C9FD-9AF2-E31D-4C06FEA1726C}"/>
                  </a:ext>
                </a:extLst>
              </p:cNvPr>
              <p:cNvSpPr/>
              <p:nvPr/>
            </p:nvSpPr>
            <p:spPr>
              <a:xfrm>
                <a:off x="1905638"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6" name="אליפסה 75">
                <a:extLst>
                  <a:ext uri="{FF2B5EF4-FFF2-40B4-BE49-F238E27FC236}">
                    <a16:creationId xmlns:a16="http://schemas.microsoft.com/office/drawing/2014/main" id="{C3802DB7-6C7A-6CC8-561F-7E563C617816}"/>
                  </a:ext>
                </a:extLst>
              </p:cNvPr>
              <p:cNvSpPr/>
              <p:nvPr/>
            </p:nvSpPr>
            <p:spPr>
              <a:xfrm>
                <a:off x="2273304"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7" name="אליפסה 76">
                <a:extLst>
                  <a:ext uri="{FF2B5EF4-FFF2-40B4-BE49-F238E27FC236}">
                    <a16:creationId xmlns:a16="http://schemas.microsoft.com/office/drawing/2014/main" id="{364936F5-C9D7-FC52-25FE-420CE72E8E5B}"/>
                  </a:ext>
                </a:extLst>
              </p:cNvPr>
              <p:cNvSpPr/>
              <p:nvPr/>
            </p:nvSpPr>
            <p:spPr>
              <a:xfrm>
                <a:off x="2640970"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8" name="אליפסה 77">
                <a:extLst>
                  <a:ext uri="{FF2B5EF4-FFF2-40B4-BE49-F238E27FC236}">
                    <a16:creationId xmlns:a16="http://schemas.microsoft.com/office/drawing/2014/main" id="{40708A10-B9FE-8AB5-0B9A-B30F402D6273}"/>
                  </a:ext>
                </a:extLst>
              </p:cNvPr>
              <p:cNvSpPr/>
              <p:nvPr/>
            </p:nvSpPr>
            <p:spPr>
              <a:xfrm>
                <a:off x="3008636"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9" name="אליפסה 78">
                <a:extLst>
                  <a:ext uri="{FF2B5EF4-FFF2-40B4-BE49-F238E27FC236}">
                    <a16:creationId xmlns:a16="http://schemas.microsoft.com/office/drawing/2014/main" id="{926C3172-18A2-AE76-5701-4B2F01EA3E91}"/>
                  </a:ext>
                </a:extLst>
              </p:cNvPr>
              <p:cNvSpPr/>
              <p:nvPr/>
            </p:nvSpPr>
            <p:spPr>
              <a:xfrm>
                <a:off x="3376302"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0" name="אליפסה 79">
                <a:extLst>
                  <a:ext uri="{FF2B5EF4-FFF2-40B4-BE49-F238E27FC236}">
                    <a16:creationId xmlns:a16="http://schemas.microsoft.com/office/drawing/2014/main" id="{ACDF5108-DF6C-AF7B-4CFC-6A8E3DE771EB}"/>
                  </a:ext>
                </a:extLst>
              </p:cNvPr>
              <p:cNvSpPr/>
              <p:nvPr/>
            </p:nvSpPr>
            <p:spPr>
              <a:xfrm>
                <a:off x="3743968"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1" name="אליפסה 80">
                <a:extLst>
                  <a:ext uri="{FF2B5EF4-FFF2-40B4-BE49-F238E27FC236}">
                    <a16:creationId xmlns:a16="http://schemas.microsoft.com/office/drawing/2014/main" id="{2CA0C72B-4074-7483-055A-91DB8C57B4AA}"/>
                  </a:ext>
                </a:extLst>
              </p:cNvPr>
              <p:cNvSpPr/>
              <p:nvPr/>
            </p:nvSpPr>
            <p:spPr>
              <a:xfrm>
                <a:off x="4111632"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82" name="קבוצה 81">
              <a:extLst>
                <a:ext uri="{FF2B5EF4-FFF2-40B4-BE49-F238E27FC236}">
                  <a16:creationId xmlns:a16="http://schemas.microsoft.com/office/drawing/2014/main" id="{02ED4F95-03EB-2377-6470-14228A6D8F09}"/>
                </a:ext>
              </a:extLst>
            </p:cNvPr>
            <p:cNvGrpSpPr/>
            <p:nvPr/>
          </p:nvGrpSpPr>
          <p:grpSpPr>
            <a:xfrm>
              <a:off x="456514" y="3549663"/>
              <a:ext cx="3593472" cy="284480"/>
              <a:chOff x="802640" y="768697"/>
              <a:chExt cx="3593472" cy="284480"/>
            </a:xfrm>
          </p:grpSpPr>
          <p:sp>
            <p:nvSpPr>
              <p:cNvPr id="83" name="אליפסה 82">
                <a:extLst>
                  <a:ext uri="{FF2B5EF4-FFF2-40B4-BE49-F238E27FC236}">
                    <a16:creationId xmlns:a16="http://schemas.microsoft.com/office/drawing/2014/main" id="{8D9AC3FC-BE71-920C-2EC2-E00AE6AEE0B4}"/>
                  </a:ext>
                </a:extLst>
              </p:cNvPr>
              <p:cNvSpPr/>
              <p:nvPr/>
            </p:nvSpPr>
            <p:spPr>
              <a:xfrm>
                <a:off x="802640"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4" name="אליפסה 83">
                <a:extLst>
                  <a:ext uri="{FF2B5EF4-FFF2-40B4-BE49-F238E27FC236}">
                    <a16:creationId xmlns:a16="http://schemas.microsoft.com/office/drawing/2014/main" id="{DDE6A52A-16F3-4D10-2542-54F9959AD606}"/>
                  </a:ext>
                </a:extLst>
              </p:cNvPr>
              <p:cNvSpPr/>
              <p:nvPr/>
            </p:nvSpPr>
            <p:spPr>
              <a:xfrm>
                <a:off x="1170306"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5" name="אליפסה 84">
                <a:extLst>
                  <a:ext uri="{FF2B5EF4-FFF2-40B4-BE49-F238E27FC236}">
                    <a16:creationId xmlns:a16="http://schemas.microsoft.com/office/drawing/2014/main" id="{21012038-8DA0-A6B4-134C-60C0BCA755A1}"/>
                  </a:ext>
                </a:extLst>
              </p:cNvPr>
              <p:cNvSpPr/>
              <p:nvPr/>
            </p:nvSpPr>
            <p:spPr>
              <a:xfrm>
                <a:off x="1537972"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6" name="אליפסה 85">
                <a:extLst>
                  <a:ext uri="{FF2B5EF4-FFF2-40B4-BE49-F238E27FC236}">
                    <a16:creationId xmlns:a16="http://schemas.microsoft.com/office/drawing/2014/main" id="{36F6F7DA-7127-14F7-7EB6-9503DEDED642}"/>
                  </a:ext>
                </a:extLst>
              </p:cNvPr>
              <p:cNvSpPr/>
              <p:nvPr/>
            </p:nvSpPr>
            <p:spPr>
              <a:xfrm>
                <a:off x="1905638"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7" name="אליפסה 86">
                <a:extLst>
                  <a:ext uri="{FF2B5EF4-FFF2-40B4-BE49-F238E27FC236}">
                    <a16:creationId xmlns:a16="http://schemas.microsoft.com/office/drawing/2014/main" id="{9D94AE8D-0EFD-BCAD-89B5-E8F1F1A0D303}"/>
                  </a:ext>
                </a:extLst>
              </p:cNvPr>
              <p:cNvSpPr/>
              <p:nvPr/>
            </p:nvSpPr>
            <p:spPr>
              <a:xfrm>
                <a:off x="2273304"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8" name="אליפסה 87">
                <a:extLst>
                  <a:ext uri="{FF2B5EF4-FFF2-40B4-BE49-F238E27FC236}">
                    <a16:creationId xmlns:a16="http://schemas.microsoft.com/office/drawing/2014/main" id="{94E186B1-4386-FD01-782D-B84914C5D54C}"/>
                  </a:ext>
                </a:extLst>
              </p:cNvPr>
              <p:cNvSpPr/>
              <p:nvPr/>
            </p:nvSpPr>
            <p:spPr>
              <a:xfrm>
                <a:off x="2640970"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9" name="אליפסה 88">
                <a:extLst>
                  <a:ext uri="{FF2B5EF4-FFF2-40B4-BE49-F238E27FC236}">
                    <a16:creationId xmlns:a16="http://schemas.microsoft.com/office/drawing/2014/main" id="{2DF411FC-C4E4-BBBC-0E15-DA8AFB6AB1B9}"/>
                  </a:ext>
                </a:extLst>
              </p:cNvPr>
              <p:cNvSpPr/>
              <p:nvPr/>
            </p:nvSpPr>
            <p:spPr>
              <a:xfrm>
                <a:off x="3008636"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0" name="אליפסה 89">
                <a:extLst>
                  <a:ext uri="{FF2B5EF4-FFF2-40B4-BE49-F238E27FC236}">
                    <a16:creationId xmlns:a16="http://schemas.microsoft.com/office/drawing/2014/main" id="{44A991A4-4373-F8BC-41AB-D2EF6F5112AF}"/>
                  </a:ext>
                </a:extLst>
              </p:cNvPr>
              <p:cNvSpPr/>
              <p:nvPr/>
            </p:nvSpPr>
            <p:spPr>
              <a:xfrm>
                <a:off x="3376302"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1" name="אליפסה 90">
                <a:extLst>
                  <a:ext uri="{FF2B5EF4-FFF2-40B4-BE49-F238E27FC236}">
                    <a16:creationId xmlns:a16="http://schemas.microsoft.com/office/drawing/2014/main" id="{A936CDCD-5251-9973-5033-F8DC3804AE13}"/>
                  </a:ext>
                </a:extLst>
              </p:cNvPr>
              <p:cNvSpPr/>
              <p:nvPr/>
            </p:nvSpPr>
            <p:spPr>
              <a:xfrm>
                <a:off x="3743968"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2" name="אליפסה 91">
                <a:extLst>
                  <a:ext uri="{FF2B5EF4-FFF2-40B4-BE49-F238E27FC236}">
                    <a16:creationId xmlns:a16="http://schemas.microsoft.com/office/drawing/2014/main" id="{0CE29C4F-0EB9-8FA0-E36B-208AFAF1C63E}"/>
                  </a:ext>
                </a:extLst>
              </p:cNvPr>
              <p:cNvSpPr/>
              <p:nvPr/>
            </p:nvSpPr>
            <p:spPr>
              <a:xfrm>
                <a:off x="4111632"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04" name="קבוצה 103">
              <a:extLst>
                <a:ext uri="{FF2B5EF4-FFF2-40B4-BE49-F238E27FC236}">
                  <a16:creationId xmlns:a16="http://schemas.microsoft.com/office/drawing/2014/main" id="{FD421488-6258-9FD6-C6D6-A8889A9ADDD7}"/>
                </a:ext>
              </a:extLst>
            </p:cNvPr>
            <p:cNvGrpSpPr/>
            <p:nvPr/>
          </p:nvGrpSpPr>
          <p:grpSpPr>
            <a:xfrm>
              <a:off x="456514" y="3956941"/>
              <a:ext cx="3593472" cy="284480"/>
              <a:chOff x="802640" y="768697"/>
              <a:chExt cx="3593472" cy="284480"/>
            </a:xfrm>
          </p:grpSpPr>
          <p:sp>
            <p:nvSpPr>
              <p:cNvPr id="105" name="אליפסה 104">
                <a:extLst>
                  <a:ext uri="{FF2B5EF4-FFF2-40B4-BE49-F238E27FC236}">
                    <a16:creationId xmlns:a16="http://schemas.microsoft.com/office/drawing/2014/main" id="{A85260E3-7279-72B1-3C55-FFFA9E20288E}"/>
                  </a:ext>
                </a:extLst>
              </p:cNvPr>
              <p:cNvSpPr/>
              <p:nvPr/>
            </p:nvSpPr>
            <p:spPr>
              <a:xfrm>
                <a:off x="802640"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6" name="אליפסה 105">
                <a:extLst>
                  <a:ext uri="{FF2B5EF4-FFF2-40B4-BE49-F238E27FC236}">
                    <a16:creationId xmlns:a16="http://schemas.microsoft.com/office/drawing/2014/main" id="{2167A246-8835-9F5C-1CCC-FD80D2077D54}"/>
                  </a:ext>
                </a:extLst>
              </p:cNvPr>
              <p:cNvSpPr/>
              <p:nvPr/>
            </p:nvSpPr>
            <p:spPr>
              <a:xfrm>
                <a:off x="1170306"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7" name="אליפסה 106">
                <a:extLst>
                  <a:ext uri="{FF2B5EF4-FFF2-40B4-BE49-F238E27FC236}">
                    <a16:creationId xmlns:a16="http://schemas.microsoft.com/office/drawing/2014/main" id="{7A986F65-8C88-78DD-DA43-7284D6BDD4D2}"/>
                  </a:ext>
                </a:extLst>
              </p:cNvPr>
              <p:cNvSpPr/>
              <p:nvPr/>
            </p:nvSpPr>
            <p:spPr>
              <a:xfrm>
                <a:off x="1537972"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8" name="אליפסה 107">
                <a:extLst>
                  <a:ext uri="{FF2B5EF4-FFF2-40B4-BE49-F238E27FC236}">
                    <a16:creationId xmlns:a16="http://schemas.microsoft.com/office/drawing/2014/main" id="{ED6B5F7B-449D-0C91-1D34-AF470A7C05E4}"/>
                  </a:ext>
                </a:extLst>
              </p:cNvPr>
              <p:cNvSpPr/>
              <p:nvPr/>
            </p:nvSpPr>
            <p:spPr>
              <a:xfrm>
                <a:off x="1905638"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9" name="אליפסה 108">
                <a:extLst>
                  <a:ext uri="{FF2B5EF4-FFF2-40B4-BE49-F238E27FC236}">
                    <a16:creationId xmlns:a16="http://schemas.microsoft.com/office/drawing/2014/main" id="{5C58A153-71FF-9A2D-4763-CBE77AE7FFA7}"/>
                  </a:ext>
                </a:extLst>
              </p:cNvPr>
              <p:cNvSpPr/>
              <p:nvPr/>
            </p:nvSpPr>
            <p:spPr>
              <a:xfrm>
                <a:off x="2273304"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0" name="אליפסה 109">
                <a:extLst>
                  <a:ext uri="{FF2B5EF4-FFF2-40B4-BE49-F238E27FC236}">
                    <a16:creationId xmlns:a16="http://schemas.microsoft.com/office/drawing/2014/main" id="{F745F7F2-7580-6054-909E-844EFADFBD13}"/>
                  </a:ext>
                </a:extLst>
              </p:cNvPr>
              <p:cNvSpPr/>
              <p:nvPr/>
            </p:nvSpPr>
            <p:spPr>
              <a:xfrm>
                <a:off x="2640970"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1" name="אליפסה 110">
                <a:extLst>
                  <a:ext uri="{FF2B5EF4-FFF2-40B4-BE49-F238E27FC236}">
                    <a16:creationId xmlns:a16="http://schemas.microsoft.com/office/drawing/2014/main" id="{8AC6EC87-20E3-D66E-8A81-DDA0CEC0B136}"/>
                  </a:ext>
                </a:extLst>
              </p:cNvPr>
              <p:cNvSpPr/>
              <p:nvPr/>
            </p:nvSpPr>
            <p:spPr>
              <a:xfrm>
                <a:off x="3008636"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2" name="אליפסה 111">
                <a:extLst>
                  <a:ext uri="{FF2B5EF4-FFF2-40B4-BE49-F238E27FC236}">
                    <a16:creationId xmlns:a16="http://schemas.microsoft.com/office/drawing/2014/main" id="{97FDF3CF-78CF-3A6F-26A1-136A8A67330C}"/>
                  </a:ext>
                </a:extLst>
              </p:cNvPr>
              <p:cNvSpPr/>
              <p:nvPr/>
            </p:nvSpPr>
            <p:spPr>
              <a:xfrm>
                <a:off x="3376302"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3" name="אליפסה 112">
                <a:extLst>
                  <a:ext uri="{FF2B5EF4-FFF2-40B4-BE49-F238E27FC236}">
                    <a16:creationId xmlns:a16="http://schemas.microsoft.com/office/drawing/2014/main" id="{53EDCCA3-1783-0BE4-9FE0-3656E1CBC15D}"/>
                  </a:ext>
                </a:extLst>
              </p:cNvPr>
              <p:cNvSpPr/>
              <p:nvPr/>
            </p:nvSpPr>
            <p:spPr>
              <a:xfrm>
                <a:off x="3743968"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4" name="אליפסה 113">
                <a:extLst>
                  <a:ext uri="{FF2B5EF4-FFF2-40B4-BE49-F238E27FC236}">
                    <a16:creationId xmlns:a16="http://schemas.microsoft.com/office/drawing/2014/main" id="{2DCF1392-5D85-7565-5D53-2FCD116BB8FE}"/>
                  </a:ext>
                </a:extLst>
              </p:cNvPr>
              <p:cNvSpPr/>
              <p:nvPr/>
            </p:nvSpPr>
            <p:spPr>
              <a:xfrm>
                <a:off x="4111632"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sp>
        <p:nvSpPr>
          <p:cNvPr id="117" name="תיבת טקסט 116">
            <a:extLst>
              <a:ext uri="{FF2B5EF4-FFF2-40B4-BE49-F238E27FC236}">
                <a16:creationId xmlns:a16="http://schemas.microsoft.com/office/drawing/2014/main" id="{674E264E-66A6-8B6D-1429-5723C68BD6A1}"/>
              </a:ext>
            </a:extLst>
          </p:cNvPr>
          <p:cNvSpPr txBox="1"/>
          <p:nvPr/>
        </p:nvSpPr>
        <p:spPr>
          <a:xfrm>
            <a:off x="4508500" y="2506134"/>
            <a:ext cx="3169558" cy="1384995"/>
          </a:xfrm>
          <a:prstGeom prst="rect">
            <a:avLst/>
          </a:prstGeom>
          <a:noFill/>
        </p:spPr>
        <p:txBody>
          <a:bodyPr wrap="square" rtlCol="1">
            <a:spAutoFit/>
          </a:bodyPr>
          <a:lstStyle/>
          <a:p>
            <a:r>
              <a:rPr lang="he-IL" sz="2800" dirty="0"/>
              <a:t>דָנָה שִלְמָה 80 שְקָלִים.</a:t>
            </a:r>
          </a:p>
          <a:p>
            <a:endParaRPr lang="he-IL" sz="2800" dirty="0"/>
          </a:p>
          <a:p>
            <a:r>
              <a:rPr lang="en-US" sz="2800" dirty="0"/>
              <a:t>30 + 50 = 80</a:t>
            </a:r>
            <a:endParaRPr lang="he-IL" sz="2800" dirty="0"/>
          </a:p>
        </p:txBody>
      </p:sp>
    </p:spTree>
    <p:extLst>
      <p:ext uri="{BB962C8B-B14F-4D97-AF65-F5344CB8AC3E}">
        <p14:creationId xmlns:p14="http://schemas.microsoft.com/office/powerpoint/2010/main" val="80991539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5"/>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1" nodeType="afterEffect">
                                  <p:stCondLst>
                                    <p:cond delay="0"/>
                                  </p:stCondLst>
                                  <p:childTnLst>
                                    <p:set>
                                      <p:cBhvr>
                                        <p:cTn id="13" dur="1" fill="hold">
                                          <p:stCondLst>
                                            <p:cond delay="0"/>
                                          </p:stCondLst>
                                        </p:cTn>
                                        <p:tgtEl>
                                          <p:spTgt spid="4"/>
                                        </p:tgtEl>
                                        <p:attrNameLst>
                                          <p:attrName>style.visibility</p:attrName>
                                        </p:attrNameLst>
                                      </p:cBhvr>
                                      <p:to>
                                        <p:strVal val="visible"/>
                                      </p:to>
                                    </p:set>
                                  </p:childTnLst>
                                </p:cTn>
                              </p:par>
                            </p:childTnLst>
                          </p:cTn>
                        </p:par>
                      </p:childTnLst>
                    </p:cTn>
                  </p:par>
                </p:childTnLst>
              </p:cTn>
              <p:nextCondLst>
                <p:cond evt="onClick" delay="0">
                  <p:tgtEl>
                    <p:spTgt spid="3"/>
                  </p:tgtEl>
                </p:cond>
              </p:nextCondLst>
            </p:seq>
            <p:seq concurrent="1" nextAc="seek">
              <p:cTn id="14" restart="whenNotActive" fill="hold" evtFilter="cancelBubble" nodeType="interactiveSeq">
                <p:stCondLst>
                  <p:cond evt="onClick" delay="0">
                    <p:tgtEl>
                      <p:spTgt spid="4"/>
                    </p:tgtEl>
                  </p:cond>
                </p:stCondLst>
                <p:endSync evt="end" delay="0">
                  <p:rtn val="all"/>
                </p:endSync>
                <p:childTnLst>
                  <p:par>
                    <p:cTn id="15" fill="hold">
                      <p:stCondLst>
                        <p:cond delay="0"/>
                      </p:stCondLst>
                      <p:childTnLst>
                        <p:par>
                          <p:cTn id="16" fill="hold">
                            <p:stCondLst>
                              <p:cond delay="0"/>
                            </p:stCondLst>
                            <p:childTnLst>
                              <p:par>
                                <p:cTn id="17" presetID="1" presetClass="exit"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hidden"/>
                                      </p:to>
                                    </p:set>
                                  </p:childTnLst>
                                </p:cTn>
                              </p:par>
                              <p:par>
                                <p:cTn id="19" presetID="64" presetClass="path" presetSubtype="0" accel="50000" decel="50000" fill="hold" nodeType="withEffect">
                                  <p:stCondLst>
                                    <p:cond delay="0"/>
                                  </p:stCondLst>
                                  <p:childTnLst>
                                    <p:animMotion origin="layout" path="M 0 0 L 0 -0.25 E" pathEditMode="relative" ptsTypes="">
                                      <p:cBhvr>
                                        <p:cTn id="20" dur="2000" fill="hold"/>
                                        <p:tgtEl>
                                          <p:spTgt spid="116"/>
                                        </p:tgtEl>
                                        <p:attrNameLst>
                                          <p:attrName>ppt_x</p:attrName>
                                          <p:attrName>ppt_y</p:attrName>
                                        </p:attrNameLst>
                                      </p:cBhvr>
                                    </p:animMotion>
                                  </p:childTnLst>
                                </p:cTn>
                              </p:par>
                              <p:par>
                                <p:cTn id="21" presetID="1" presetClass="entr" presetSubtype="0" fill="hold" grpId="0" nodeType="withEffect">
                                  <p:stCondLst>
                                    <p:cond delay="0"/>
                                  </p:stCondLst>
                                  <p:childTnLst>
                                    <p:set>
                                      <p:cBhvr>
                                        <p:cTn id="22" dur="1" fill="hold">
                                          <p:stCondLst>
                                            <p:cond delay="0"/>
                                          </p:stCondLst>
                                        </p:cTn>
                                        <p:tgtEl>
                                          <p:spTgt spid="117"/>
                                        </p:tgtEl>
                                        <p:attrNameLst>
                                          <p:attrName>style.visibility</p:attrName>
                                        </p:attrNameLst>
                                      </p:cBhvr>
                                      <p:to>
                                        <p:strVal val="visible"/>
                                      </p:to>
                                    </p:set>
                                  </p:childTnLst>
                                </p:cTn>
                              </p:par>
                            </p:childTnLst>
                          </p:cTn>
                        </p:par>
                      </p:childTnLst>
                    </p:cTn>
                  </p:par>
                </p:childTnLst>
              </p:cTn>
              <p:nextCondLst>
                <p:cond evt="onClick" delay="0">
                  <p:tgtEl>
                    <p:spTgt spid="4"/>
                  </p:tgtEl>
                </p:cond>
              </p:nextCondLst>
            </p:seq>
          </p:childTnLst>
        </p:cTn>
      </p:par>
    </p:tnLst>
    <p:bldLst>
      <p:bldP spid="3" grpId="0" animBg="1"/>
      <p:bldP spid="4" grpId="0" animBg="1"/>
      <p:bldP spid="4" grpId="1" animBg="1"/>
      <p:bldP spid="11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הנחיות">
            <a:extLst>
              <a:ext uri="{FF2B5EF4-FFF2-40B4-BE49-F238E27FC236}">
                <a16:creationId xmlns:a16="http://schemas.microsoft.com/office/drawing/2014/main" id="{70ED52C0-370A-54D1-0BE2-C094B67067FD}"/>
              </a:ext>
            </a:extLst>
          </p:cNvPr>
          <p:cNvSpPr txBox="1"/>
          <p:nvPr/>
        </p:nvSpPr>
        <p:spPr>
          <a:xfrm>
            <a:off x="9279033" y="116134"/>
            <a:ext cx="2730235" cy="523220"/>
          </a:xfrm>
          <a:prstGeom prst="rect">
            <a:avLst/>
          </a:prstGeom>
          <a:noFill/>
        </p:spPr>
        <p:txBody>
          <a:bodyPr wrap="none" rtlCol="1">
            <a:spAutoFit/>
          </a:bodyPr>
          <a:lstStyle/>
          <a:p>
            <a:r>
              <a:rPr lang="he-IL" sz="2800" dirty="0"/>
              <a:t>פִּתְרוּ אֶת הַתַרְגִילִים.</a:t>
            </a:r>
          </a:p>
        </p:txBody>
      </p:sp>
      <p:sp>
        <p:nvSpPr>
          <p:cNvPr id="13" name="תשובה 1">
            <a:extLst>
              <a:ext uri="{FF2B5EF4-FFF2-40B4-BE49-F238E27FC236}">
                <a16:creationId xmlns:a16="http://schemas.microsoft.com/office/drawing/2014/main" id="{F2F88013-8540-7347-B9FF-15A68F8D8B90}"/>
              </a:ext>
            </a:extLst>
          </p:cNvPr>
          <p:cNvSpPr/>
          <p:nvPr/>
        </p:nvSpPr>
        <p:spPr>
          <a:xfrm>
            <a:off x="2602104" y="331619"/>
            <a:ext cx="899944" cy="889279"/>
          </a:xfrm>
          <a:custGeom>
            <a:avLst/>
            <a:gdLst>
              <a:gd name="connsiteX0" fmla="*/ 0 w 899944"/>
              <a:gd name="connsiteY0" fmla="*/ 148216 h 889279"/>
              <a:gd name="connsiteX1" fmla="*/ 148216 w 899944"/>
              <a:gd name="connsiteY1" fmla="*/ 0 h 889279"/>
              <a:gd name="connsiteX2" fmla="*/ 437902 w 899944"/>
              <a:gd name="connsiteY2" fmla="*/ 0 h 889279"/>
              <a:gd name="connsiteX3" fmla="*/ 751728 w 899944"/>
              <a:gd name="connsiteY3" fmla="*/ 0 h 889279"/>
              <a:gd name="connsiteX4" fmla="*/ 899944 w 899944"/>
              <a:gd name="connsiteY4" fmla="*/ 148216 h 889279"/>
              <a:gd name="connsiteX5" fmla="*/ 899944 w 899944"/>
              <a:gd name="connsiteY5" fmla="*/ 741063 h 889279"/>
              <a:gd name="connsiteX6" fmla="*/ 751728 w 899944"/>
              <a:gd name="connsiteY6" fmla="*/ 889279 h 889279"/>
              <a:gd name="connsiteX7" fmla="*/ 437902 w 899944"/>
              <a:gd name="connsiteY7" fmla="*/ 889279 h 889279"/>
              <a:gd name="connsiteX8" fmla="*/ 148216 w 899944"/>
              <a:gd name="connsiteY8" fmla="*/ 889279 h 889279"/>
              <a:gd name="connsiteX9" fmla="*/ 0 w 899944"/>
              <a:gd name="connsiteY9" fmla="*/ 741063 h 889279"/>
              <a:gd name="connsiteX10" fmla="*/ 0 w 899944"/>
              <a:gd name="connsiteY10" fmla="*/ 148216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99944" h="889279" fill="none" extrusionOk="0">
                <a:moveTo>
                  <a:pt x="0" y="148216"/>
                </a:moveTo>
                <a:cubicBezTo>
                  <a:pt x="-17411" y="51961"/>
                  <a:pt x="85192" y="4844"/>
                  <a:pt x="148216" y="0"/>
                </a:cubicBezTo>
                <a:cubicBezTo>
                  <a:pt x="262813" y="-12592"/>
                  <a:pt x="349890" y="17419"/>
                  <a:pt x="437902" y="0"/>
                </a:cubicBezTo>
                <a:cubicBezTo>
                  <a:pt x="525914" y="-17419"/>
                  <a:pt x="619420" y="17119"/>
                  <a:pt x="751728" y="0"/>
                </a:cubicBezTo>
                <a:cubicBezTo>
                  <a:pt x="837176" y="380"/>
                  <a:pt x="906602" y="68304"/>
                  <a:pt x="899944" y="148216"/>
                </a:cubicBezTo>
                <a:cubicBezTo>
                  <a:pt x="968141" y="330815"/>
                  <a:pt x="861695" y="495542"/>
                  <a:pt x="899944" y="741063"/>
                </a:cubicBezTo>
                <a:cubicBezTo>
                  <a:pt x="906105" y="843689"/>
                  <a:pt x="844547" y="903183"/>
                  <a:pt x="751728" y="889279"/>
                </a:cubicBezTo>
                <a:cubicBezTo>
                  <a:pt x="664503" y="903844"/>
                  <a:pt x="521320" y="864151"/>
                  <a:pt x="437902" y="889279"/>
                </a:cubicBezTo>
                <a:cubicBezTo>
                  <a:pt x="354484" y="914407"/>
                  <a:pt x="213321" y="886073"/>
                  <a:pt x="148216" y="889279"/>
                </a:cubicBezTo>
                <a:cubicBezTo>
                  <a:pt x="77530" y="884498"/>
                  <a:pt x="3372" y="816905"/>
                  <a:pt x="0" y="741063"/>
                </a:cubicBezTo>
                <a:cubicBezTo>
                  <a:pt x="-20237" y="558893"/>
                  <a:pt x="46342" y="354401"/>
                  <a:pt x="0" y="148216"/>
                </a:cubicBezTo>
                <a:close/>
              </a:path>
              <a:path w="899944" h="889279" stroke="0" extrusionOk="0">
                <a:moveTo>
                  <a:pt x="0" y="148216"/>
                </a:moveTo>
                <a:cubicBezTo>
                  <a:pt x="21986" y="63120"/>
                  <a:pt x="48363" y="10539"/>
                  <a:pt x="148216" y="0"/>
                </a:cubicBezTo>
                <a:cubicBezTo>
                  <a:pt x="299407" y="-23985"/>
                  <a:pt x="310003" y="19746"/>
                  <a:pt x="456007" y="0"/>
                </a:cubicBezTo>
                <a:cubicBezTo>
                  <a:pt x="602011" y="-19746"/>
                  <a:pt x="690452" y="10057"/>
                  <a:pt x="751728" y="0"/>
                </a:cubicBezTo>
                <a:cubicBezTo>
                  <a:pt x="833635" y="-4387"/>
                  <a:pt x="892820" y="43873"/>
                  <a:pt x="899944" y="148216"/>
                </a:cubicBezTo>
                <a:cubicBezTo>
                  <a:pt x="903688" y="297385"/>
                  <a:pt x="890907" y="505039"/>
                  <a:pt x="899944" y="741063"/>
                </a:cubicBezTo>
                <a:cubicBezTo>
                  <a:pt x="890818" y="808015"/>
                  <a:pt x="833986" y="892177"/>
                  <a:pt x="751728" y="889279"/>
                </a:cubicBezTo>
                <a:cubicBezTo>
                  <a:pt x="604944" y="909782"/>
                  <a:pt x="503542" y="871376"/>
                  <a:pt x="437902" y="889279"/>
                </a:cubicBezTo>
                <a:cubicBezTo>
                  <a:pt x="372262" y="907182"/>
                  <a:pt x="231655" y="878153"/>
                  <a:pt x="148216" y="889279"/>
                </a:cubicBezTo>
                <a:cubicBezTo>
                  <a:pt x="76771" y="895860"/>
                  <a:pt x="-14592" y="839214"/>
                  <a:pt x="0" y="741063"/>
                </a:cubicBezTo>
                <a:cubicBezTo>
                  <a:pt x="-12574" y="469745"/>
                  <a:pt x="5711" y="427319"/>
                  <a:pt x="0" y="148216"/>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dirty="0">
                <a:solidFill>
                  <a:schemeClr val="tx1"/>
                </a:solidFill>
              </a:rPr>
              <a:t>10</a:t>
            </a:r>
          </a:p>
        </p:txBody>
      </p:sp>
      <p:sp>
        <p:nvSpPr>
          <p:cNvPr id="14" name="תרגיל 1">
            <a:extLst>
              <a:ext uri="{FF2B5EF4-FFF2-40B4-BE49-F238E27FC236}">
                <a16:creationId xmlns:a16="http://schemas.microsoft.com/office/drawing/2014/main" id="{5D4AA208-1B56-A41C-0B5A-6851EC597B46}"/>
              </a:ext>
            </a:extLst>
          </p:cNvPr>
          <p:cNvSpPr/>
          <p:nvPr/>
        </p:nvSpPr>
        <p:spPr>
          <a:xfrm>
            <a:off x="164359" y="331620"/>
            <a:ext cx="2365718" cy="889279"/>
          </a:xfrm>
          <a:custGeom>
            <a:avLst/>
            <a:gdLst>
              <a:gd name="connsiteX0" fmla="*/ 0 w 2365718"/>
              <a:gd name="connsiteY0" fmla="*/ 148216 h 889279"/>
              <a:gd name="connsiteX1" fmla="*/ 148216 w 2365718"/>
              <a:gd name="connsiteY1" fmla="*/ 0 h 889279"/>
              <a:gd name="connsiteX2" fmla="*/ 624152 w 2365718"/>
              <a:gd name="connsiteY2" fmla="*/ 0 h 889279"/>
              <a:gd name="connsiteX3" fmla="*/ 1120780 w 2365718"/>
              <a:gd name="connsiteY3" fmla="*/ 0 h 889279"/>
              <a:gd name="connsiteX4" fmla="*/ 1576023 w 2365718"/>
              <a:gd name="connsiteY4" fmla="*/ 0 h 889279"/>
              <a:gd name="connsiteX5" fmla="*/ 2217502 w 2365718"/>
              <a:gd name="connsiteY5" fmla="*/ 0 h 889279"/>
              <a:gd name="connsiteX6" fmla="*/ 2365718 w 2365718"/>
              <a:gd name="connsiteY6" fmla="*/ 148216 h 889279"/>
              <a:gd name="connsiteX7" fmla="*/ 2365718 w 2365718"/>
              <a:gd name="connsiteY7" fmla="*/ 741063 h 889279"/>
              <a:gd name="connsiteX8" fmla="*/ 2217502 w 2365718"/>
              <a:gd name="connsiteY8" fmla="*/ 889279 h 889279"/>
              <a:gd name="connsiteX9" fmla="*/ 1679488 w 2365718"/>
              <a:gd name="connsiteY9" fmla="*/ 889279 h 889279"/>
              <a:gd name="connsiteX10" fmla="*/ 1182859 w 2365718"/>
              <a:gd name="connsiteY10" fmla="*/ 889279 h 889279"/>
              <a:gd name="connsiteX11" fmla="*/ 644845 w 2365718"/>
              <a:gd name="connsiteY11" fmla="*/ 889279 h 889279"/>
              <a:gd name="connsiteX12" fmla="*/ 148216 w 2365718"/>
              <a:gd name="connsiteY12" fmla="*/ 889279 h 889279"/>
              <a:gd name="connsiteX13" fmla="*/ 0 w 2365718"/>
              <a:gd name="connsiteY13" fmla="*/ 741063 h 889279"/>
              <a:gd name="connsiteX14" fmla="*/ 0 w 2365718"/>
              <a:gd name="connsiteY14" fmla="*/ 148216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365718" h="889279" fill="none" extrusionOk="0">
                <a:moveTo>
                  <a:pt x="0" y="148216"/>
                </a:moveTo>
                <a:cubicBezTo>
                  <a:pt x="3591" y="66739"/>
                  <a:pt x="73017" y="1945"/>
                  <a:pt x="148216" y="0"/>
                </a:cubicBezTo>
                <a:cubicBezTo>
                  <a:pt x="266730" y="-27228"/>
                  <a:pt x="479030" y="7456"/>
                  <a:pt x="624152" y="0"/>
                </a:cubicBezTo>
                <a:cubicBezTo>
                  <a:pt x="769274" y="-7456"/>
                  <a:pt x="909890" y="18854"/>
                  <a:pt x="1120780" y="0"/>
                </a:cubicBezTo>
                <a:cubicBezTo>
                  <a:pt x="1331670" y="-18854"/>
                  <a:pt x="1390705" y="43854"/>
                  <a:pt x="1576023" y="0"/>
                </a:cubicBezTo>
                <a:cubicBezTo>
                  <a:pt x="1761341" y="-43854"/>
                  <a:pt x="1925537" y="44291"/>
                  <a:pt x="2217502" y="0"/>
                </a:cubicBezTo>
                <a:cubicBezTo>
                  <a:pt x="2301711" y="2301"/>
                  <a:pt x="2342722" y="65633"/>
                  <a:pt x="2365718" y="148216"/>
                </a:cubicBezTo>
                <a:cubicBezTo>
                  <a:pt x="2390725" y="338959"/>
                  <a:pt x="2358299" y="471769"/>
                  <a:pt x="2365718" y="741063"/>
                </a:cubicBezTo>
                <a:cubicBezTo>
                  <a:pt x="2347277" y="808614"/>
                  <a:pt x="2298835" y="910748"/>
                  <a:pt x="2217502" y="889279"/>
                </a:cubicBezTo>
                <a:cubicBezTo>
                  <a:pt x="2078512" y="895605"/>
                  <a:pt x="1797443" y="878947"/>
                  <a:pt x="1679488" y="889279"/>
                </a:cubicBezTo>
                <a:cubicBezTo>
                  <a:pt x="1561533" y="899611"/>
                  <a:pt x="1317344" y="883452"/>
                  <a:pt x="1182859" y="889279"/>
                </a:cubicBezTo>
                <a:cubicBezTo>
                  <a:pt x="1048374" y="895106"/>
                  <a:pt x="815967" y="827582"/>
                  <a:pt x="644845" y="889279"/>
                </a:cubicBezTo>
                <a:cubicBezTo>
                  <a:pt x="473723" y="950976"/>
                  <a:pt x="350249" y="835956"/>
                  <a:pt x="148216" y="889279"/>
                </a:cubicBezTo>
                <a:cubicBezTo>
                  <a:pt x="56943" y="886660"/>
                  <a:pt x="-13225" y="819742"/>
                  <a:pt x="0" y="741063"/>
                </a:cubicBezTo>
                <a:cubicBezTo>
                  <a:pt x="-19571" y="607863"/>
                  <a:pt x="48150" y="411372"/>
                  <a:pt x="0" y="148216"/>
                </a:cubicBezTo>
                <a:close/>
              </a:path>
              <a:path w="2365718" h="889279" stroke="0" extrusionOk="0">
                <a:moveTo>
                  <a:pt x="0" y="148216"/>
                </a:moveTo>
                <a:cubicBezTo>
                  <a:pt x="21986" y="63120"/>
                  <a:pt x="48363" y="10539"/>
                  <a:pt x="148216" y="0"/>
                </a:cubicBezTo>
                <a:cubicBezTo>
                  <a:pt x="278007" y="-16281"/>
                  <a:pt x="544788" y="61755"/>
                  <a:pt x="686230" y="0"/>
                </a:cubicBezTo>
                <a:cubicBezTo>
                  <a:pt x="827672" y="-61755"/>
                  <a:pt x="948444" y="7004"/>
                  <a:pt x="1162166" y="0"/>
                </a:cubicBezTo>
                <a:cubicBezTo>
                  <a:pt x="1375888" y="-7004"/>
                  <a:pt x="1521885" y="216"/>
                  <a:pt x="1638102" y="0"/>
                </a:cubicBezTo>
                <a:cubicBezTo>
                  <a:pt x="1754319" y="-216"/>
                  <a:pt x="2043489" y="6264"/>
                  <a:pt x="2217502" y="0"/>
                </a:cubicBezTo>
                <a:cubicBezTo>
                  <a:pt x="2292112" y="-2772"/>
                  <a:pt x="2386391" y="73108"/>
                  <a:pt x="2365718" y="148216"/>
                </a:cubicBezTo>
                <a:cubicBezTo>
                  <a:pt x="2397570" y="425882"/>
                  <a:pt x="2304772" y="582931"/>
                  <a:pt x="2365718" y="741063"/>
                </a:cubicBezTo>
                <a:cubicBezTo>
                  <a:pt x="2380814" y="808404"/>
                  <a:pt x="2309822" y="881964"/>
                  <a:pt x="2217502" y="889279"/>
                </a:cubicBezTo>
                <a:cubicBezTo>
                  <a:pt x="2121867" y="907591"/>
                  <a:pt x="1976026" y="845804"/>
                  <a:pt x="1741566" y="889279"/>
                </a:cubicBezTo>
                <a:cubicBezTo>
                  <a:pt x="1507106" y="932754"/>
                  <a:pt x="1505245" y="858780"/>
                  <a:pt x="1286323" y="889279"/>
                </a:cubicBezTo>
                <a:cubicBezTo>
                  <a:pt x="1067401" y="919778"/>
                  <a:pt x="916066" y="849011"/>
                  <a:pt x="748309" y="889279"/>
                </a:cubicBezTo>
                <a:cubicBezTo>
                  <a:pt x="580552" y="929547"/>
                  <a:pt x="336898" y="817349"/>
                  <a:pt x="148216" y="889279"/>
                </a:cubicBezTo>
                <a:cubicBezTo>
                  <a:pt x="65195" y="881059"/>
                  <a:pt x="2667" y="821624"/>
                  <a:pt x="0" y="741063"/>
                </a:cubicBezTo>
                <a:cubicBezTo>
                  <a:pt x="-6395" y="585152"/>
                  <a:pt x="748" y="419713"/>
                  <a:pt x="0" y="148216"/>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0"/>
            <a:r>
              <a:rPr lang="he-IL" sz="4400" dirty="0">
                <a:solidFill>
                  <a:schemeClr val="tx1"/>
                </a:solidFill>
              </a:rPr>
              <a:t>40</a:t>
            </a:r>
            <a:r>
              <a:rPr lang="en-US" sz="4400" dirty="0">
                <a:solidFill>
                  <a:schemeClr val="tx1"/>
                </a:solidFill>
              </a:rPr>
              <a:t> -</a:t>
            </a:r>
            <a:r>
              <a:rPr lang="he-IL" sz="4400" dirty="0">
                <a:solidFill>
                  <a:schemeClr val="tx1"/>
                </a:solidFill>
              </a:rPr>
              <a:t> = 30 </a:t>
            </a:r>
          </a:p>
        </p:txBody>
      </p:sp>
      <p:sp>
        <p:nvSpPr>
          <p:cNvPr id="187" name="תשובה 2">
            <a:extLst>
              <a:ext uri="{FF2B5EF4-FFF2-40B4-BE49-F238E27FC236}">
                <a16:creationId xmlns:a16="http://schemas.microsoft.com/office/drawing/2014/main" id="{8859A8EC-343C-FB35-47F6-759532A85BA4}"/>
              </a:ext>
            </a:extLst>
          </p:cNvPr>
          <p:cNvSpPr/>
          <p:nvPr/>
        </p:nvSpPr>
        <p:spPr>
          <a:xfrm>
            <a:off x="2609813" y="2062128"/>
            <a:ext cx="899944" cy="889279"/>
          </a:xfrm>
          <a:custGeom>
            <a:avLst/>
            <a:gdLst>
              <a:gd name="connsiteX0" fmla="*/ 0 w 899944"/>
              <a:gd name="connsiteY0" fmla="*/ 148216 h 889279"/>
              <a:gd name="connsiteX1" fmla="*/ 148216 w 899944"/>
              <a:gd name="connsiteY1" fmla="*/ 0 h 889279"/>
              <a:gd name="connsiteX2" fmla="*/ 437902 w 899944"/>
              <a:gd name="connsiteY2" fmla="*/ 0 h 889279"/>
              <a:gd name="connsiteX3" fmla="*/ 751728 w 899944"/>
              <a:gd name="connsiteY3" fmla="*/ 0 h 889279"/>
              <a:gd name="connsiteX4" fmla="*/ 899944 w 899944"/>
              <a:gd name="connsiteY4" fmla="*/ 148216 h 889279"/>
              <a:gd name="connsiteX5" fmla="*/ 899944 w 899944"/>
              <a:gd name="connsiteY5" fmla="*/ 741063 h 889279"/>
              <a:gd name="connsiteX6" fmla="*/ 751728 w 899944"/>
              <a:gd name="connsiteY6" fmla="*/ 889279 h 889279"/>
              <a:gd name="connsiteX7" fmla="*/ 437902 w 899944"/>
              <a:gd name="connsiteY7" fmla="*/ 889279 h 889279"/>
              <a:gd name="connsiteX8" fmla="*/ 148216 w 899944"/>
              <a:gd name="connsiteY8" fmla="*/ 889279 h 889279"/>
              <a:gd name="connsiteX9" fmla="*/ 0 w 899944"/>
              <a:gd name="connsiteY9" fmla="*/ 741063 h 889279"/>
              <a:gd name="connsiteX10" fmla="*/ 0 w 899944"/>
              <a:gd name="connsiteY10" fmla="*/ 148216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99944" h="889279" fill="none" extrusionOk="0">
                <a:moveTo>
                  <a:pt x="0" y="148216"/>
                </a:moveTo>
                <a:cubicBezTo>
                  <a:pt x="-17411" y="51961"/>
                  <a:pt x="85192" y="4844"/>
                  <a:pt x="148216" y="0"/>
                </a:cubicBezTo>
                <a:cubicBezTo>
                  <a:pt x="262813" y="-12592"/>
                  <a:pt x="349890" y="17419"/>
                  <a:pt x="437902" y="0"/>
                </a:cubicBezTo>
                <a:cubicBezTo>
                  <a:pt x="525914" y="-17419"/>
                  <a:pt x="619420" y="17119"/>
                  <a:pt x="751728" y="0"/>
                </a:cubicBezTo>
                <a:cubicBezTo>
                  <a:pt x="837176" y="380"/>
                  <a:pt x="906602" y="68304"/>
                  <a:pt x="899944" y="148216"/>
                </a:cubicBezTo>
                <a:cubicBezTo>
                  <a:pt x="968141" y="330815"/>
                  <a:pt x="861695" y="495542"/>
                  <a:pt x="899944" y="741063"/>
                </a:cubicBezTo>
                <a:cubicBezTo>
                  <a:pt x="906105" y="843689"/>
                  <a:pt x="844547" y="903183"/>
                  <a:pt x="751728" y="889279"/>
                </a:cubicBezTo>
                <a:cubicBezTo>
                  <a:pt x="664503" y="903844"/>
                  <a:pt x="521320" y="864151"/>
                  <a:pt x="437902" y="889279"/>
                </a:cubicBezTo>
                <a:cubicBezTo>
                  <a:pt x="354484" y="914407"/>
                  <a:pt x="213321" y="886073"/>
                  <a:pt x="148216" y="889279"/>
                </a:cubicBezTo>
                <a:cubicBezTo>
                  <a:pt x="77530" y="884498"/>
                  <a:pt x="3372" y="816905"/>
                  <a:pt x="0" y="741063"/>
                </a:cubicBezTo>
                <a:cubicBezTo>
                  <a:pt x="-20237" y="558893"/>
                  <a:pt x="46342" y="354401"/>
                  <a:pt x="0" y="148216"/>
                </a:cubicBezTo>
                <a:close/>
              </a:path>
              <a:path w="899944" h="889279" stroke="0" extrusionOk="0">
                <a:moveTo>
                  <a:pt x="0" y="148216"/>
                </a:moveTo>
                <a:cubicBezTo>
                  <a:pt x="21986" y="63120"/>
                  <a:pt x="48363" y="10539"/>
                  <a:pt x="148216" y="0"/>
                </a:cubicBezTo>
                <a:cubicBezTo>
                  <a:pt x="299407" y="-23985"/>
                  <a:pt x="310003" y="19746"/>
                  <a:pt x="456007" y="0"/>
                </a:cubicBezTo>
                <a:cubicBezTo>
                  <a:pt x="602011" y="-19746"/>
                  <a:pt x="690452" y="10057"/>
                  <a:pt x="751728" y="0"/>
                </a:cubicBezTo>
                <a:cubicBezTo>
                  <a:pt x="833635" y="-4387"/>
                  <a:pt x="892820" y="43873"/>
                  <a:pt x="899944" y="148216"/>
                </a:cubicBezTo>
                <a:cubicBezTo>
                  <a:pt x="903688" y="297385"/>
                  <a:pt x="890907" y="505039"/>
                  <a:pt x="899944" y="741063"/>
                </a:cubicBezTo>
                <a:cubicBezTo>
                  <a:pt x="890818" y="808015"/>
                  <a:pt x="833986" y="892177"/>
                  <a:pt x="751728" y="889279"/>
                </a:cubicBezTo>
                <a:cubicBezTo>
                  <a:pt x="604944" y="909782"/>
                  <a:pt x="503542" y="871376"/>
                  <a:pt x="437902" y="889279"/>
                </a:cubicBezTo>
                <a:cubicBezTo>
                  <a:pt x="372262" y="907182"/>
                  <a:pt x="231655" y="878153"/>
                  <a:pt x="148216" y="889279"/>
                </a:cubicBezTo>
                <a:cubicBezTo>
                  <a:pt x="76771" y="895860"/>
                  <a:pt x="-14592" y="839214"/>
                  <a:pt x="0" y="741063"/>
                </a:cubicBezTo>
                <a:cubicBezTo>
                  <a:pt x="-12574" y="469745"/>
                  <a:pt x="5711" y="427319"/>
                  <a:pt x="0" y="148216"/>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dirty="0">
                <a:solidFill>
                  <a:schemeClr val="tx1"/>
                </a:solidFill>
              </a:rPr>
              <a:t>20</a:t>
            </a:r>
          </a:p>
        </p:txBody>
      </p:sp>
      <p:sp>
        <p:nvSpPr>
          <p:cNvPr id="188" name="תרגיל 2">
            <a:extLst>
              <a:ext uri="{FF2B5EF4-FFF2-40B4-BE49-F238E27FC236}">
                <a16:creationId xmlns:a16="http://schemas.microsoft.com/office/drawing/2014/main" id="{92660382-FC2A-9598-5D58-A80B9987EBFB}"/>
              </a:ext>
            </a:extLst>
          </p:cNvPr>
          <p:cNvSpPr/>
          <p:nvPr/>
        </p:nvSpPr>
        <p:spPr>
          <a:xfrm>
            <a:off x="164359" y="2081037"/>
            <a:ext cx="2365718" cy="889279"/>
          </a:xfrm>
          <a:custGeom>
            <a:avLst/>
            <a:gdLst>
              <a:gd name="connsiteX0" fmla="*/ 0 w 2365718"/>
              <a:gd name="connsiteY0" fmla="*/ 148216 h 889279"/>
              <a:gd name="connsiteX1" fmla="*/ 148216 w 2365718"/>
              <a:gd name="connsiteY1" fmla="*/ 0 h 889279"/>
              <a:gd name="connsiteX2" fmla="*/ 624152 w 2365718"/>
              <a:gd name="connsiteY2" fmla="*/ 0 h 889279"/>
              <a:gd name="connsiteX3" fmla="*/ 1120780 w 2365718"/>
              <a:gd name="connsiteY3" fmla="*/ 0 h 889279"/>
              <a:gd name="connsiteX4" fmla="*/ 1576023 w 2365718"/>
              <a:gd name="connsiteY4" fmla="*/ 0 h 889279"/>
              <a:gd name="connsiteX5" fmla="*/ 2217502 w 2365718"/>
              <a:gd name="connsiteY5" fmla="*/ 0 h 889279"/>
              <a:gd name="connsiteX6" fmla="*/ 2365718 w 2365718"/>
              <a:gd name="connsiteY6" fmla="*/ 148216 h 889279"/>
              <a:gd name="connsiteX7" fmla="*/ 2365718 w 2365718"/>
              <a:gd name="connsiteY7" fmla="*/ 741063 h 889279"/>
              <a:gd name="connsiteX8" fmla="*/ 2217502 w 2365718"/>
              <a:gd name="connsiteY8" fmla="*/ 889279 h 889279"/>
              <a:gd name="connsiteX9" fmla="*/ 1679488 w 2365718"/>
              <a:gd name="connsiteY9" fmla="*/ 889279 h 889279"/>
              <a:gd name="connsiteX10" fmla="*/ 1182859 w 2365718"/>
              <a:gd name="connsiteY10" fmla="*/ 889279 h 889279"/>
              <a:gd name="connsiteX11" fmla="*/ 644845 w 2365718"/>
              <a:gd name="connsiteY11" fmla="*/ 889279 h 889279"/>
              <a:gd name="connsiteX12" fmla="*/ 148216 w 2365718"/>
              <a:gd name="connsiteY12" fmla="*/ 889279 h 889279"/>
              <a:gd name="connsiteX13" fmla="*/ 0 w 2365718"/>
              <a:gd name="connsiteY13" fmla="*/ 741063 h 889279"/>
              <a:gd name="connsiteX14" fmla="*/ 0 w 2365718"/>
              <a:gd name="connsiteY14" fmla="*/ 148216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365718" h="889279" fill="none" extrusionOk="0">
                <a:moveTo>
                  <a:pt x="0" y="148216"/>
                </a:moveTo>
                <a:cubicBezTo>
                  <a:pt x="3591" y="66739"/>
                  <a:pt x="73017" y="1945"/>
                  <a:pt x="148216" y="0"/>
                </a:cubicBezTo>
                <a:cubicBezTo>
                  <a:pt x="266730" y="-27228"/>
                  <a:pt x="479030" y="7456"/>
                  <a:pt x="624152" y="0"/>
                </a:cubicBezTo>
                <a:cubicBezTo>
                  <a:pt x="769274" y="-7456"/>
                  <a:pt x="909890" y="18854"/>
                  <a:pt x="1120780" y="0"/>
                </a:cubicBezTo>
                <a:cubicBezTo>
                  <a:pt x="1331670" y="-18854"/>
                  <a:pt x="1390705" y="43854"/>
                  <a:pt x="1576023" y="0"/>
                </a:cubicBezTo>
                <a:cubicBezTo>
                  <a:pt x="1761341" y="-43854"/>
                  <a:pt x="1925537" y="44291"/>
                  <a:pt x="2217502" y="0"/>
                </a:cubicBezTo>
                <a:cubicBezTo>
                  <a:pt x="2301711" y="2301"/>
                  <a:pt x="2342722" y="65633"/>
                  <a:pt x="2365718" y="148216"/>
                </a:cubicBezTo>
                <a:cubicBezTo>
                  <a:pt x="2390725" y="338959"/>
                  <a:pt x="2358299" y="471769"/>
                  <a:pt x="2365718" y="741063"/>
                </a:cubicBezTo>
                <a:cubicBezTo>
                  <a:pt x="2347277" y="808614"/>
                  <a:pt x="2298835" y="910748"/>
                  <a:pt x="2217502" y="889279"/>
                </a:cubicBezTo>
                <a:cubicBezTo>
                  <a:pt x="2078512" y="895605"/>
                  <a:pt x="1797443" y="878947"/>
                  <a:pt x="1679488" y="889279"/>
                </a:cubicBezTo>
                <a:cubicBezTo>
                  <a:pt x="1561533" y="899611"/>
                  <a:pt x="1317344" y="883452"/>
                  <a:pt x="1182859" y="889279"/>
                </a:cubicBezTo>
                <a:cubicBezTo>
                  <a:pt x="1048374" y="895106"/>
                  <a:pt x="815967" y="827582"/>
                  <a:pt x="644845" y="889279"/>
                </a:cubicBezTo>
                <a:cubicBezTo>
                  <a:pt x="473723" y="950976"/>
                  <a:pt x="350249" y="835956"/>
                  <a:pt x="148216" y="889279"/>
                </a:cubicBezTo>
                <a:cubicBezTo>
                  <a:pt x="56943" y="886660"/>
                  <a:pt x="-13225" y="819742"/>
                  <a:pt x="0" y="741063"/>
                </a:cubicBezTo>
                <a:cubicBezTo>
                  <a:pt x="-19571" y="607863"/>
                  <a:pt x="48150" y="411372"/>
                  <a:pt x="0" y="148216"/>
                </a:cubicBezTo>
                <a:close/>
              </a:path>
              <a:path w="2365718" h="889279" stroke="0" extrusionOk="0">
                <a:moveTo>
                  <a:pt x="0" y="148216"/>
                </a:moveTo>
                <a:cubicBezTo>
                  <a:pt x="21986" y="63120"/>
                  <a:pt x="48363" y="10539"/>
                  <a:pt x="148216" y="0"/>
                </a:cubicBezTo>
                <a:cubicBezTo>
                  <a:pt x="278007" y="-16281"/>
                  <a:pt x="544788" y="61755"/>
                  <a:pt x="686230" y="0"/>
                </a:cubicBezTo>
                <a:cubicBezTo>
                  <a:pt x="827672" y="-61755"/>
                  <a:pt x="948444" y="7004"/>
                  <a:pt x="1162166" y="0"/>
                </a:cubicBezTo>
                <a:cubicBezTo>
                  <a:pt x="1375888" y="-7004"/>
                  <a:pt x="1521885" y="216"/>
                  <a:pt x="1638102" y="0"/>
                </a:cubicBezTo>
                <a:cubicBezTo>
                  <a:pt x="1754319" y="-216"/>
                  <a:pt x="2043489" y="6264"/>
                  <a:pt x="2217502" y="0"/>
                </a:cubicBezTo>
                <a:cubicBezTo>
                  <a:pt x="2292112" y="-2772"/>
                  <a:pt x="2386391" y="73108"/>
                  <a:pt x="2365718" y="148216"/>
                </a:cubicBezTo>
                <a:cubicBezTo>
                  <a:pt x="2397570" y="425882"/>
                  <a:pt x="2304772" y="582931"/>
                  <a:pt x="2365718" y="741063"/>
                </a:cubicBezTo>
                <a:cubicBezTo>
                  <a:pt x="2380814" y="808404"/>
                  <a:pt x="2309822" y="881964"/>
                  <a:pt x="2217502" y="889279"/>
                </a:cubicBezTo>
                <a:cubicBezTo>
                  <a:pt x="2121867" y="907591"/>
                  <a:pt x="1976026" y="845804"/>
                  <a:pt x="1741566" y="889279"/>
                </a:cubicBezTo>
                <a:cubicBezTo>
                  <a:pt x="1507106" y="932754"/>
                  <a:pt x="1505245" y="858780"/>
                  <a:pt x="1286323" y="889279"/>
                </a:cubicBezTo>
                <a:cubicBezTo>
                  <a:pt x="1067401" y="919778"/>
                  <a:pt x="916066" y="849011"/>
                  <a:pt x="748309" y="889279"/>
                </a:cubicBezTo>
                <a:cubicBezTo>
                  <a:pt x="580552" y="929547"/>
                  <a:pt x="336898" y="817349"/>
                  <a:pt x="148216" y="889279"/>
                </a:cubicBezTo>
                <a:cubicBezTo>
                  <a:pt x="65195" y="881059"/>
                  <a:pt x="2667" y="821624"/>
                  <a:pt x="0" y="741063"/>
                </a:cubicBezTo>
                <a:cubicBezTo>
                  <a:pt x="-6395" y="585152"/>
                  <a:pt x="748" y="419713"/>
                  <a:pt x="0" y="148216"/>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0"/>
            <a:r>
              <a:rPr lang="he-IL" sz="4400" dirty="0">
                <a:solidFill>
                  <a:schemeClr val="tx1"/>
                </a:solidFill>
              </a:rPr>
              <a:t>60</a:t>
            </a:r>
            <a:r>
              <a:rPr lang="en-US" sz="4400" dirty="0">
                <a:solidFill>
                  <a:schemeClr val="tx1"/>
                </a:solidFill>
              </a:rPr>
              <a:t> -</a:t>
            </a:r>
            <a:r>
              <a:rPr lang="he-IL" sz="4400" dirty="0">
                <a:solidFill>
                  <a:schemeClr val="tx1"/>
                </a:solidFill>
              </a:rPr>
              <a:t> = 40 </a:t>
            </a:r>
          </a:p>
        </p:txBody>
      </p:sp>
      <p:sp>
        <p:nvSpPr>
          <p:cNvPr id="3" name="תשובה 3">
            <a:extLst>
              <a:ext uri="{FF2B5EF4-FFF2-40B4-BE49-F238E27FC236}">
                <a16:creationId xmlns:a16="http://schemas.microsoft.com/office/drawing/2014/main" id="{B14AF029-9CF3-BB26-6833-075EF81205CD}"/>
              </a:ext>
            </a:extLst>
          </p:cNvPr>
          <p:cNvSpPr/>
          <p:nvPr/>
        </p:nvSpPr>
        <p:spPr>
          <a:xfrm>
            <a:off x="2606099" y="3863979"/>
            <a:ext cx="899944" cy="889279"/>
          </a:xfrm>
          <a:custGeom>
            <a:avLst/>
            <a:gdLst>
              <a:gd name="connsiteX0" fmla="*/ 0 w 899944"/>
              <a:gd name="connsiteY0" fmla="*/ 148216 h 889279"/>
              <a:gd name="connsiteX1" fmla="*/ 148216 w 899944"/>
              <a:gd name="connsiteY1" fmla="*/ 0 h 889279"/>
              <a:gd name="connsiteX2" fmla="*/ 437902 w 899944"/>
              <a:gd name="connsiteY2" fmla="*/ 0 h 889279"/>
              <a:gd name="connsiteX3" fmla="*/ 751728 w 899944"/>
              <a:gd name="connsiteY3" fmla="*/ 0 h 889279"/>
              <a:gd name="connsiteX4" fmla="*/ 899944 w 899944"/>
              <a:gd name="connsiteY4" fmla="*/ 148216 h 889279"/>
              <a:gd name="connsiteX5" fmla="*/ 899944 w 899944"/>
              <a:gd name="connsiteY5" fmla="*/ 741063 h 889279"/>
              <a:gd name="connsiteX6" fmla="*/ 751728 w 899944"/>
              <a:gd name="connsiteY6" fmla="*/ 889279 h 889279"/>
              <a:gd name="connsiteX7" fmla="*/ 437902 w 899944"/>
              <a:gd name="connsiteY7" fmla="*/ 889279 h 889279"/>
              <a:gd name="connsiteX8" fmla="*/ 148216 w 899944"/>
              <a:gd name="connsiteY8" fmla="*/ 889279 h 889279"/>
              <a:gd name="connsiteX9" fmla="*/ 0 w 899944"/>
              <a:gd name="connsiteY9" fmla="*/ 741063 h 889279"/>
              <a:gd name="connsiteX10" fmla="*/ 0 w 899944"/>
              <a:gd name="connsiteY10" fmla="*/ 148216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99944" h="889279" fill="none" extrusionOk="0">
                <a:moveTo>
                  <a:pt x="0" y="148216"/>
                </a:moveTo>
                <a:cubicBezTo>
                  <a:pt x="-17411" y="51961"/>
                  <a:pt x="85192" y="4844"/>
                  <a:pt x="148216" y="0"/>
                </a:cubicBezTo>
                <a:cubicBezTo>
                  <a:pt x="262813" y="-12592"/>
                  <a:pt x="349890" y="17419"/>
                  <a:pt x="437902" y="0"/>
                </a:cubicBezTo>
                <a:cubicBezTo>
                  <a:pt x="525914" y="-17419"/>
                  <a:pt x="619420" y="17119"/>
                  <a:pt x="751728" y="0"/>
                </a:cubicBezTo>
                <a:cubicBezTo>
                  <a:pt x="837176" y="380"/>
                  <a:pt x="906602" y="68304"/>
                  <a:pt x="899944" y="148216"/>
                </a:cubicBezTo>
                <a:cubicBezTo>
                  <a:pt x="968141" y="330815"/>
                  <a:pt x="861695" y="495542"/>
                  <a:pt x="899944" y="741063"/>
                </a:cubicBezTo>
                <a:cubicBezTo>
                  <a:pt x="906105" y="843689"/>
                  <a:pt x="844547" y="903183"/>
                  <a:pt x="751728" y="889279"/>
                </a:cubicBezTo>
                <a:cubicBezTo>
                  <a:pt x="664503" y="903844"/>
                  <a:pt x="521320" y="864151"/>
                  <a:pt x="437902" y="889279"/>
                </a:cubicBezTo>
                <a:cubicBezTo>
                  <a:pt x="354484" y="914407"/>
                  <a:pt x="213321" y="886073"/>
                  <a:pt x="148216" y="889279"/>
                </a:cubicBezTo>
                <a:cubicBezTo>
                  <a:pt x="77530" y="884498"/>
                  <a:pt x="3372" y="816905"/>
                  <a:pt x="0" y="741063"/>
                </a:cubicBezTo>
                <a:cubicBezTo>
                  <a:pt x="-20237" y="558893"/>
                  <a:pt x="46342" y="354401"/>
                  <a:pt x="0" y="148216"/>
                </a:cubicBezTo>
                <a:close/>
              </a:path>
              <a:path w="899944" h="889279" stroke="0" extrusionOk="0">
                <a:moveTo>
                  <a:pt x="0" y="148216"/>
                </a:moveTo>
                <a:cubicBezTo>
                  <a:pt x="21986" y="63120"/>
                  <a:pt x="48363" y="10539"/>
                  <a:pt x="148216" y="0"/>
                </a:cubicBezTo>
                <a:cubicBezTo>
                  <a:pt x="299407" y="-23985"/>
                  <a:pt x="310003" y="19746"/>
                  <a:pt x="456007" y="0"/>
                </a:cubicBezTo>
                <a:cubicBezTo>
                  <a:pt x="602011" y="-19746"/>
                  <a:pt x="690452" y="10057"/>
                  <a:pt x="751728" y="0"/>
                </a:cubicBezTo>
                <a:cubicBezTo>
                  <a:pt x="833635" y="-4387"/>
                  <a:pt x="892820" y="43873"/>
                  <a:pt x="899944" y="148216"/>
                </a:cubicBezTo>
                <a:cubicBezTo>
                  <a:pt x="903688" y="297385"/>
                  <a:pt x="890907" y="505039"/>
                  <a:pt x="899944" y="741063"/>
                </a:cubicBezTo>
                <a:cubicBezTo>
                  <a:pt x="890818" y="808015"/>
                  <a:pt x="833986" y="892177"/>
                  <a:pt x="751728" y="889279"/>
                </a:cubicBezTo>
                <a:cubicBezTo>
                  <a:pt x="604944" y="909782"/>
                  <a:pt x="503542" y="871376"/>
                  <a:pt x="437902" y="889279"/>
                </a:cubicBezTo>
                <a:cubicBezTo>
                  <a:pt x="372262" y="907182"/>
                  <a:pt x="231655" y="878153"/>
                  <a:pt x="148216" y="889279"/>
                </a:cubicBezTo>
                <a:cubicBezTo>
                  <a:pt x="76771" y="895860"/>
                  <a:pt x="-14592" y="839214"/>
                  <a:pt x="0" y="741063"/>
                </a:cubicBezTo>
                <a:cubicBezTo>
                  <a:pt x="-12574" y="469745"/>
                  <a:pt x="5711" y="427319"/>
                  <a:pt x="0" y="148216"/>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dirty="0">
                <a:solidFill>
                  <a:schemeClr val="tx1"/>
                </a:solidFill>
              </a:rPr>
              <a:t>50</a:t>
            </a:r>
          </a:p>
        </p:txBody>
      </p:sp>
      <p:sp>
        <p:nvSpPr>
          <p:cNvPr id="4" name="תרגיל 3">
            <a:extLst>
              <a:ext uri="{FF2B5EF4-FFF2-40B4-BE49-F238E27FC236}">
                <a16:creationId xmlns:a16="http://schemas.microsoft.com/office/drawing/2014/main" id="{D3E5687D-FE2D-F9D3-836A-8C150C95474A}"/>
              </a:ext>
            </a:extLst>
          </p:cNvPr>
          <p:cNvSpPr/>
          <p:nvPr/>
        </p:nvSpPr>
        <p:spPr>
          <a:xfrm>
            <a:off x="164359" y="3830454"/>
            <a:ext cx="2365718" cy="889279"/>
          </a:xfrm>
          <a:custGeom>
            <a:avLst/>
            <a:gdLst>
              <a:gd name="connsiteX0" fmla="*/ 0 w 2365718"/>
              <a:gd name="connsiteY0" fmla="*/ 148216 h 889279"/>
              <a:gd name="connsiteX1" fmla="*/ 148216 w 2365718"/>
              <a:gd name="connsiteY1" fmla="*/ 0 h 889279"/>
              <a:gd name="connsiteX2" fmla="*/ 624152 w 2365718"/>
              <a:gd name="connsiteY2" fmla="*/ 0 h 889279"/>
              <a:gd name="connsiteX3" fmla="*/ 1120780 w 2365718"/>
              <a:gd name="connsiteY3" fmla="*/ 0 h 889279"/>
              <a:gd name="connsiteX4" fmla="*/ 1576023 w 2365718"/>
              <a:gd name="connsiteY4" fmla="*/ 0 h 889279"/>
              <a:gd name="connsiteX5" fmla="*/ 2217502 w 2365718"/>
              <a:gd name="connsiteY5" fmla="*/ 0 h 889279"/>
              <a:gd name="connsiteX6" fmla="*/ 2365718 w 2365718"/>
              <a:gd name="connsiteY6" fmla="*/ 148216 h 889279"/>
              <a:gd name="connsiteX7" fmla="*/ 2365718 w 2365718"/>
              <a:gd name="connsiteY7" fmla="*/ 741063 h 889279"/>
              <a:gd name="connsiteX8" fmla="*/ 2217502 w 2365718"/>
              <a:gd name="connsiteY8" fmla="*/ 889279 h 889279"/>
              <a:gd name="connsiteX9" fmla="*/ 1679488 w 2365718"/>
              <a:gd name="connsiteY9" fmla="*/ 889279 h 889279"/>
              <a:gd name="connsiteX10" fmla="*/ 1182859 w 2365718"/>
              <a:gd name="connsiteY10" fmla="*/ 889279 h 889279"/>
              <a:gd name="connsiteX11" fmla="*/ 644845 w 2365718"/>
              <a:gd name="connsiteY11" fmla="*/ 889279 h 889279"/>
              <a:gd name="connsiteX12" fmla="*/ 148216 w 2365718"/>
              <a:gd name="connsiteY12" fmla="*/ 889279 h 889279"/>
              <a:gd name="connsiteX13" fmla="*/ 0 w 2365718"/>
              <a:gd name="connsiteY13" fmla="*/ 741063 h 889279"/>
              <a:gd name="connsiteX14" fmla="*/ 0 w 2365718"/>
              <a:gd name="connsiteY14" fmla="*/ 148216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365718" h="889279" fill="none" extrusionOk="0">
                <a:moveTo>
                  <a:pt x="0" y="148216"/>
                </a:moveTo>
                <a:cubicBezTo>
                  <a:pt x="3591" y="66739"/>
                  <a:pt x="73017" y="1945"/>
                  <a:pt x="148216" y="0"/>
                </a:cubicBezTo>
                <a:cubicBezTo>
                  <a:pt x="266730" y="-27228"/>
                  <a:pt x="479030" y="7456"/>
                  <a:pt x="624152" y="0"/>
                </a:cubicBezTo>
                <a:cubicBezTo>
                  <a:pt x="769274" y="-7456"/>
                  <a:pt x="909890" y="18854"/>
                  <a:pt x="1120780" y="0"/>
                </a:cubicBezTo>
                <a:cubicBezTo>
                  <a:pt x="1331670" y="-18854"/>
                  <a:pt x="1390705" y="43854"/>
                  <a:pt x="1576023" y="0"/>
                </a:cubicBezTo>
                <a:cubicBezTo>
                  <a:pt x="1761341" y="-43854"/>
                  <a:pt x="1925537" y="44291"/>
                  <a:pt x="2217502" y="0"/>
                </a:cubicBezTo>
                <a:cubicBezTo>
                  <a:pt x="2301711" y="2301"/>
                  <a:pt x="2342722" y="65633"/>
                  <a:pt x="2365718" y="148216"/>
                </a:cubicBezTo>
                <a:cubicBezTo>
                  <a:pt x="2390725" y="338959"/>
                  <a:pt x="2358299" y="471769"/>
                  <a:pt x="2365718" y="741063"/>
                </a:cubicBezTo>
                <a:cubicBezTo>
                  <a:pt x="2347277" y="808614"/>
                  <a:pt x="2298835" y="910748"/>
                  <a:pt x="2217502" y="889279"/>
                </a:cubicBezTo>
                <a:cubicBezTo>
                  <a:pt x="2078512" y="895605"/>
                  <a:pt x="1797443" y="878947"/>
                  <a:pt x="1679488" y="889279"/>
                </a:cubicBezTo>
                <a:cubicBezTo>
                  <a:pt x="1561533" y="899611"/>
                  <a:pt x="1317344" y="883452"/>
                  <a:pt x="1182859" y="889279"/>
                </a:cubicBezTo>
                <a:cubicBezTo>
                  <a:pt x="1048374" y="895106"/>
                  <a:pt x="815967" y="827582"/>
                  <a:pt x="644845" y="889279"/>
                </a:cubicBezTo>
                <a:cubicBezTo>
                  <a:pt x="473723" y="950976"/>
                  <a:pt x="350249" y="835956"/>
                  <a:pt x="148216" y="889279"/>
                </a:cubicBezTo>
                <a:cubicBezTo>
                  <a:pt x="56943" y="886660"/>
                  <a:pt x="-13225" y="819742"/>
                  <a:pt x="0" y="741063"/>
                </a:cubicBezTo>
                <a:cubicBezTo>
                  <a:pt x="-19571" y="607863"/>
                  <a:pt x="48150" y="411372"/>
                  <a:pt x="0" y="148216"/>
                </a:cubicBezTo>
                <a:close/>
              </a:path>
              <a:path w="2365718" h="889279" stroke="0" extrusionOk="0">
                <a:moveTo>
                  <a:pt x="0" y="148216"/>
                </a:moveTo>
                <a:cubicBezTo>
                  <a:pt x="21986" y="63120"/>
                  <a:pt x="48363" y="10539"/>
                  <a:pt x="148216" y="0"/>
                </a:cubicBezTo>
                <a:cubicBezTo>
                  <a:pt x="278007" y="-16281"/>
                  <a:pt x="544788" y="61755"/>
                  <a:pt x="686230" y="0"/>
                </a:cubicBezTo>
                <a:cubicBezTo>
                  <a:pt x="827672" y="-61755"/>
                  <a:pt x="948444" y="7004"/>
                  <a:pt x="1162166" y="0"/>
                </a:cubicBezTo>
                <a:cubicBezTo>
                  <a:pt x="1375888" y="-7004"/>
                  <a:pt x="1521885" y="216"/>
                  <a:pt x="1638102" y="0"/>
                </a:cubicBezTo>
                <a:cubicBezTo>
                  <a:pt x="1754319" y="-216"/>
                  <a:pt x="2043489" y="6264"/>
                  <a:pt x="2217502" y="0"/>
                </a:cubicBezTo>
                <a:cubicBezTo>
                  <a:pt x="2292112" y="-2772"/>
                  <a:pt x="2386391" y="73108"/>
                  <a:pt x="2365718" y="148216"/>
                </a:cubicBezTo>
                <a:cubicBezTo>
                  <a:pt x="2397570" y="425882"/>
                  <a:pt x="2304772" y="582931"/>
                  <a:pt x="2365718" y="741063"/>
                </a:cubicBezTo>
                <a:cubicBezTo>
                  <a:pt x="2380814" y="808404"/>
                  <a:pt x="2309822" y="881964"/>
                  <a:pt x="2217502" y="889279"/>
                </a:cubicBezTo>
                <a:cubicBezTo>
                  <a:pt x="2121867" y="907591"/>
                  <a:pt x="1976026" y="845804"/>
                  <a:pt x="1741566" y="889279"/>
                </a:cubicBezTo>
                <a:cubicBezTo>
                  <a:pt x="1507106" y="932754"/>
                  <a:pt x="1505245" y="858780"/>
                  <a:pt x="1286323" y="889279"/>
                </a:cubicBezTo>
                <a:cubicBezTo>
                  <a:pt x="1067401" y="919778"/>
                  <a:pt x="916066" y="849011"/>
                  <a:pt x="748309" y="889279"/>
                </a:cubicBezTo>
                <a:cubicBezTo>
                  <a:pt x="580552" y="929547"/>
                  <a:pt x="336898" y="817349"/>
                  <a:pt x="148216" y="889279"/>
                </a:cubicBezTo>
                <a:cubicBezTo>
                  <a:pt x="65195" y="881059"/>
                  <a:pt x="2667" y="821624"/>
                  <a:pt x="0" y="741063"/>
                </a:cubicBezTo>
                <a:cubicBezTo>
                  <a:pt x="-6395" y="585152"/>
                  <a:pt x="748" y="419713"/>
                  <a:pt x="0" y="148216"/>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0"/>
            <a:r>
              <a:rPr lang="he-IL" sz="4400" dirty="0">
                <a:solidFill>
                  <a:schemeClr val="tx1"/>
                </a:solidFill>
              </a:rPr>
              <a:t>70</a:t>
            </a:r>
            <a:r>
              <a:rPr lang="en-US" sz="4400" dirty="0">
                <a:solidFill>
                  <a:schemeClr val="tx1"/>
                </a:solidFill>
              </a:rPr>
              <a:t> -</a:t>
            </a:r>
            <a:r>
              <a:rPr lang="he-IL" sz="4400" dirty="0">
                <a:solidFill>
                  <a:schemeClr val="tx1"/>
                </a:solidFill>
              </a:rPr>
              <a:t> = 20 </a:t>
            </a:r>
          </a:p>
        </p:txBody>
      </p:sp>
      <p:sp>
        <p:nvSpPr>
          <p:cNvPr id="6" name="תשובה 4">
            <a:extLst>
              <a:ext uri="{FF2B5EF4-FFF2-40B4-BE49-F238E27FC236}">
                <a16:creationId xmlns:a16="http://schemas.microsoft.com/office/drawing/2014/main" id="{18D253CC-BDBC-6253-3CDA-3CB082759A30}"/>
              </a:ext>
            </a:extLst>
          </p:cNvPr>
          <p:cNvSpPr/>
          <p:nvPr/>
        </p:nvSpPr>
        <p:spPr>
          <a:xfrm>
            <a:off x="2609813" y="5567155"/>
            <a:ext cx="899944" cy="889279"/>
          </a:xfrm>
          <a:custGeom>
            <a:avLst/>
            <a:gdLst>
              <a:gd name="connsiteX0" fmla="*/ 0 w 899944"/>
              <a:gd name="connsiteY0" fmla="*/ 148216 h 889279"/>
              <a:gd name="connsiteX1" fmla="*/ 148216 w 899944"/>
              <a:gd name="connsiteY1" fmla="*/ 0 h 889279"/>
              <a:gd name="connsiteX2" fmla="*/ 437902 w 899944"/>
              <a:gd name="connsiteY2" fmla="*/ 0 h 889279"/>
              <a:gd name="connsiteX3" fmla="*/ 751728 w 899944"/>
              <a:gd name="connsiteY3" fmla="*/ 0 h 889279"/>
              <a:gd name="connsiteX4" fmla="*/ 899944 w 899944"/>
              <a:gd name="connsiteY4" fmla="*/ 148216 h 889279"/>
              <a:gd name="connsiteX5" fmla="*/ 899944 w 899944"/>
              <a:gd name="connsiteY5" fmla="*/ 741063 h 889279"/>
              <a:gd name="connsiteX6" fmla="*/ 751728 w 899944"/>
              <a:gd name="connsiteY6" fmla="*/ 889279 h 889279"/>
              <a:gd name="connsiteX7" fmla="*/ 437902 w 899944"/>
              <a:gd name="connsiteY7" fmla="*/ 889279 h 889279"/>
              <a:gd name="connsiteX8" fmla="*/ 148216 w 899944"/>
              <a:gd name="connsiteY8" fmla="*/ 889279 h 889279"/>
              <a:gd name="connsiteX9" fmla="*/ 0 w 899944"/>
              <a:gd name="connsiteY9" fmla="*/ 741063 h 889279"/>
              <a:gd name="connsiteX10" fmla="*/ 0 w 899944"/>
              <a:gd name="connsiteY10" fmla="*/ 148216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99944" h="889279" fill="none" extrusionOk="0">
                <a:moveTo>
                  <a:pt x="0" y="148216"/>
                </a:moveTo>
                <a:cubicBezTo>
                  <a:pt x="-17411" y="51961"/>
                  <a:pt x="85192" y="4844"/>
                  <a:pt x="148216" y="0"/>
                </a:cubicBezTo>
                <a:cubicBezTo>
                  <a:pt x="262813" y="-12592"/>
                  <a:pt x="349890" y="17419"/>
                  <a:pt x="437902" y="0"/>
                </a:cubicBezTo>
                <a:cubicBezTo>
                  <a:pt x="525914" y="-17419"/>
                  <a:pt x="619420" y="17119"/>
                  <a:pt x="751728" y="0"/>
                </a:cubicBezTo>
                <a:cubicBezTo>
                  <a:pt x="837176" y="380"/>
                  <a:pt x="906602" y="68304"/>
                  <a:pt x="899944" y="148216"/>
                </a:cubicBezTo>
                <a:cubicBezTo>
                  <a:pt x="968141" y="330815"/>
                  <a:pt x="861695" y="495542"/>
                  <a:pt x="899944" y="741063"/>
                </a:cubicBezTo>
                <a:cubicBezTo>
                  <a:pt x="906105" y="843689"/>
                  <a:pt x="844547" y="903183"/>
                  <a:pt x="751728" y="889279"/>
                </a:cubicBezTo>
                <a:cubicBezTo>
                  <a:pt x="664503" y="903844"/>
                  <a:pt x="521320" y="864151"/>
                  <a:pt x="437902" y="889279"/>
                </a:cubicBezTo>
                <a:cubicBezTo>
                  <a:pt x="354484" y="914407"/>
                  <a:pt x="213321" y="886073"/>
                  <a:pt x="148216" y="889279"/>
                </a:cubicBezTo>
                <a:cubicBezTo>
                  <a:pt x="77530" y="884498"/>
                  <a:pt x="3372" y="816905"/>
                  <a:pt x="0" y="741063"/>
                </a:cubicBezTo>
                <a:cubicBezTo>
                  <a:pt x="-20237" y="558893"/>
                  <a:pt x="46342" y="354401"/>
                  <a:pt x="0" y="148216"/>
                </a:cubicBezTo>
                <a:close/>
              </a:path>
              <a:path w="899944" h="889279" stroke="0" extrusionOk="0">
                <a:moveTo>
                  <a:pt x="0" y="148216"/>
                </a:moveTo>
                <a:cubicBezTo>
                  <a:pt x="21986" y="63120"/>
                  <a:pt x="48363" y="10539"/>
                  <a:pt x="148216" y="0"/>
                </a:cubicBezTo>
                <a:cubicBezTo>
                  <a:pt x="299407" y="-23985"/>
                  <a:pt x="310003" y="19746"/>
                  <a:pt x="456007" y="0"/>
                </a:cubicBezTo>
                <a:cubicBezTo>
                  <a:pt x="602011" y="-19746"/>
                  <a:pt x="690452" y="10057"/>
                  <a:pt x="751728" y="0"/>
                </a:cubicBezTo>
                <a:cubicBezTo>
                  <a:pt x="833635" y="-4387"/>
                  <a:pt x="892820" y="43873"/>
                  <a:pt x="899944" y="148216"/>
                </a:cubicBezTo>
                <a:cubicBezTo>
                  <a:pt x="903688" y="297385"/>
                  <a:pt x="890907" y="505039"/>
                  <a:pt x="899944" y="741063"/>
                </a:cubicBezTo>
                <a:cubicBezTo>
                  <a:pt x="890818" y="808015"/>
                  <a:pt x="833986" y="892177"/>
                  <a:pt x="751728" y="889279"/>
                </a:cubicBezTo>
                <a:cubicBezTo>
                  <a:pt x="604944" y="909782"/>
                  <a:pt x="503542" y="871376"/>
                  <a:pt x="437902" y="889279"/>
                </a:cubicBezTo>
                <a:cubicBezTo>
                  <a:pt x="372262" y="907182"/>
                  <a:pt x="231655" y="878153"/>
                  <a:pt x="148216" y="889279"/>
                </a:cubicBezTo>
                <a:cubicBezTo>
                  <a:pt x="76771" y="895860"/>
                  <a:pt x="-14592" y="839214"/>
                  <a:pt x="0" y="741063"/>
                </a:cubicBezTo>
                <a:cubicBezTo>
                  <a:pt x="-12574" y="469745"/>
                  <a:pt x="5711" y="427319"/>
                  <a:pt x="0" y="148216"/>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dirty="0">
                <a:solidFill>
                  <a:schemeClr val="tx1"/>
                </a:solidFill>
              </a:rPr>
              <a:t>40</a:t>
            </a:r>
          </a:p>
        </p:txBody>
      </p:sp>
      <p:sp>
        <p:nvSpPr>
          <p:cNvPr id="7" name="תרגיל 4">
            <a:extLst>
              <a:ext uri="{FF2B5EF4-FFF2-40B4-BE49-F238E27FC236}">
                <a16:creationId xmlns:a16="http://schemas.microsoft.com/office/drawing/2014/main" id="{FAC041D4-6BFD-8589-C635-B3CF8A5724F8}"/>
              </a:ext>
            </a:extLst>
          </p:cNvPr>
          <p:cNvSpPr/>
          <p:nvPr/>
        </p:nvSpPr>
        <p:spPr>
          <a:xfrm>
            <a:off x="164359" y="5567155"/>
            <a:ext cx="2365718" cy="889279"/>
          </a:xfrm>
          <a:custGeom>
            <a:avLst/>
            <a:gdLst>
              <a:gd name="connsiteX0" fmla="*/ 0 w 2365718"/>
              <a:gd name="connsiteY0" fmla="*/ 148216 h 889279"/>
              <a:gd name="connsiteX1" fmla="*/ 148216 w 2365718"/>
              <a:gd name="connsiteY1" fmla="*/ 0 h 889279"/>
              <a:gd name="connsiteX2" fmla="*/ 624152 w 2365718"/>
              <a:gd name="connsiteY2" fmla="*/ 0 h 889279"/>
              <a:gd name="connsiteX3" fmla="*/ 1120780 w 2365718"/>
              <a:gd name="connsiteY3" fmla="*/ 0 h 889279"/>
              <a:gd name="connsiteX4" fmla="*/ 1576023 w 2365718"/>
              <a:gd name="connsiteY4" fmla="*/ 0 h 889279"/>
              <a:gd name="connsiteX5" fmla="*/ 2217502 w 2365718"/>
              <a:gd name="connsiteY5" fmla="*/ 0 h 889279"/>
              <a:gd name="connsiteX6" fmla="*/ 2365718 w 2365718"/>
              <a:gd name="connsiteY6" fmla="*/ 148216 h 889279"/>
              <a:gd name="connsiteX7" fmla="*/ 2365718 w 2365718"/>
              <a:gd name="connsiteY7" fmla="*/ 741063 h 889279"/>
              <a:gd name="connsiteX8" fmla="*/ 2217502 w 2365718"/>
              <a:gd name="connsiteY8" fmla="*/ 889279 h 889279"/>
              <a:gd name="connsiteX9" fmla="*/ 1679488 w 2365718"/>
              <a:gd name="connsiteY9" fmla="*/ 889279 h 889279"/>
              <a:gd name="connsiteX10" fmla="*/ 1182859 w 2365718"/>
              <a:gd name="connsiteY10" fmla="*/ 889279 h 889279"/>
              <a:gd name="connsiteX11" fmla="*/ 644845 w 2365718"/>
              <a:gd name="connsiteY11" fmla="*/ 889279 h 889279"/>
              <a:gd name="connsiteX12" fmla="*/ 148216 w 2365718"/>
              <a:gd name="connsiteY12" fmla="*/ 889279 h 889279"/>
              <a:gd name="connsiteX13" fmla="*/ 0 w 2365718"/>
              <a:gd name="connsiteY13" fmla="*/ 741063 h 889279"/>
              <a:gd name="connsiteX14" fmla="*/ 0 w 2365718"/>
              <a:gd name="connsiteY14" fmla="*/ 148216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365718" h="889279" fill="none" extrusionOk="0">
                <a:moveTo>
                  <a:pt x="0" y="148216"/>
                </a:moveTo>
                <a:cubicBezTo>
                  <a:pt x="3591" y="66739"/>
                  <a:pt x="73017" y="1945"/>
                  <a:pt x="148216" y="0"/>
                </a:cubicBezTo>
                <a:cubicBezTo>
                  <a:pt x="266730" y="-27228"/>
                  <a:pt x="479030" y="7456"/>
                  <a:pt x="624152" y="0"/>
                </a:cubicBezTo>
                <a:cubicBezTo>
                  <a:pt x="769274" y="-7456"/>
                  <a:pt x="909890" y="18854"/>
                  <a:pt x="1120780" y="0"/>
                </a:cubicBezTo>
                <a:cubicBezTo>
                  <a:pt x="1331670" y="-18854"/>
                  <a:pt x="1390705" y="43854"/>
                  <a:pt x="1576023" y="0"/>
                </a:cubicBezTo>
                <a:cubicBezTo>
                  <a:pt x="1761341" y="-43854"/>
                  <a:pt x="1925537" y="44291"/>
                  <a:pt x="2217502" y="0"/>
                </a:cubicBezTo>
                <a:cubicBezTo>
                  <a:pt x="2301711" y="2301"/>
                  <a:pt x="2342722" y="65633"/>
                  <a:pt x="2365718" y="148216"/>
                </a:cubicBezTo>
                <a:cubicBezTo>
                  <a:pt x="2390725" y="338959"/>
                  <a:pt x="2358299" y="471769"/>
                  <a:pt x="2365718" y="741063"/>
                </a:cubicBezTo>
                <a:cubicBezTo>
                  <a:pt x="2347277" y="808614"/>
                  <a:pt x="2298835" y="910748"/>
                  <a:pt x="2217502" y="889279"/>
                </a:cubicBezTo>
                <a:cubicBezTo>
                  <a:pt x="2078512" y="895605"/>
                  <a:pt x="1797443" y="878947"/>
                  <a:pt x="1679488" y="889279"/>
                </a:cubicBezTo>
                <a:cubicBezTo>
                  <a:pt x="1561533" y="899611"/>
                  <a:pt x="1317344" y="883452"/>
                  <a:pt x="1182859" y="889279"/>
                </a:cubicBezTo>
                <a:cubicBezTo>
                  <a:pt x="1048374" y="895106"/>
                  <a:pt x="815967" y="827582"/>
                  <a:pt x="644845" y="889279"/>
                </a:cubicBezTo>
                <a:cubicBezTo>
                  <a:pt x="473723" y="950976"/>
                  <a:pt x="350249" y="835956"/>
                  <a:pt x="148216" y="889279"/>
                </a:cubicBezTo>
                <a:cubicBezTo>
                  <a:pt x="56943" y="886660"/>
                  <a:pt x="-13225" y="819742"/>
                  <a:pt x="0" y="741063"/>
                </a:cubicBezTo>
                <a:cubicBezTo>
                  <a:pt x="-19571" y="607863"/>
                  <a:pt x="48150" y="411372"/>
                  <a:pt x="0" y="148216"/>
                </a:cubicBezTo>
                <a:close/>
              </a:path>
              <a:path w="2365718" h="889279" stroke="0" extrusionOk="0">
                <a:moveTo>
                  <a:pt x="0" y="148216"/>
                </a:moveTo>
                <a:cubicBezTo>
                  <a:pt x="21986" y="63120"/>
                  <a:pt x="48363" y="10539"/>
                  <a:pt x="148216" y="0"/>
                </a:cubicBezTo>
                <a:cubicBezTo>
                  <a:pt x="278007" y="-16281"/>
                  <a:pt x="544788" y="61755"/>
                  <a:pt x="686230" y="0"/>
                </a:cubicBezTo>
                <a:cubicBezTo>
                  <a:pt x="827672" y="-61755"/>
                  <a:pt x="948444" y="7004"/>
                  <a:pt x="1162166" y="0"/>
                </a:cubicBezTo>
                <a:cubicBezTo>
                  <a:pt x="1375888" y="-7004"/>
                  <a:pt x="1521885" y="216"/>
                  <a:pt x="1638102" y="0"/>
                </a:cubicBezTo>
                <a:cubicBezTo>
                  <a:pt x="1754319" y="-216"/>
                  <a:pt x="2043489" y="6264"/>
                  <a:pt x="2217502" y="0"/>
                </a:cubicBezTo>
                <a:cubicBezTo>
                  <a:pt x="2292112" y="-2772"/>
                  <a:pt x="2386391" y="73108"/>
                  <a:pt x="2365718" y="148216"/>
                </a:cubicBezTo>
                <a:cubicBezTo>
                  <a:pt x="2397570" y="425882"/>
                  <a:pt x="2304772" y="582931"/>
                  <a:pt x="2365718" y="741063"/>
                </a:cubicBezTo>
                <a:cubicBezTo>
                  <a:pt x="2380814" y="808404"/>
                  <a:pt x="2309822" y="881964"/>
                  <a:pt x="2217502" y="889279"/>
                </a:cubicBezTo>
                <a:cubicBezTo>
                  <a:pt x="2121867" y="907591"/>
                  <a:pt x="1976026" y="845804"/>
                  <a:pt x="1741566" y="889279"/>
                </a:cubicBezTo>
                <a:cubicBezTo>
                  <a:pt x="1507106" y="932754"/>
                  <a:pt x="1505245" y="858780"/>
                  <a:pt x="1286323" y="889279"/>
                </a:cubicBezTo>
                <a:cubicBezTo>
                  <a:pt x="1067401" y="919778"/>
                  <a:pt x="916066" y="849011"/>
                  <a:pt x="748309" y="889279"/>
                </a:cubicBezTo>
                <a:cubicBezTo>
                  <a:pt x="580552" y="929547"/>
                  <a:pt x="336898" y="817349"/>
                  <a:pt x="148216" y="889279"/>
                </a:cubicBezTo>
                <a:cubicBezTo>
                  <a:pt x="65195" y="881059"/>
                  <a:pt x="2667" y="821624"/>
                  <a:pt x="0" y="741063"/>
                </a:cubicBezTo>
                <a:cubicBezTo>
                  <a:pt x="-6395" y="585152"/>
                  <a:pt x="748" y="419713"/>
                  <a:pt x="0" y="148216"/>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0"/>
            <a:r>
              <a:rPr lang="he-IL" sz="4400" dirty="0">
                <a:solidFill>
                  <a:schemeClr val="tx1"/>
                </a:solidFill>
              </a:rPr>
              <a:t>80</a:t>
            </a:r>
            <a:r>
              <a:rPr lang="en-US" sz="4400" dirty="0">
                <a:solidFill>
                  <a:schemeClr val="tx1"/>
                </a:solidFill>
              </a:rPr>
              <a:t> -</a:t>
            </a:r>
            <a:r>
              <a:rPr lang="he-IL" sz="4400" dirty="0">
                <a:solidFill>
                  <a:schemeClr val="tx1"/>
                </a:solidFill>
              </a:rPr>
              <a:t> = 40 </a:t>
            </a:r>
          </a:p>
        </p:txBody>
      </p:sp>
      <p:grpSp>
        <p:nvGrpSpPr>
          <p:cNvPr id="317" name="רמז 3">
            <a:extLst>
              <a:ext uri="{FF2B5EF4-FFF2-40B4-BE49-F238E27FC236}">
                <a16:creationId xmlns:a16="http://schemas.microsoft.com/office/drawing/2014/main" id="{7F5856D0-A356-FE83-53C0-B16164A5DFAC}"/>
              </a:ext>
            </a:extLst>
          </p:cNvPr>
          <p:cNvGrpSpPr/>
          <p:nvPr/>
        </p:nvGrpSpPr>
        <p:grpSpPr>
          <a:xfrm>
            <a:off x="6431194" y="2167815"/>
            <a:ext cx="5177207" cy="3224665"/>
            <a:chOff x="6163249" y="2544349"/>
            <a:chExt cx="5177207" cy="3224665"/>
          </a:xfrm>
        </p:grpSpPr>
        <p:sp>
          <p:nvSpPr>
            <p:cNvPr id="9" name="מלבן: פינות מעוגלות 8">
              <a:extLst>
                <a:ext uri="{FF2B5EF4-FFF2-40B4-BE49-F238E27FC236}">
                  <a16:creationId xmlns:a16="http://schemas.microsoft.com/office/drawing/2014/main" id="{C81E6A7B-719B-AD95-DBE9-D36B20BA5675}"/>
                </a:ext>
              </a:extLst>
            </p:cNvPr>
            <p:cNvSpPr/>
            <p:nvPr/>
          </p:nvSpPr>
          <p:spPr>
            <a:xfrm>
              <a:off x="6163249" y="2544349"/>
              <a:ext cx="5177207" cy="3224665"/>
            </a:xfrm>
            <a:prstGeom prst="roundRect">
              <a:avLst/>
            </a:prstGeom>
            <a:solidFill>
              <a:schemeClr val="bg1"/>
            </a:solid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316" name="קבוצה 315">
              <a:extLst>
                <a:ext uri="{FF2B5EF4-FFF2-40B4-BE49-F238E27FC236}">
                  <a16:creationId xmlns:a16="http://schemas.microsoft.com/office/drawing/2014/main" id="{2102D92D-4D5C-A3F3-B4BC-E443288B713F}"/>
                </a:ext>
              </a:extLst>
            </p:cNvPr>
            <p:cNvGrpSpPr/>
            <p:nvPr/>
          </p:nvGrpSpPr>
          <p:grpSpPr>
            <a:xfrm>
              <a:off x="7423522" y="2937671"/>
              <a:ext cx="2765228" cy="2494388"/>
              <a:chOff x="7423522" y="2937671"/>
              <a:chExt cx="2765228" cy="2494388"/>
            </a:xfrm>
          </p:grpSpPr>
          <p:grpSp>
            <p:nvGrpSpPr>
              <p:cNvPr id="10" name="קבוצה 9">
                <a:extLst>
                  <a:ext uri="{FF2B5EF4-FFF2-40B4-BE49-F238E27FC236}">
                    <a16:creationId xmlns:a16="http://schemas.microsoft.com/office/drawing/2014/main" id="{D5E99A29-D96D-3EEC-6E32-E85D99B1B4F3}"/>
                  </a:ext>
                </a:extLst>
              </p:cNvPr>
              <p:cNvGrpSpPr/>
              <p:nvPr/>
            </p:nvGrpSpPr>
            <p:grpSpPr>
              <a:xfrm>
                <a:off x="7423522" y="4840221"/>
                <a:ext cx="2765228" cy="211327"/>
                <a:chOff x="342230" y="1113570"/>
                <a:chExt cx="2765228" cy="211327"/>
              </a:xfrm>
              <a:solidFill>
                <a:srgbClr val="FFC000"/>
              </a:solidFill>
            </p:grpSpPr>
            <p:sp>
              <p:nvSpPr>
                <p:cNvPr id="47" name="אליפסה 46">
                  <a:extLst>
                    <a:ext uri="{FF2B5EF4-FFF2-40B4-BE49-F238E27FC236}">
                      <a16:creationId xmlns:a16="http://schemas.microsoft.com/office/drawing/2014/main" id="{6809963A-BD79-DD54-AB34-B796AC9AE8F5}"/>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8" name="אליפסה 47">
                  <a:extLst>
                    <a:ext uri="{FF2B5EF4-FFF2-40B4-BE49-F238E27FC236}">
                      <a16:creationId xmlns:a16="http://schemas.microsoft.com/office/drawing/2014/main" id="{CE2266A8-C04B-14C2-AA7F-299D09135F89}"/>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9" name="אליפסה 48">
                  <a:extLst>
                    <a:ext uri="{FF2B5EF4-FFF2-40B4-BE49-F238E27FC236}">
                      <a16:creationId xmlns:a16="http://schemas.microsoft.com/office/drawing/2014/main" id="{C0298A12-36E6-1BE2-132F-E70D0D1A5F41}"/>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0" name="אליפסה 49">
                  <a:extLst>
                    <a:ext uri="{FF2B5EF4-FFF2-40B4-BE49-F238E27FC236}">
                      <a16:creationId xmlns:a16="http://schemas.microsoft.com/office/drawing/2014/main" id="{484673A7-5699-691D-6853-043078D458D4}"/>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1" name="אליפסה 50">
                  <a:extLst>
                    <a:ext uri="{FF2B5EF4-FFF2-40B4-BE49-F238E27FC236}">
                      <a16:creationId xmlns:a16="http://schemas.microsoft.com/office/drawing/2014/main" id="{7507F2C1-7C7A-9A72-7598-34ACE4452C9C}"/>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2" name="אליפסה 51">
                  <a:extLst>
                    <a:ext uri="{FF2B5EF4-FFF2-40B4-BE49-F238E27FC236}">
                      <a16:creationId xmlns:a16="http://schemas.microsoft.com/office/drawing/2014/main" id="{DF453437-C2EB-8318-DC4D-2C85D19F3346}"/>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3" name="אליפסה 52">
                  <a:extLst>
                    <a:ext uri="{FF2B5EF4-FFF2-40B4-BE49-F238E27FC236}">
                      <a16:creationId xmlns:a16="http://schemas.microsoft.com/office/drawing/2014/main" id="{CFCBE09F-86D9-CF11-F81F-19FD7FE51664}"/>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4" name="אליפסה 53">
                  <a:extLst>
                    <a:ext uri="{FF2B5EF4-FFF2-40B4-BE49-F238E27FC236}">
                      <a16:creationId xmlns:a16="http://schemas.microsoft.com/office/drawing/2014/main" id="{4F4F7E2B-0E7D-90C3-D594-4BAE98624554}"/>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5" name="אליפסה 54">
                  <a:extLst>
                    <a:ext uri="{FF2B5EF4-FFF2-40B4-BE49-F238E27FC236}">
                      <a16:creationId xmlns:a16="http://schemas.microsoft.com/office/drawing/2014/main" id="{A4CE8C36-478E-0CF4-BB3F-5B063AE1F45A}"/>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6" name="אליפסה 55">
                  <a:extLst>
                    <a:ext uri="{FF2B5EF4-FFF2-40B4-BE49-F238E27FC236}">
                      <a16:creationId xmlns:a16="http://schemas.microsoft.com/office/drawing/2014/main" id="{B3462652-E8A7-4417-87CD-2A4D2F21FB6D}"/>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1" name="קבוצה 10">
                <a:extLst>
                  <a:ext uri="{FF2B5EF4-FFF2-40B4-BE49-F238E27FC236}">
                    <a16:creationId xmlns:a16="http://schemas.microsoft.com/office/drawing/2014/main" id="{C54E2AB6-1D79-44F4-643E-B1CC7CD653D2}"/>
                  </a:ext>
                </a:extLst>
              </p:cNvPr>
              <p:cNvGrpSpPr/>
              <p:nvPr/>
            </p:nvGrpSpPr>
            <p:grpSpPr>
              <a:xfrm>
                <a:off x="7423522" y="3318181"/>
                <a:ext cx="2765228" cy="211327"/>
                <a:chOff x="342230" y="1113570"/>
                <a:chExt cx="2765228" cy="211327"/>
              </a:xfrm>
              <a:solidFill>
                <a:srgbClr val="FFC000"/>
              </a:solidFill>
            </p:grpSpPr>
            <p:sp>
              <p:nvSpPr>
                <p:cNvPr id="37" name="אליפסה 36">
                  <a:extLst>
                    <a:ext uri="{FF2B5EF4-FFF2-40B4-BE49-F238E27FC236}">
                      <a16:creationId xmlns:a16="http://schemas.microsoft.com/office/drawing/2014/main" id="{40282159-5A19-250A-528C-876072322E75}"/>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8" name="אליפסה 37">
                  <a:extLst>
                    <a:ext uri="{FF2B5EF4-FFF2-40B4-BE49-F238E27FC236}">
                      <a16:creationId xmlns:a16="http://schemas.microsoft.com/office/drawing/2014/main" id="{EBB6B33F-27EB-79AA-C7FF-6651FB8C95E5}"/>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9" name="אליפסה 38">
                  <a:extLst>
                    <a:ext uri="{FF2B5EF4-FFF2-40B4-BE49-F238E27FC236}">
                      <a16:creationId xmlns:a16="http://schemas.microsoft.com/office/drawing/2014/main" id="{41309F91-0E7B-1678-A140-58C9C029742E}"/>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0" name="אליפסה 39">
                  <a:extLst>
                    <a:ext uri="{FF2B5EF4-FFF2-40B4-BE49-F238E27FC236}">
                      <a16:creationId xmlns:a16="http://schemas.microsoft.com/office/drawing/2014/main" id="{18953F64-3E6D-552D-DB00-E90A464140B7}"/>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1" name="אליפסה 40">
                  <a:extLst>
                    <a:ext uri="{FF2B5EF4-FFF2-40B4-BE49-F238E27FC236}">
                      <a16:creationId xmlns:a16="http://schemas.microsoft.com/office/drawing/2014/main" id="{30592203-3F98-7221-ED7D-76E960D88BE9}"/>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2" name="אליפסה 41">
                  <a:extLst>
                    <a:ext uri="{FF2B5EF4-FFF2-40B4-BE49-F238E27FC236}">
                      <a16:creationId xmlns:a16="http://schemas.microsoft.com/office/drawing/2014/main" id="{A834223A-1309-3771-8AF3-BE3FDDEAB644}"/>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3" name="אליפסה 42">
                  <a:extLst>
                    <a:ext uri="{FF2B5EF4-FFF2-40B4-BE49-F238E27FC236}">
                      <a16:creationId xmlns:a16="http://schemas.microsoft.com/office/drawing/2014/main" id="{A19B933C-97B1-8461-1E44-24EF8B021E3F}"/>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4" name="אליפסה 43">
                  <a:extLst>
                    <a:ext uri="{FF2B5EF4-FFF2-40B4-BE49-F238E27FC236}">
                      <a16:creationId xmlns:a16="http://schemas.microsoft.com/office/drawing/2014/main" id="{D44701FA-6EFF-E448-5D94-DFFA6373A4C2}"/>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5" name="אליפסה 44">
                  <a:extLst>
                    <a:ext uri="{FF2B5EF4-FFF2-40B4-BE49-F238E27FC236}">
                      <a16:creationId xmlns:a16="http://schemas.microsoft.com/office/drawing/2014/main" id="{E2A0CF45-F734-174A-6E1C-C7625ED109CF}"/>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6" name="אליפסה 45">
                  <a:extLst>
                    <a:ext uri="{FF2B5EF4-FFF2-40B4-BE49-F238E27FC236}">
                      <a16:creationId xmlns:a16="http://schemas.microsoft.com/office/drawing/2014/main" id="{3AEB4CFB-3CD4-F3D1-B559-0650B432AE9E}"/>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2" name="קבוצה 11">
                <a:extLst>
                  <a:ext uri="{FF2B5EF4-FFF2-40B4-BE49-F238E27FC236}">
                    <a16:creationId xmlns:a16="http://schemas.microsoft.com/office/drawing/2014/main" id="{4185D278-3861-B7D7-3C0B-F7348C8FD27C}"/>
                  </a:ext>
                </a:extLst>
              </p:cNvPr>
              <p:cNvGrpSpPr/>
              <p:nvPr/>
            </p:nvGrpSpPr>
            <p:grpSpPr>
              <a:xfrm>
                <a:off x="7423522" y="4079201"/>
                <a:ext cx="2765228" cy="211327"/>
                <a:chOff x="342230" y="1113570"/>
                <a:chExt cx="2765228" cy="211327"/>
              </a:xfrm>
              <a:solidFill>
                <a:srgbClr val="FFC000"/>
              </a:solidFill>
            </p:grpSpPr>
            <p:sp>
              <p:nvSpPr>
                <p:cNvPr id="27" name="אליפסה 26">
                  <a:extLst>
                    <a:ext uri="{FF2B5EF4-FFF2-40B4-BE49-F238E27FC236}">
                      <a16:creationId xmlns:a16="http://schemas.microsoft.com/office/drawing/2014/main" id="{953B8AA5-4A72-4C41-6E98-7B2CA95FF5F1}"/>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 name="אליפסה 27">
                  <a:extLst>
                    <a:ext uri="{FF2B5EF4-FFF2-40B4-BE49-F238E27FC236}">
                      <a16:creationId xmlns:a16="http://schemas.microsoft.com/office/drawing/2014/main" id="{FF74D0E3-3BC8-218A-50FB-CA22CA3DD5F7}"/>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 name="אליפסה 28">
                  <a:extLst>
                    <a:ext uri="{FF2B5EF4-FFF2-40B4-BE49-F238E27FC236}">
                      <a16:creationId xmlns:a16="http://schemas.microsoft.com/office/drawing/2014/main" id="{C54933CE-2D92-B118-00F1-43B6D92F1AB0}"/>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 name="אליפסה 29">
                  <a:extLst>
                    <a:ext uri="{FF2B5EF4-FFF2-40B4-BE49-F238E27FC236}">
                      <a16:creationId xmlns:a16="http://schemas.microsoft.com/office/drawing/2014/main" id="{2664C9F1-F60C-1A58-39AD-A478176C391E}"/>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1" name="אליפסה 30">
                  <a:extLst>
                    <a:ext uri="{FF2B5EF4-FFF2-40B4-BE49-F238E27FC236}">
                      <a16:creationId xmlns:a16="http://schemas.microsoft.com/office/drawing/2014/main" id="{91346ACE-7E52-1019-309E-B0DB03C014EB}"/>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2" name="אליפסה 31">
                  <a:extLst>
                    <a:ext uri="{FF2B5EF4-FFF2-40B4-BE49-F238E27FC236}">
                      <a16:creationId xmlns:a16="http://schemas.microsoft.com/office/drawing/2014/main" id="{A57B8B27-7EAF-5A6C-4620-F28503F27234}"/>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3" name="אליפסה 32">
                  <a:extLst>
                    <a:ext uri="{FF2B5EF4-FFF2-40B4-BE49-F238E27FC236}">
                      <a16:creationId xmlns:a16="http://schemas.microsoft.com/office/drawing/2014/main" id="{05D4F7F9-2B50-7758-CD01-64C19670A336}"/>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4" name="אליפסה 33">
                  <a:extLst>
                    <a:ext uri="{FF2B5EF4-FFF2-40B4-BE49-F238E27FC236}">
                      <a16:creationId xmlns:a16="http://schemas.microsoft.com/office/drawing/2014/main" id="{EEFA84A6-C934-C2F6-54BF-C8DBA222D5F6}"/>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5" name="אליפסה 34">
                  <a:extLst>
                    <a:ext uri="{FF2B5EF4-FFF2-40B4-BE49-F238E27FC236}">
                      <a16:creationId xmlns:a16="http://schemas.microsoft.com/office/drawing/2014/main" id="{CD397B8B-D072-6F7D-9D07-6AD7A90CAA2E}"/>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6" name="אליפסה 35">
                  <a:extLst>
                    <a:ext uri="{FF2B5EF4-FFF2-40B4-BE49-F238E27FC236}">
                      <a16:creationId xmlns:a16="http://schemas.microsoft.com/office/drawing/2014/main" id="{85970374-7248-5BF2-3F00-03011E7172ED}"/>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5" name="קבוצה 14">
                <a:extLst>
                  <a:ext uri="{FF2B5EF4-FFF2-40B4-BE49-F238E27FC236}">
                    <a16:creationId xmlns:a16="http://schemas.microsoft.com/office/drawing/2014/main" id="{D66545AC-E4BA-2E22-0F08-746A9A759DCB}"/>
                  </a:ext>
                </a:extLst>
              </p:cNvPr>
              <p:cNvGrpSpPr/>
              <p:nvPr/>
            </p:nvGrpSpPr>
            <p:grpSpPr>
              <a:xfrm>
                <a:off x="7423522" y="4459711"/>
                <a:ext cx="2765228" cy="211327"/>
                <a:chOff x="342230" y="1113570"/>
                <a:chExt cx="2765228" cy="211327"/>
              </a:xfrm>
              <a:solidFill>
                <a:srgbClr val="FFC000"/>
              </a:solidFill>
            </p:grpSpPr>
            <p:sp>
              <p:nvSpPr>
                <p:cNvPr id="17" name="אליפסה 16">
                  <a:extLst>
                    <a:ext uri="{FF2B5EF4-FFF2-40B4-BE49-F238E27FC236}">
                      <a16:creationId xmlns:a16="http://schemas.microsoft.com/office/drawing/2014/main" id="{78EFD19A-3E96-3BDA-D5DE-84EB2B1176C4}"/>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 name="אליפסה 17">
                  <a:extLst>
                    <a:ext uri="{FF2B5EF4-FFF2-40B4-BE49-F238E27FC236}">
                      <a16:creationId xmlns:a16="http://schemas.microsoft.com/office/drawing/2014/main" id="{CAB47E45-5940-CF1D-AF36-EE59DF8C6561}"/>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 name="אליפסה 18">
                  <a:extLst>
                    <a:ext uri="{FF2B5EF4-FFF2-40B4-BE49-F238E27FC236}">
                      <a16:creationId xmlns:a16="http://schemas.microsoft.com/office/drawing/2014/main" id="{F54488C7-47CD-6D7B-4A8B-C4CCA3DACBF5}"/>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 name="אליפסה 19">
                  <a:extLst>
                    <a:ext uri="{FF2B5EF4-FFF2-40B4-BE49-F238E27FC236}">
                      <a16:creationId xmlns:a16="http://schemas.microsoft.com/office/drawing/2014/main" id="{C89285A7-B6D5-F2EC-362D-5D0AE982A21F}"/>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 name="אליפסה 20">
                  <a:extLst>
                    <a:ext uri="{FF2B5EF4-FFF2-40B4-BE49-F238E27FC236}">
                      <a16:creationId xmlns:a16="http://schemas.microsoft.com/office/drawing/2014/main" id="{7163BDB1-31B2-4D85-F952-68B7930D7463}"/>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 name="אליפסה 21">
                  <a:extLst>
                    <a:ext uri="{FF2B5EF4-FFF2-40B4-BE49-F238E27FC236}">
                      <a16:creationId xmlns:a16="http://schemas.microsoft.com/office/drawing/2014/main" id="{4899D6D9-6D95-90C5-9EF0-D1BC803959F5}"/>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 name="אליפסה 22">
                  <a:extLst>
                    <a:ext uri="{FF2B5EF4-FFF2-40B4-BE49-F238E27FC236}">
                      <a16:creationId xmlns:a16="http://schemas.microsoft.com/office/drawing/2014/main" id="{BA76F831-F8B5-3A9A-5689-AA93474550E6}"/>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 name="אליפסה 23">
                  <a:extLst>
                    <a:ext uri="{FF2B5EF4-FFF2-40B4-BE49-F238E27FC236}">
                      <a16:creationId xmlns:a16="http://schemas.microsoft.com/office/drawing/2014/main" id="{3F5231FE-FF8F-5E90-4951-3DE69F2486FF}"/>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 name="אליפסה 24">
                  <a:extLst>
                    <a:ext uri="{FF2B5EF4-FFF2-40B4-BE49-F238E27FC236}">
                      <a16:creationId xmlns:a16="http://schemas.microsoft.com/office/drawing/2014/main" id="{AD30E05B-F5FC-DDEF-88DE-D88DE8A43C19}"/>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 name="אליפסה 25">
                  <a:extLst>
                    <a:ext uri="{FF2B5EF4-FFF2-40B4-BE49-F238E27FC236}">
                      <a16:creationId xmlns:a16="http://schemas.microsoft.com/office/drawing/2014/main" id="{1B886BBD-0413-F83A-6756-C7900EA80FAC}"/>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57" name="קבוצה 56">
                <a:extLst>
                  <a:ext uri="{FF2B5EF4-FFF2-40B4-BE49-F238E27FC236}">
                    <a16:creationId xmlns:a16="http://schemas.microsoft.com/office/drawing/2014/main" id="{0F973912-900C-0D55-AC63-ED3B8A9252EB}"/>
                  </a:ext>
                </a:extLst>
              </p:cNvPr>
              <p:cNvGrpSpPr/>
              <p:nvPr/>
            </p:nvGrpSpPr>
            <p:grpSpPr>
              <a:xfrm>
                <a:off x="7423522" y="5220732"/>
                <a:ext cx="2765228" cy="211327"/>
                <a:chOff x="342230" y="1113570"/>
                <a:chExt cx="2765228" cy="211327"/>
              </a:xfrm>
              <a:solidFill>
                <a:srgbClr val="FFC000"/>
              </a:solidFill>
            </p:grpSpPr>
            <p:sp>
              <p:nvSpPr>
                <p:cNvPr id="58" name="אליפסה 57">
                  <a:extLst>
                    <a:ext uri="{FF2B5EF4-FFF2-40B4-BE49-F238E27FC236}">
                      <a16:creationId xmlns:a16="http://schemas.microsoft.com/office/drawing/2014/main" id="{3A653275-EC7B-2F2D-B7BC-84175D1B60E9}"/>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9" name="אליפסה 58">
                  <a:extLst>
                    <a:ext uri="{FF2B5EF4-FFF2-40B4-BE49-F238E27FC236}">
                      <a16:creationId xmlns:a16="http://schemas.microsoft.com/office/drawing/2014/main" id="{49598BA3-843A-D06E-D894-8C0F65D575BF}"/>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0" name="אליפסה 59">
                  <a:extLst>
                    <a:ext uri="{FF2B5EF4-FFF2-40B4-BE49-F238E27FC236}">
                      <a16:creationId xmlns:a16="http://schemas.microsoft.com/office/drawing/2014/main" id="{43C01D32-24E6-0BE7-EB2F-CF316597B87B}"/>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1" name="אליפסה 60">
                  <a:extLst>
                    <a:ext uri="{FF2B5EF4-FFF2-40B4-BE49-F238E27FC236}">
                      <a16:creationId xmlns:a16="http://schemas.microsoft.com/office/drawing/2014/main" id="{DAFF8AC4-AD9D-8676-3846-DE4629C74D42}"/>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2" name="אליפסה 61">
                  <a:extLst>
                    <a:ext uri="{FF2B5EF4-FFF2-40B4-BE49-F238E27FC236}">
                      <a16:creationId xmlns:a16="http://schemas.microsoft.com/office/drawing/2014/main" id="{6BFBF001-8341-57AC-FA28-FFFA03E3DBA2}"/>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3" name="אליפסה 62">
                  <a:extLst>
                    <a:ext uri="{FF2B5EF4-FFF2-40B4-BE49-F238E27FC236}">
                      <a16:creationId xmlns:a16="http://schemas.microsoft.com/office/drawing/2014/main" id="{094C9EA8-5AAF-C6BE-A1B1-3879EE848FA1}"/>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4" name="אליפסה 63">
                  <a:extLst>
                    <a:ext uri="{FF2B5EF4-FFF2-40B4-BE49-F238E27FC236}">
                      <a16:creationId xmlns:a16="http://schemas.microsoft.com/office/drawing/2014/main" id="{239407B4-0E5B-3D58-8091-039AB92DE7BF}"/>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5" name="אליפסה 64">
                  <a:extLst>
                    <a:ext uri="{FF2B5EF4-FFF2-40B4-BE49-F238E27FC236}">
                      <a16:creationId xmlns:a16="http://schemas.microsoft.com/office/drawing/2014/main" id="{A03F4798-C983-2B3F-C6D6-0F5274AA43B3}"/>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6" name="אליפסה 65">
                  <a:extLst>
                    <a:ext uri="{FF2B5EF4-FFF2-40B4-BE49-F238E27FC236}">
                      <a16:creationId xmlns:a16="http://schemas.microsoft.com/office/drawing/2014/main" id="{319DF45A-76FB-FA8C-E0C1-0CE088231196}"/>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7" name="אליפסה 66">
                  <a:extLst>
                    <a:ext uri="{FF2B5EF4-FFF2-40B4-BE49-F238E27FC236}">
                      <a16:creationId xmlns:a16="http://schemas.microsoft.com/office/drawing/2014/main" id="{2F41709C-1539-8768-5506-A6D6B3695077}"/>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68" name="קבוצה 67">
                <a:extLst>
                  <a:ext uri="{FF2B5EF4-FFF2-40B4-BE49-F238E27FC236}">
                    <a16:creationId xmlns:a16="http://schemas.microsoft.com/office/drawing/2014/main" id="{C0F8DBA1-F574-EC06-729A-484CEAC2F417}"/>
                  </a:ext>
                </a:extLst>
              </p:cNvPr>
              <p:cNvGrpSpPr/>
              <p:nvPr/>
            </p:nvGrpSpPr>
            <p:grpSpPr>
              <a:xfrm>
                <a:off x="7423522" y="2937671"/>
                <a:ext cx="2765228" cy="211327"/>
                <a:chOff x="342230" y="1113570"/>
                <a:chExt cx="2765228" cy="211327"/>
              </a:xfrm>
              <a:solidFill>
                <a:srgbClr val="FFC000"/>
              </a:solidFill>
            </p:grpSpPr>
            <p:sp>
              <p:nvSpPr>
                <p:cNvPr id="69" name="אליפסה 68">
                  <a:extLst>
                    <a:ext uri="{FF2B5EF4-FFF2-40B4-BE49-F238E27FC236}">
                      <a16:creationId xmlns:a16="http://schemas.microsoft.com/office/drawing/2014/main" id="{02768BF8-49AE-891A-F04B-7F938EC28C2F}"/>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0" name="אליפסה 69">
                  <a:extLst>
                    <a:ext uri="{FF2B5EF4-FFF2-40B4-BE49-F238E27FC236}">
                      <a16:creationId xmlns:a16="http://schemas.microsoft.com/office/drawing/2014/main" id="{5C460821-90D0-78D9-71A5-64B0966CA97F}"/>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1" name="אליפסה 70">
                  <a:extLst>
                    <a:ext uri="{FF2B5EF4-FFF2-40B4-BE49-F238E27FC236}">
                      <a16:creationId xmlns:a16="http://schemas.microsoft.com/office/drawing/2014/main" id="{DDAF3F3B-CDE0-98A6-1047-B100566ECD89}"/>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2" name="אליפסה 71">
                  <a:extLst>
                    <a:ext uri="{FF2B5EF4-FFF2-40B4-BE49-F238E27FC236}">
                      <a16:creationId xmlns:a16="http://schemas.microsoft.com/office/drawing/2014/main" id="{B43B3EEA-2473-9562-D10A-656036BB6B58}"/>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3" name="אליפסה 72">
                  <a:extLst>
                    <a:ext uri="{FF2B5EF4-FFF2-40B4-BE49-F238E27FC236}">
                      <a16:creationId xmlns:a16="http://schemas.microsoft.com/office/drawing/2014/main" id="{1DE4134C-85DE-E649-854F-6AC4B08E41A5}"/>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4" name="אליפסה 73">
                  <a:extLst>
                    <a:ext uri="{FF2B5EF4-FFF2-40B4-BE49-F238E27FC236}">
                      <a16:creationId xmlns:a16="http://schemas.microsoft.com/office/drawing/2014/main" id="{6EF87870-0E9D-44A4-304D-66255B5C2E92}"/>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5" name="אליפסה 74">
                  <a:extLst>
                    <a:ext uri="{FF2B5EF4-FFF2-40B4-BE49-F238E27FC236}">
                      <a16:creationId xmlns:a16="http://schemas.microsoft.com/office/drawing/2014/main" id="{A84D85BB-7D46-AB43-EE6C-BEF1D08FEF24}"/>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6" name="אליפסה 75">
                  <a:extLst>
                    <a:ext uri="{FF2B5EF4-FFF2-40B4-BE49-F238E27FC236}">
                      <a16:creationId xmlns:a16="http://schemas.microsoft.com/office/drawing/2014/main" id="{041EC5A3-0C87-5EE9-515D-220490E5A4C3}"/>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7" name="אליפסה 76">
                  <a:extLst>
                    <a:ext uri="{FF2B5EF4-FFF2-40B4-BE49-F238E27FC236}">
                      <a16:creationId xmlns:a16="http://schemas.microsoft.com/office/drawing/2014/main" id="{7917E1D1-0F8E-06CB-C137-68D75C4A9C9A}"/>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8" name="אליפסה 77">
                  <a:extLst>
                    <a:ext uri="{FF2B5EF4-FFF2-40B4-BE49-F238E27FC236}">
                      <a16:creationId xmlns:a16="http://schemas.microsoft.com/office/drawing/2014/main" id="{FFDE5F53-FE07-C3B0-FD2C-E340D748226A}"/>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79" name="קבוצה 78">
                <a:extLst>
                  <a:ext uri="{FF2B5EF4-FFF2-40B4-BE49-F238E27FC236}">
                    <a16:creationId xmlns:a16="http://schemas.microsoft.com/office/drawing/2014/main" id="{63984D7F-A632-9560-B894-AC731FEC37FB}"/>
                  </a:ext>
                </a:extLst>
              </p:cNvPr>
              <p:cNvGrpSpPr/>
              <p:nvPr/>
            </p:nvGrpSpPr>
            <p:grpSpPr>
              <a:xfrm>
                <a:off x="7423522" y="3698691"/>
                <a:ext cx="2765228" cy="211327"/>
                <a:chOff x="342230" y="1113570"/>
                <a:chExt cx="2765228" cy="211327"/>
              </a:xfrm>
              <a:solidFill>
                <a:srgbClr val="FFC000"/>
              </a:solidFill>
            </p:grpSpPr>
            <p:sp>
              <p:nvSpPr>
                <p:cNvPr id="80" name="אליפסה 79">
                  <a:extLst>
                    <a:ext uri="{FF2B5EF4-FFF2-40B4-BE49-F238E27FC236}">
                      <a16:creationId xmlns:a16="http://schemas.microsoft.com/office/drawing/2014/main" id="{D073C04C-70D9-6DD4-028D-197F30B0928D}"/>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1" name="אליפסה 80">
                  <a:extLst>
                    <a:ext uri="{FF2B5EF4-FFF2-40B4-BE49-F238E27FC236}">
                      <a16:creationId xmlns:a16="http://schemas.microsoft.com/office/drawing/2014/main" id="{0B246D3B-3D70-2F42-24D7-6EBC4E762840}"/>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2" name="אליפסה 81">
                  <a:extLst>
                    <a:ext uri="{FF2B5EF4-FFF2-40B4-BE49-F238E27FC236}">
                      <a16:creationId xmlns:a16="http://schemas.microsoft.com/office/drawing/2014/main" id="{CBA5FB97-1923-FE62-29F6-84B9FF9A3DDB}"/>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5" name="אליפסה 84">
                  <a:extLst>
                    <a:ext uri="{FF2B5EF4-FFF2-40B4-BE49-F238E27FC236}">
                      <a16:creationId xmlns:a16="http://schemas.microsoft.com/office/drawing/2014/main" id="{95227046-FE33-5A83-98BF-3347070E4B19}"/>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6" name="אליפסה 85">
                  <a:extLst>
                    <a:ext uri="{FF2B5EF4-FFF2-40B4-BE49-F238E27FC236}">
                      <a16:creationId xmlns:a16="http://schemas.microsoft.com/office/drawing/2014/main" id="{5D16F852-D178-3198-459D-6EA2DDEDB1AA}"/>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7" name="אליפסה 86">
                  <a:extLst>
                    <a:ext uri="{FF2B5EF4-FFF2-40B4-BE49-F238E27FC236}">
                      <a16:creationId xmlns:a16="http://schemas.microsoft.com/office/drawing/2014/main" id="{C1BD0878-C578-6399-DD7F-5589FD833F6A}"/>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8" name="אליפסה 87">
                  <a:extLst>
                    <a:ext uri="{FF2B5EF4-FFF2-40B4-BE49-F238E27FC236}">
                      <a16:creationId xmlns:a16="http://schemas.microsoft.com/office/drawing/2014/main" id="{A985A64B-09E2-B791-2CCC-089BE5939930}"/>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1" name="אליפסה 90">
                  <a:extLst>
                    <a:ext uri="{FF2B5EF4-FFF2-40B4-BE49-F238E27FC236}">
                      <a16:creationId xmlns:a16="http://schemas.microsoft.com/office/drawing/2014/main" id="{134DAE51-F3E4-F677-E44B-EA523754F06B}"/>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2" name="אליפסה 91">
                  <a:extLst>
                    <a:ext uri="{FF2B5EF4-FFF2-40B4-BE49-F238E27FC236}">
                      <a16:creationId xmlns:a16="http://schemas.microsoft.com/office/drawing/2014/main" id="{CDB43DF7-C63C-1C22-A8D0-A6850D3BFCD9}"/>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4" name="אליפסה 103">
                  <a:extLst>
                    <a:ext uri="{FF2B5EF4-FFF2-40B4-BE49-F238E27FC236}">
                      <a16:creationId xmlns:a16="http://schemas.microsoft.com/office/drawing/2014/main" id="{C0F41A4A-3997-7CF9-84D3-1D615EFE963C}"/>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grpSp>
      <p:grpSp>
        <p:nvGrpSpPr>
          <p:cNvPr id="320" name="רמז 4">
            <a:extLst>
              <a:ext uri="{FF2B5EF4-FFF2-40B4-BE49-F238E27FC236}">
                <a16:creationId xmlns:a16="http://schemas.microsoft.com/office/drawing/2014/main" id="{0FF84065-6E3E-9243-1478-B8492F69D53E}"/>
              </a:ext>
            </a:extLst>
          </p:cNvPr>
          <p:cNvGrpSpPr/>
          <p:nvPr/>
        </p:nvGrpSpPr>
        <p:grpSpPr>
          <a:xfrm>
            <a:off x="6652022" y="2167815"/>
            <a:ext cx="4050932" cy="3399340"/>
            <a:chOff x="6235580" y="2366549"/>
            <a:chExt cx="4050932" cy="3399340"/>
          </a:xfrm>
        </p:grpSpPr>
        <p:sp>
          <p:nvSpPr>
            <p:cNvPr id="107" name="מלבן: פינות מעוגלות 106">
              <a:extLst>
                <a:ext uri="{FF2B5EF4-FFF2-40B4-BE49-F238E27FC236}">
                  <a16:creationId xmlns:a16="http://schemas.microsoft.com/office/drawing/2014/main" id="{745439F3-9B27-B7F2-D063-B2C43EEA936B}"/>
                </a:ext>
              </a:extLst>
            </p:cNvPr>
            <p:cNvSpPr/>
            <p:nvPr/>
          </p:nvSpPr>
          <p:spPr>
            <a:xfrm>
              <a:off x="6235580" y="2366549"/>
              <a:ext cx="4050932" cy="3399340"/>
            </a:xfrm>
            <a:prstGeom prst="roundRect">
              <a:avLst/>
            </a:prstGeom>
            <a:solidFill>
              <a:schemeClr val="bg1"/>
            </a:solid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319" name="קבוצה 318">
              <a:extLst>
                <a:ext uri="{FF2B5EF4-FFF2-40B4-BE49-F238E27FC236}">
                  <a16:creationId xmlns:a16="http://schemas.microsoft.com/office/drawing/2014/main" id="{8CAA2775-421F-822D-F324-6A0559E9C354}"/>
                </a:ext>
              </a:extLst>
            </p:cNvPr>
            <p:cNvGrpSpPr/>
            <p:nvPr/>
          </p:nvGrpSpPr>
          <p:grpSpPr>
            <a:xfrm>
              <a:off x="6905189" y="2800523"/>
              <a:ext cx="2765228" cy="2600888"/>
              <a:chOff x="6905189" y="2800523"/>
              <a:chExt cx="2765228" cy="2600888"/>
            </a:xfrm>
            <a:solidFill>
              <a:schemeClr val="accent6">
                <a:lumMod val="60000"/>
                <a:lumOff val="40000"/>
              </a:schemeClr>
            </a:solidFill>
          </p:grpSpPr>
          <p:grpSp>
            <p:nvGrpSpPr>
              <p:cNvPr id="108" name="קבוצה 107">
                <a:extLst>
                  <a:ext uri="{FF2B5EF4-FFF2-40B4-BE49-F238E27FC236}">
                    <a16:creationId xmlns:a16="http://schemas.microsoft.com/office/drawing/2014/main" id="{3B82DA29-97C5-9CAA-04BE-8C3945E12AF8}"/>
                  </a:ext>
                </a:extLst>
              </p:cNvPr>
              <p:cNvGrpSpPr/>
              <p:nvPr/>
            </p:nvGrpSpPr>
            <p:grpSpPr>
              <a:xfrm>
                <a:off x="6905189" y="3141889"/>
                <a:ext cx="2765228" cy="211327"/>
                <a:chOff x="342230" y="1113570"/>
                <a:chExt cx="2765228" cy="211327"/>
              </a:xfrm>
              <a:grpFill/>
            </p:grpSpPr>
            <p:sp>
              <p:nvSpPr>
                <p:cNvPr id="272" name="אליפסה 271">
                  <a:extLst>
                    <a:ext uri="{FF2B5EF4-FFF2-40B4-BE49-F238E27FC236}">
                      <a16:creationId xmlns:a16="http://schemas.microsoft.com/office/drawing/2014/main" id="{551678CC-416F-06CF-5A39-D3A24DD3A5A8}"/>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3" name="אליפסה 272">
                  <a:extLst>
                    <a:ext uri="{FF2B5EF4-FFF2-40B4-BE49-F238E27FC236}">
                      <a16:creationId xmlns:a16="http://schemas.microsoft.com/office/drawing/2014/main" id="{ACF7EBF0-797A-9D2B-1D2F-9AF799BB07AC}"/>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4" name="אליפסה 273">
                  <a:extLst>
                    <a:ext uri="{FF2B5EF4-FFF2-40B4-BE49-F238E27FC236}">
                      <a16:creationId xmlns:a16="http://schemas.microsoft.com/office/drawing/2014/main" id="{AE974106-D43C-ABEC-89EE-88DD17B57129}"/>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5" name="אליפסה 274">
                  <a:extLst>
                    <a:ext uri="{FF2B5EF4-FFF2-40B4-BE49-F238E27FC236}">
                      <a16:creationId xmlns:a16="http://schemas.microsoft.com/office/drawing/2014/main" id="{C5BF5A00-99BD-9CC6-CD99-ABEEE501A077}"/>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6" name="אליפסה 275">
                  <a:extLst>
                    <a:ext uri="{FF2B5EF4-FFF2-40B4-BE49-F238E27FC236}">
                      <a16:creationId xmlns:a16="http://schemas.microsoft.com/office/drawing/2014/main" id="{AF5C61FD-B6FB-DA75-0231-81DFBD93C666}"/>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7" name="אליפסה 276">
                  <a:extLst>
                    <a:ext uri="{FF2B5EF4-FFF2-40B4-BE49-F238E27FC236}">
                      <a16:creationId xmlns:a16="http://schemas.microsoft.com/office/drawing/2014/main" id="{5F420E2F-FAFA-48ED-6B27-88AC75DC92E5}"/>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8" name="אליפסה 277">
                  <a:extLst>
                    <a:ext uri="{FF2B5EF4-FFF2-40B4-BE49-F238E27FC236}">
                      <a16:creationId xmlns:a16="http://schemas.microsoft.com/office/drawing/2014/main" id="{3D3DEB32-37BE-B913-25CA-A5C19E0C9F9C}"/>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9" name="אליפסה 278">
                  <a:extLst>
                    <a:ext uri="{FF2B5EF4-FFF2-40B4-BE49-F238E27FC236}">
                      <a16:creationId xmlns:a16="http://schemas.microsoft.com/office/drawing/2014/main" id="{37D4A1EF-808D-572D-B479-094F1CDD86BE}"/>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0" name="אליפסה 279">
                  <a:extLst>
                    <a:ext uri="{FF2B5EF4-FFF2-40B4-BE49-F238E27FC236}">
                      <a16:creationId xmlns:a16="http://schemas.microsoft.com/office/drawing/2014/main" id="{1666FB88-4B02-DE62-1158-7C73FC744772}"/>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1" name="אליפסה 280">
                  <a:extLst>
                    <a:ext uri="{FF2B5EF4-FFF2-40B4-BE49-F238E27FC236}">
                      <a16:creationId xmlns:a16="http://schemas.microsoft.com/office/drawing/2014/main" id="{A95A5505-5BC3-561B-4CA1-1376D04FA827}"/>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09" name="קבוצה 108">
                <a:extLst>
                  <a:ext uri="{FF2B5EF4-FFF2-40B4-BE49-F238E27FC236}">
                    <a16:creationId xmlns:a16="http://schemas.microsoft.com/office/drawing/2014/main" id="{27693D31-5BB2-35BE-8E22-910069FF9D2D}"/>
                  </a:ext>
                </a:extLst>
              </p:cNvPr>
              <p:cNvGrpSpPr/>
              <p:nvPr/>
            </p:nvGrpSpPr>
            <p:grpSpPr>
              <a:xfrm>
                <a:off x="6905189" y="4848719"/>
                <a:ext cx="2765228" cy="211327"/>
                <a:chOff x="342230" y="1113570"/>
                <a:chExt cx="2765228" cy="211327"/>
              </a:xfrm>
              <a:grpFill/>
            </p:grpSpPr>
            <p:sp>
              <p:nvSpPr>
                <p:cNvPr id="262" name="אליפסה 261">
                  <a:extLst>
                    <a:ext uri="{FF2B5EF4-FFF2-40B4-BE49-F238E27FC236}">
                      <a16:creationId xmlns:a16="http://schemas.microsoft.com/office/drawing/2014/main" id="{AA8C746F-E12B-303E-C20F-DC84DA9E6A14}"/>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3" name="אליפסה 262">
                  <a:extLst>
                    <a:ext uri="{FF2B5EF4-FFF2-40B4-BE49-F238E27FC236}">
                      <a16:creationId xmlns:a16="http://schemas.microsoft.com/office/drawing/2014/main" id="{FCCC7208-9A98-B506-F6FF-C1D12657ACE6}"/>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4" name="אליפסה 263">
                  <a:extLst>
                    <a:ext uri="{FF2B5EF4-FFF2-40B4-BE49-F238E27FC236}">
                      <a16:creationId xmlns:a16="http://schemas.microsoft.com/office/drawing/2014/main" id="{7BFA7259-1FB1-8CE4-18D9-4703E15B516C}"/>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5" name="אליפסה 264">
                  <a:extLst>
                    <a:ext uri="{FF2B5EF4-FFF2-40B4-BE49-F238E27FC236}">
                      <a16:creationId xmlns:a16="http://schemas.microsoft.com/office/drawing/2014/main" id="{C5475687-0E95-2371-8A08-9658A7E9FBAB}"/>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6" name="אליפסה 265">
                  <a:extLst>
                    <a:ext uri="{FF2B5EF4-FFF2-40B4-BE49-F238E27FC236}">
                      <a16:creationId xmlns:a16="http://schemas.microsoft.com/office/drawing/2014/main" id="{D5A4A628-792C-AF73-E142-FF3187BACF7E}"/>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7" name="אליפסה 266">
                  <a:extLst>
                    <a:ext uri="{FF2B5EF4-FFF2-40B4-BE49-F238E27FC236}">
                      <a16:creationId xmlns:a16="http://schemas.microsoft.com/office/drawing/2014/main" id="{19BBC6F8-BA5B-A1E1-7AB0-2EE2FB260868}"/>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8" name="אליפסה 267">
                  <a:extLst>
                    <a:ext uri="{FF2B5EF4-FFF2-40B4-BE49-F238E27FC236}">
                      <a16:creationId xmlns:a16="http://schemas.microsoft.com/office/drawing/2014/main" id="{8E03292C-D279-9A33-9193-021CEEBBDF90}"/>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9" name="אליפסה 268">
                  <a:extLst>
                    <a:ext uri="{FF2B5EF4-FFF2-40B4-BE49-F238E27FC236}">
                      <a16:creationId xmlns:a16="http://schemas.microsoft.com/office/drawing/2014/main" id="{D607F2DB-E098-8E7A-86C0-045E375C6210}"/>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0" name="אליפסה 269">
                  <a:extLst>
                    <a:ext uri="{FF2B5EF4-FFF2-40B4-BE49-F238E27FC236}">
                      <a16:creationId xmlns:a16="http://schemas.microsoft.com/office/drawing/2014/main" id="{8FED066C-13CE-0AEB-990C-FC9A43F7F300}"/>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1" name="אליפסה 270">
                  <a:extLst>
                    <a:ext uri="{FF2B5EF4-FFF2-40B4-BE49-F238E27FC236}">
                      <a16:creationId xmlns:a16="http://schemas.microsoft.com/office/drawing/2014/main" id="{E6521BBF-BF87-8F73-3925-036DD0DDC5DA}"/>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10" name="קבוצה 109">
                <a:extLst>
                  <a:ext uri="{FF2B5EF4-FFF2-40B4-BE49-F238E27FC236}">
                    <a16:creationId xmlns:a16="http://schemas.microsoft.com/office/drawing/2014/main" id="{75AC598C-6E3C-C118-95B4-502764356E51}"/>
                  </a:ext>
                </a:extLst>
              </p:cNvPr>
              <p:cNvGrpSpPr/>
              <p:nvPr/>
            </p:nvGrpSpPr>
            <p:grpSpPr>
              <a:xfrm>
                <a:off x="6905189" y="5190084"/>
                <a:ext cx="2765228" cy="211327"/>
                <a:chOff x="342230" y="1113570"/>
                <a:chExt cx="2765228" cy="211327"/>
              </a:xfrm>
              <a:grpFill/>
            </p:grpSpPr>
            <p:sp>
              <p:nvSpPr>
                <p:cNvPr id="165" name="אליפסה 164">
                  <a:extLst>
                    <a:ext uri="{FF2B5EF4-FFF2-40B4-BE49-F238E27FC236}">
                      <a16:creationId xmlns:a16="http://schemas.microsoft.com/office/drawing/2014/main" id="{57F2DBF7-2263-FEFD-D736-F70AD827D07A}"/>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6" name="אליפסה 165">
                  <a:extLst>
                    <a:ext uri="{FF2B5EF4-FFF2-40B4-BE49-F238E27FC236}">
                      <a16:creationId xmlns:a16="http://schemas.microsoft.com/office/drawing/2014/main" id="{41388325-8A6C-DCE4-3251-C19C2124606E}"/>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7" name="אליפסה 166">
                  <a:extLst>
                    <a:ext uri="{FF2B5EF4-FFF2-40B4-BE49-F238E27FC236}">
                      <a16:creationId xmlns:a16="http://schemas.microsoft.com/office/drawing/2014/main" id="{B1BF9395-361E-39AC-7A0F-DEAD2C285296}"/>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8" name="אליפסה 167">
                  <a:extLst>
                    <a:ext uri="{FF2B5EF4-FFF2-40B4-BE49-F238E27FC236}">
                      <a16:creationId xmlns:a16="http://schemas.microsoft.com/office/drawing/2014/main" id="{B034D1AE-93EE-A406-861E-DE72FAF47503}"/>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9" name="אליפסה 168">
                  <a:extLst>
                    <a:ext uri="{FF2B5EF4-FFF2-40B4-BE49-F238E27FC236}">
                      <a16:creationId xmlns:a16="http://schemas.microsoft.com/office/drawing/2014/main" id="{AE6113C1-EC94-FE10-7E0E-EFC6E447D881}"/>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0" name="אליפסה 169">
                  <a:extLst>
                    <a:ext uri="{FF2B5EF4-FFF2-40B4-BE49-F238E27FC236}">
                      <a16:creationId xmlns:a16="http://schemas.microsoft.com/office/drawing/2014/main" id="{58656958-8494-37E4-3570-DE8BD06A185B}"/>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1" name="אליפסה 170">
                  <a:extLst>
                    <a:ext uri="{FF2B5EF4-FFF2-40B4-BE49-F238E27FC236}">
                      <a16:creationId xmlns:a16="http://schemas.microsoft.com/office/drawing/2014/main" id="{DBFD4D51-DB17-4145-AD08-7C12314F46BE}"/>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2" name="אליפסה 171">
                  <a:extLst>
                    <a:ext uri="{FF2B5EF4-FFF2-40B4-BE49-F238E27FC236}">
                      <a16:creationId xmlns:a16="http://schemas.microsoft.com/office/drawing/2014/main" id="{0755A73C-6F8B-32E8-27D7-F28A7C355CB6}"/>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3" name="אליפסה 172">
                  <a:extLst>
                    <a:ext uri="{FF2B5EF4-FFF2-40B4-BE49-F238E27FC236}">
                      <a16:creationId xmlns:a16="http://schemas.microsoft.com/office/drawing/2014/main" id="{EFAD68D1-159C-73F3-A434-4EC4D81E7185}"/>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0" name="אליפסה 189">
                  <a:extLst>
                    <a:ext uri="{FF2B5EF4-FFF2-40B4-BE49-F238E27FC236}">
                      <a16:creationId xmlns:a16="http://schemas.microsoft.com/office/drawing/2014/main" id="{54414F6D-529E-A216-5651-930F07E8E241}"/>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11" name="קבוצה 110">
                <a:extLst>
                  <a:ext uri="{FF2B5EF4-FFF2-40B4-BE49-F238E27FC236}">
                    <a16:creationId xmlns:a16="http://schemas.microsoft.com/office/drawing/2014/main" id="{61D7FE2F-6111-1E70-041C-588F2F75DBD1}"/>
                  </a:ext>
                </a:extLst>
              </p:cNvPr>
              <p:cNvGrpSpPr/>
              <p:nvPr/>
            </p:nvGrpSpPr>
            <p:grpSpPr>
              <a:xfrm>
                <a:off x="6905189" y="4165987"/>
                <a:ext cx="2765228" cy="211327"/>
                <a:chOff x="342230" y="1113570"/>
                <a:chExt cx="2765228" cy="211327"/>
              </a:xfrm>
              <a:grpFill/>
            </p:grpSpPr>
            <p:sp>
              <p:nvSpPr>
                <p:cNvPr id="155" name="אליפסה 154">
                  <a:extLst>
                    <a:ext uri="{FF2B5EF4-FFF2-40B4-BE49-F238E27FC236}">
                      <a16:creationId xmlns:a16="http://schemas.microsoft.com/office/drawing/2014/main" id="{50CEC12C-70A2-87F1-F765-8EFEFBD16BE4}"/>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6" name="אליפסה 155">
                  <a:extLst>
                    <a:ext uri="{FF2B5EF4-FFF2-40B4-BE49-F238E27FC236}">
                      <a16:creationId xmlns:a16="http://schemas.microsoft.com/office/drawing/2014/main" id="{8C0F2F30-3CE4-C6D3-55C5-733BA02B9DA0}"/>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7" name="אליפסה 156">
                  <a:extLst>
                    <a:ext uri="{FF2B5EF4-FFF2-40B4-BE49-F238E27FC236}">
                      <a16:creationId xmlns:a16="http://schemas.microsoft.com/office/drawing/2014/main" id="{5160E721-D657-137E-03E4-48E2603D3BCA}"/>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8" name="אליפסה 157">
                  <a:extLst>
                    <a:ext uri="{FF2B5EF4-FFF2-40B4-BE49-F238E27FC236}">
                      <a16:creationId xmlns:a16="http://schemas.microsoft.com/office/drawing/2014/main" id="{D97067BD-FBF4-34FF-13BF-97477DC45FD1}"/>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9" name="אליפסה 158">
                  <a:extLst>
                    <a:ext uri="{FF2B5EF4-FFF2-40B4-BE49-F238E27FC236}">
                      <a16:creationId xmlns:a16="http://schemas.microsoft.com/office/drawing/2014/main" id="{99312C69-E9D9-AD5F-C32B-FF0589CB2A9C}"/>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0" name="אליפסה 159">
                  <a:extLst>
                    <a:ext uri="{FF2B5EF4-FFF2-40B4-BE49-F238E27FC236}">
                      <a16:creationId xmlns:a16="http://schemas.microsoft.com/office/drawing/2014/main" id="{E1B189A8-3A54-6EA9-C0A5-F7CBED50EEE9}"/>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1" name="אליפסה 160">
                  <a:extLst>
                    <a:ext uri="{FF2B5EF4-FFF2-40B4-BE49-F238E27FC236}">
                      <a16:creationId xmlns:a16="http://schemas.microsoft.com/office/drawing/2014/main" id="{C102FFAC-CC95-0359-B20E-C6AE47F0FAF2}"/>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2" name="אליפסה 161">
                  <a:extLst>
                    <a:ext uri="{FF2B5EF4-FFF2-40B4-BE49-F238E27FC236}">
                      <a16:creationId xmlns:a16="http://schemas.microsoft.com/office/drawing/2014/main" id="{FEF69F3F-C97A-A7D0-1E97-562DFADA9535}"/>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3" name="אליפסה 162">
                  <a:extLst>
                    <a:ext uri="{FF2B5EF4-FFF2-40B4-BE49-F238E27FC236}">
                      <a16:creationId xmlns:a16="http://schemas.microsoft.com/office/drawing/2014/main" id="{EDB3728A-7B26-7F8C-F622-70FEE7347A54}"/>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4" name="אליפסה 163">
                  <a:extLst>
                    <a:ext uri="{FF2B5EF4-FFF2-40B4-BE49-F238E27FC236}">
                      <a16:creationId xmlns:a16="http://schemas.microsoft.com/office/drawing/2014/main" id="{C4EF5B10-FA77-C693-4548-D1779A26A917}"/>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13" name="קבוצה 112">
                <a:extLst>
                  <a:ext uri="{FF2B5EF4-FFF2-40B4-BE49-F238E27FC236}">
                    <a16:creationId xmlns:a16="http://schemas.microsoft.com/office/drawing/2014/main" id="{4AAE5911-4DB2-5AD5-31AE-52A7024E5160}"/>
                  </a:ext>
                </a:extLst>
              </p:cNvPr>
              <p:cNvGrpSpPr/>
              <p:nvPr/>
            </p:nvGrpSpPr>
            <p:grpSpPr>
              <a:xfrm>
                <a:off x="6905189" y="4507353"/>
                <a:ext cx="2765228" cy="211327"/>
                <a:chOff x="342230" y="1113570"/>
                <a:chExt cx="2765228" cy="211327"/>
              </a:xfrm>
              <a:grpFill/>
            </p:grpSpPr>
            <p:sp>
              <p:nvSpPr>
                <p:cNvPr id="145" name="אליפסה 144">
                  <a:extLst>
                    <a:ext uri="{FF2B5EF4-FFF2-40B4-BE49-F238E27FC236}">
                      <a16:creationId xmlns:a16="http://schemas.microsoft.com/office/drawing/2014/main" id="{8F4B92CA-790B-DE13-DA18-9C7CDBF006C7}"/>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6" name="אליפסה 145">
                  <a:extLst>
                    <a:ext uri="{FF2B5EF4-FFF2-40B4-BE49-F238E27FC236}">
                      <a16:creationId xmlns:a16="http://schemas.microsoft.com/office/drawing/2014/main" id="{E7E9600D-94D9-A1CA-0DFA-4D7E06908ADC}"/>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7" name="אליפסה 146">
                  <a:extLst>
                    <a:ext uri="{FF2B5EF4-FFF2-40B4-BE49-F238E27FC236}">
                      <a16:creationId xmlns:a16="http://schemas.microsoft.com/office/drawing/2014/main" id="{3486E3BE-6A76-8BF4-7D41-0B1FD694737D}"/>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8" name="אליפסה 147">
                  <a:extLst>
                    <a:ext uri="{FF2B5EF4-FFF2-40B4-BE49-F238E27FC236}">
                      <a16:creationId xmlns:a16="http://schemas.microsoft.com/office/drawing/2014/main" id="{7AFDB594-5D6E-580F-D1A3-A9F1CC19EA48}"/>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9" name="אליפסה 148">
                  <a:extLst>
                    <a:ext uri="{FF2B5EF4-FFF2-40B4-BE49-F238E27FC236}">
                      <a16:creationId xmlns:a16="http://schemas.microsoft.com/office/drawing/2014/main" id="{8C502188-9DF7-67C3-3AD5-D4BECD00C580}"/>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0" name="אליפסה 149">
                  <a:extLst>
                    <a:ext uri="{FF2B5EF4-FFF2-40B4-BE49-F238E27FC236}">
                      <a16:creationId xmlns:a16="http://schemas.microsoft.com/office/drawing/2014/main" id="{CC905214-11F0-D782-0782-D435FC7FC5E6}"/>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1" name="אליפסה 150">
                  <a:extLst>
                    <a:ext uri="{FF2B5EF4-FFF2-40B4-BE49-F238E27FC236}">
                      <a16:creationId xmlns:a16="http://schemas.microsoft.com/office/drawing/2014/main" id="{A9AE2E7A-3433-0DDB-56F7-DC638E9E75F3}"/>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2" name="אליפסה 151">
                  <a:extLst>
                    <a:ext uri="{FF2B5EF4-FFF2-40B4-BE49-F238E27FC236}">
                      <a16:creationId xmlns:a16="http://schemas.microsoft.com/office/drawing/2014/main" id="{6E971217-5227-8CB2-7C66-5C99DF0A0559}"/>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3" name="אליפסה 152">
                  <a:extLst>
                    <a:ext uri="{FF2B5EF4-FFF2-40B4-BE49-F238E27FC236}">
                      <a16:creationId xmlns:a16="http://schemas.microsoft.com/office/drawing/2014/main" id="{B468B860-94E5-A95E-046A-E677BF8E8B48}"/>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4" name="אליפסה 153">
                  <a:extLst>
                    <a:ext uri="{FF2B5EF4-FFF2-40B4-BE49-F238E27FC236}">
                      <a16:creationId xmlns:a16="http://schemas.microsoft.com/office/drawing/2014/main" id="{A8625771-7A45-6FD4-A62B-7DB4077D57E3}"/>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14" name="קבוצה 113">
                <a:extLst>
                  <a:ext uri="{FF2B5EF4-FFF2-40B4-BE49-F238E27FC236}">
                    <a16:creationId xmlns:a16="http://schemas.microsoft.com/office/drawing/2014/main" id="{5A64CC1E-9656-5DB4-0FC0-50CB28015023}"/>
                  </a:ext>
                </a:extLst>
              </p:cNvPr>
              <p:cNvGrpSpPr/>
              <p:nvPr/>
            </p:nvGrpSpPr>
            <p:grpSpPr>
              <a:xfrm>
                <a:off x="6905189" y="3483255"/>
                <a:ext cx="2765228" cy="211327"/>
                <a:chOff x="342230" y="1113570"/>
                <a:chExt cx="2765228" cy="211327"/>
              </a:xfrm>
              <a:grpFill/>
            </p:grpSpPr>
            <p:sp>
              <p:nvSpPr>
                <p:cNvPr id="115" name="אליפסה 114">
                  <a:extLst>
                    <a:ext uri="{FF2B5EF4-FFF2-40B4-BE49-F238E27FC236}">
                      <a16:creationId xmlns:a16="http://schemas.microsoft.com/office/drawing/2014/main" id="{738B88D9-7E67-F271-88E7-1745C4509365}"/>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6" name="אליפסה 115">
                  <a:extLst>
                    <a:ext uri="{FF2B5EF4-FFF2-40B4-BE49-F238E27FC236}">
                      <a16:creationId xmlns:a16="http://schemas.microsoft.com/office/drawing/2014/main" id="{6E062AA5-15D6-2323-7AD2-C5C22DB5F7D7}"/>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7" name="אליפסה 116">
                  <a:extLst>
                    <a:ext uri="{FF2B5EF4-FFF2-40B4-BE49-F238E27FC236}">
                      <a16:creationId xmlns:a16="http://schemas.microsoft.com/office/drawing/2014/main" id="{EFAE1B70-D703-01FA-9C40-7A5F668822DE}"/>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8" name="אליפסה 117">
                  <a:extLst>
                    <a:ext uri="{FF2B5EF4-FFF2-40B4-BE49-F238E27FC236}">
                      <a16:creationId xmlns:a16="http://schemas.microsoft.com/office/drawing/2014/main" id="{C89F7BC4-F4A9-130A-1EE5-250FB7DA5F75}"/>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9" name="אליפסה 118">
                  <a:extLst>
                    <a:ext uri="{FF2B5EF4-FFF2-40B4-BE49-F238E27FC236}">
                      <a16:creationId xmlns:a16="http://schemas.microsoft.com/office/drawing/2014/main" id="{5FBDDA04-46F7-F5FB-8C8E-D3404EF82DC7}"/>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0" name="אליפסה 119">
                  <a:extLst>
                    <a:ext uri="{FF2B5EF4-FFF2-40B4-BE49-F238E27FC236}">
                      <a16:creationId xmlns:a16="http://schemas.microsoft.com/office/drawing/2014/main" id="{FC23C674-07D0-3ED9-7D4C-048188E659E1}"/>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1" name="אליפסה 120">
                  <a:extLst>
                    <a:ext uri="{FF2B5EF4-FFF2-40B4-BE49-F238E27FC236}">
                      <a16:creationId xmlns:a16="http://schemas.microsoft.com/office/drawing/2014/main" id="{AA3D8A11-7ADF-C1F8-350D-E4B753F2B421}"/>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2" name="אליפסה 121">
                  <a:extLst>
                    <a:ext uri="{FF2B5EF4-FFF2-40B4-BE49-F238E27FC236}">
                      <a16:creationId xmlns:a16="http://schemas.microsoft.com/office/drawing/2014/main" id="{006131F0-7B75-86FE-C7B4-8C044E251CAC}"/>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3" name="אליפסה 122">
                  <a:extLst>
                    <a:ext uri="{FF2B5EF4-FFF2-40B4-BE49-F238E27FC236}">
                      <a16:creationId xmlns:a16="http://schemas.microsoft.com/office/drawing/2014/main" id="{17D98130-E42C-62CE-E840-BD85C116028D}"/>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4" name="אליפסה 143">
                  <a:extLst>
                    <a:ext uri="{FF2B5EF4-FFF2-40B4-BE49-F238E27FC236}">
                      <a16:creationId xmlns:a16="http://schemas.microsoft.com/office/drawing/2014/main" id="{41B9BFC0-4A74-5385-CF57-1B79DB12829D}"/>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282" name="קבוצה 281">
                <a:extLst>
                  <a:ext uri="{FF2B5EF4-FFF2-40B4-BE49-F238E27FC236}">
                    <a16:creationId xmlns:a16="http://schemas.microsoft.com/office/drawing/2014/main" id="{90F25990-920C-8C67-31BB-2226D1194808}"/>
                  </a:ext>
                </a:extLst>
              </p:cNvPr>
              <p:cNvGrpSpPr/>
              <p:nvPr/>
            </p:nvGrpSpPr>
            <p:grpSpPr>
              <a:xfrm>
                <a:off x="6905189" y="3824621"/>
                <a:ext cx="2765228" cy="211327"/>
                <a:chOff x="342230" y="1113570"/>
                <a:chExt cx="2765228" cy="211327"/>
              </a:xfrm>
              <a:grpFill/>
            </p:grpSpPr>
            <p:sp>
              <p:nvSpPr>
                <p:cNvPr id="283" name="אליפסה 282">
                  <a:extLst>
                    <a:ext uri="{FF2B5EF4-FFF2-40B4-BE49-F238E27FC236}">
                      <a16:creationId xmlns:a16="http://schemas.microsoft.com/office/drawing/2014/main" id="{4707D914-7C18-37D4-9E4B-6DF543C66C1A}"/>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4" name="אליפסה 283">
                  <a:extLst>
                    <a:ext uri="{FF2B5EF4-FFF2-40B4-BE49-F238E27FC236}">
                      <a16:creationId xmlns:a16="http://schemas.microsoft.com/office/drawing/2014/main" id="{4C23334B-1731-CD0F-D8E2-60243F44C538}"/>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5" name="אליפסה 284">
                  <a:extLst>
                    <a:ext uri="{FF2B5EF4-FFF2-40B4-BE49-F238E27FC236}">
                      <a16:creationId xmlns:a16="http://schemas.microsoft.com/office/drawing/2014/main" id="{875F05A4-F49A-5146-A197-7A4561954F19}"/>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6" name="אליפסה 285">
                  <a:extLst>
                    <a:ext uri="{FF2B5EF4-FFF2-40B4-BE49-F238E27FC236}">
                      <a16:creationId xmlns:a16="http://schemas.microsoft.com/office/drawing/2014/main" id="{DF22AC67-94E3-BD84-F4E4-0A1C718001CD}"/>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7" name="אליפסה 286">
                  <a:extLst>
                    <a:ext uri="{FF2B5EF4-FFF2-40B4-BE49-F238E27FC236}">
                      <a16:creationId xmlns:a16="http://schemas.microsoft.com/office/drawing/2014/main" id="{5CA18860-5702-2FC0-8826-0E6884BB55FF}"/>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8" name="אליפסה 287">
                  <a:extLst>
                    <a:ext uri="{FF2B5EF4-FFF2-40B4-BE49-F238E27FC236}">
                      <a16:creationId xmlns:a16="http://schemas.microsoft.com/office/drawing/2014/main" id="{3B6A57DD-AD72-BF46-9C0D-AF7706540CFD}"/>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9" name="אליפסה 288">
                  <a:extLst>
                    <a:ext uri="{FF2B5EF4-FFF2-40B4-BE49-F238E27FC236}">
                      <a16:creationId xmlns:a16="http://schemas.microsoft.com/office/drawing/2014/main" id="{A0031937-49E3-AED0-ABCA-423ACD127C9C}"/>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0" name="אליפסה 289">
                  <a:extLst>
                    <a:ext uri="{FF2B5EF4-FFF2-40B4-BE49-F238E27FC236}">
                      <a16:creationId xmlns:a16="http://schemas.microsoft.com/office/drawing/2014/main" id="{9A4D42B5-43E3-A5C1-6038-89C14B9CAE39}"/>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1" name="אליפסה 290">
                  <a:extLst>
                    <a:ext uri="{FF2B5EF4-FFF2-40B4-BE49-F238E27FC236}">
                      <a16:creationId xmlns:a16="http://schemas.microsoft.com/office/drawing/2014/main" id="{377CE270-393E-527C-225E-38774AFA0BDB}"/>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2" name="אליפסה 291">
                  <a:extLst>
                    <a:ext uri="{FF2B5EF4-FFF2-40B4-BE49-F238E27FC236}">
                      <a16:creationId xmlns:a16="http://schemas.microsoft.com/office/drawing/2014/main" id="{6D1C8581-FC2B-8E0A-470C-F5B09A603D73}"/>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293" name="קבוצה 292">
                <a:extLst>
                  <a:ext uri="{FF2B5EF4-FFF2-40B4-BE49-F238E27FC236}">
                    <a16:creationId xmlns:a16="http://schemas.microsoft.com/office/drawing/2014/main" id="{363D3D47-3E28-6275-A5BA-4A0DFF4FFEA0}"/>
                  </a:ext>
                </a:extLst>
              </p:cNvPr>
              <p:cNvGrpSpPr/>
              <p:nvPr/>
            </p:nvGrpSpPr>
            <p:grpSpPr>
              <a:xfrm>
                <a:off x="6905189" y="2800523"/>
                <a:ext cx="2765228" cy="211327"/>
                <a:chOff x="342230" y="1113570"/>
                <a:chExt cx="2765228" cy="211327"/>
              </a:xfrm>
              <a:grpFill/>
            </p:grpSpPr>
            <p:sp>
              <p:nvSpPr>
                <p:cNvPr id="294" name="אליפסה 293">
                  <a:extLst>
                    <a:ext uri="{FF2B5EF4-FFF2-40B4-BE49-F238E27FC236}">
                      <a16:creationId xmlns:a16="http://schemas.microsoft.com/office/drawing/2014/main" id="{F488666C-7E49-F07C-6A9B-5FA9FF1D677A}"/>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5" name="אליפסה 294">
                  <a:extLst>
                    <a:ext uri="{FF2B5EF4-FFF2-40B4-BE49-F238E27FC236}">
                      <a16:creationId xmlns:a16="http://schemas.microsoft.com/office/drawing/2014/main" id="{A7C87F3C-7CC3-C0A7-5512-B7DB187C29F5}"/>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6" name="אליפסה 295">
                  <a:extLst>
                    <a:ext uri="{FF2B5EF4-FFF2-40B4-BE49-F238E27FC236}">
                      <a16:creationId xmlns:a16="http://schemas.microsoft.com/office/drawing/2014/main" id="{749F25C4-E53D-093C-E90E-A69C9CFA8DC6}"/>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7" name="אליפסה 296">
                  <a:extLst>
                    <a:ext uri="{FF2B5EF4-FFF2-40B4-BE49-F238E27FC236}">
                      <a16:creationId xmlns:a16="http://schemas.microsoft.com/office/drawing/2014/main" id="{852E1CC8-58E8-4D2C-F3CF-2BC2A68FC314}"/>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8" name="אליפסה 297">
                  <a:extLst>
                    <a:ext uri="{FF2B5EF4-FFF2-40B4-BE49-F238E27FC236}">
                      <a16:creationId xmlns:a16="http://schemas.microsoft.com/office/drawing/2014/main" id="{8CB36BF1-FCD2-4D8F-544A-5D41677DBF00}"/>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9" name="אליפסה 298">
                  <a:extLst>
                    <a:ext uri="{FF2B5EF4-FFF2-40B4-BE49-F238E27FC236}">
                      <a16:creationId xmlns:a16="http://schemas.microsoft.com/office/drawing/2014/main" id="{5B7750D2-533B-14A2-6AB0-70921D0FF579}"/>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0" name="אליפסה 299">
                  <a:extLst>
                    <a:ext uri="{FF2B5EF4-FFF2-40B4-BE49-F238E27FC236}">
                      <a16:creationId xmlns:a16="http://schemas.microsoft.com/office/drawing/2014/main" id="{836F2F2B-E302-50A8-3635-1D44C6452FA7}"/>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1" name="אליפסה 300">
                  <a:extLst>
                    <a:ext uri="{FF2B5EF4-FFF2-40B4-BE49-F238E27FC236}">
                      <a16:creationId xmlns:a16="http://schemas.microsoft.com/office/drawing/2014/main" id="{2518CD4B-9227-6770-B926-5B610D7F1A83}"/>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2" name="אליפסה 301">
                  <a:extLst>
                    <a:ext uri="{FF2B5EF4-FFF2-40B4-BE49-F238E27FC236}">
                      <a16:creationId xmlns:a16="http://schemas.microsoft.com/office/drawing/2014/main" id="{1FF0CFE6-AE75-3E5B-A48B-028DD7492836}"/>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3" name="אליפסה 302">
                  <a:extLst>
                    <a:ext uri="{FF2B5EF4-FFF2-40B4-BE49-F238E27FC236}">
                      <a16:creationId xmlns:a16="http://schemas.microsoft.com/office/drawing/2014/main" id="{55D2B7B2-B84A-03D0-3C69-33FA83D2470C}"/>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grpSp>
      <p:grpSp>
        <p:nvGrpSpPr>
          <p:cNvPr id="8" name="כרטיס רמז 1">
            <a:extLst>
              <a:ext uri="{FF2B5EF4-FFF2-40B4-BE49-F238E27FC236}">
                <a16:creationId xmlns:a16="http://schemas.microsoft.com/office/drawing/2014/main" id="{354E333F-6207-596C-31B3-5A8776DD01F5}"/>
              </a:ext>
            </a:extLst>
          </p:cNvPr>
          <p:cNvGrpSpPr/>
          <p:nvPr/>
        </p:nvGrpSpPr>
        <p:grpSpPr>
          <a:xfrm>
            <a:off x="6645064" y="1876289"/>
            <a:ext cx="4000286" cy="2953440"/>
            <a:chOff x="4952195" y="3616266"/>
            <a:chExt cx="4065452" cy="2953440"/>
          </a:xfrm>
          <a:solidFill>
            <a:schemeClr val="accent2"/>
          </a:solidFill>
        </p:grpSpPr>
        <p:sp>
          <p:nvSpPr>
            <p:cNvPr id="83" name="מלבן: פינות מעוגלות 82">
              <a:extLst>
                <a:ext uri="{FF2B5EF4-FFF2-40B4-BE49-F238E27FC236}">
                  <a16:creationId xmlns:a16="http://schemas.microsoft.com/office/drawing/2014/main" id="{05520DEA-D710-9061-1683-9332BAE08063}"/>
                </a:ext>
              </a:extLst>
            </p:cNvPr>
            <p:cNvSpPr/>
            <p:nvPr/>
          </p:nvSpPr>
          <p:spPr>
            <a:xfrm>
              <a:off x="4952195" y="3616266"/>
              <a:ext cx="4065452" cy="2953440"/>
            </a:xfrm>
            <a:prstGeom prst="roundRect">
              <a:avLst/>
            </a:prstGeom>
            <a:solidFill>
              <a:schemeClr val="bg1"/>
            </a:solid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84" name="קבוצה 83">
              <a:extLst>
                <a:ext uri="{FF2B5EF4-FFF2-40B4-BE49-F238E27FC236}">
                  <a16:creationId xmlns:a16="http://schemas.microsoft.com/office/drawing/2014/main" id="{FAE2830D-D134-3AB5-DC82-C9E31358F37E}"/>
                </a:ext>
              </a:extLst>
            </p:cNvPr>
            <p:cNvGrpSpPr/>
            <p:nvPr/>
          </p:nvGrpSpPr>
          <p:grpSpPr>
            <a:xfrm>
              <a:off x="5743914" y="4212589"/>
              <a:ext cx="2765228" cy="211327"/>
              <a:chOff x="3501520" y="326999"/>
              <a:chExt cx="2765228" cy="211327"/>
            </a:xfrm>
            <a:grpFill/>
          </p:grpSpPr>
          <p:sp>
            <p:nvSpPr>
              <p:cNvPr id="174" name="אליפסה 173">
                <a:extLst>
                  <a:ext uri="{FF2B5EF4-FFF2-40B4-BE49-F238E27FC236}">
                    <a16:creationId xmlns:a16="http://schemas.microsoft.com/office/drawing/2014/main" id="{E00AB279-0969-A546-8F12-1AC7AA7C6A94}"/>
                  </a:ext>
                </a:extLst>
              </p:cNvPr>
              <p:cNvSpPr/>
              <p:nvPr/>
            </p:nvSpPr>
            <p:spPr>
              <a:xfrm>
                <a:off x="3501520" y="326999"/>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5" name="אליפסה 174">
                <a:extLst>
                  <a:ext uri="{FF2B5EF4-FFF2-40B4-BE49-F238E27FC236}">
                    <a16:creationId xmlns:a16="http://schemas.microsoft.com/office/drawing/2014/main" id="{1DFCB326-D992-CEE2-C6DB-05B039D6FAD0}"/>
                  </a:ext>
                </a:extLst>
              </p:cNvPr>
              <p:cNvSpPr/>
              <p:nvPr/>
            </p:nvSpPr>
            <p:spPr>
              <a:xfrm>
                <a:off x="3784729" y="326999"/>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6" name="אליפסה 175">
                <a:extLst>
                  <a:ext uri="{FF2B5EF4-FFF2-40B4-BE49-F238E27FC236}">
                    <a16:creationId xmlns:a16="http://schemas.microsoft.com/office/drawing/2014/main" id="{C6790539-4578-1DD4-28CF-E5647947C643}"/>
                  </a:ext>
                </a:extLst>
              </p:cNvPr>
              <p:cNvSpPr/>
              <p:nvPr/>
            </p:nvSpPr>
            <p:spPr>
              <a:xfrm>
                <a:off x="4067938" y="326999"/>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7" name="אליפסה 176">
                <a:extLst>
                  <a:ext uri="{FF2B5EF4-FFF2-40B4-BE49-F238E27FC236}">
                    <a16:creationId xmlns:a16="http://schemas.microsoft.com/office/drawing/2014/main" id="{338818AE-E69C-6023-E8FC-79575182DE2F}"/>
                  </a:ext>
                </a:extLst>
              </p:cNvPr>
              <p:cNvSpPr/>
              <p:nvPr/>
            </p:nvSpPr>
            <p:spPr>
              <a:xfrm>
                <a:off x="4351147" y="326999"/>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8" name="אליפסה 177">
                <a:extLst>
                  <a:ext uri="{FF2B5EF4-FFF2-40B4-BE49-F238E27FC236}">
                    <a16:creationId xmlns:a16="http://schemas.microsoft.com/office/drawing/2014/main" id="{85B1CE21-3129-D7A1-12EF-801D9549830B}"/>
                  </a:ext>
                </a:extLst>
              </p:cNvPr>
              <p:cNvSpPr/>
              <p:nvPr/>
            </p:nvSpPr>
            <p:spPr>
              <a:xfrm>
                <a:off x="4634356" y="326999"/>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9" name="אליפסה 178">
                <a:extLst>
                  <a:ext uri="{FF2B5EF4-FFF2-40B4-BE49-F238E27FC236}">
                    <a16:creationId xmlns:a16="http://schemas.microsoft.com/office/drawing/2014/main" id="{9AB477C9-E47D-5BFD-A9DD-67CD4FB94C2A}"/>
                  </a:ext>
                </a:extLst>
              </p:cNvPr>
              <p:cNvSpPr/>
              <p:nvPr/>
            </p:nvSpPr>
            <p:spPr>
              <a:xfrm>
                <a:off x="4917565" y="326999"/>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0" name="אליפסה 179">
                <a:extLst>
                  <a:ext uri="{FF2B5EF4-FFF2-40B4-BE49-F238E27FC236}">
                    <a16:creationId xmlns:a16="http://schemas.microsoft.com/office/drawing/2014/main" id="{A7E47880-0F88-0DA7-3B88-68184B9676A1}"/>
                  </a:ext>
                </a:extLst>
              </p:cNvPr>
              <p:cNvSpPr/>
              <p:nvPr/>
            </p:nvSpPr>
            <p:spPr>
              <a:xfrm>
                <a:off x="5200774" y="326999"/>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1" name="אליפסה 180">
                <a:extLst>
                  <a:ext uri="{FF2B5EF4-FFF2-40B4-BE49-F238E27FC236}">
                    <a16:creationId xmlns:a16="http://schemas.microsoft.com/office/drawing/2014/main" id="{93EF6C01-EEAE-56CC-ADE0-46C957A379B8}"/>
                  </a:ext>
                </a:extLst>
              </p:cNvPr>
              <p:cNvSpPr/>
              <p:nvPr/>
            </p:nvSpPr>
            <p:spPr>
              <a:xfrm>
                <a:off x="5483983" y="326999"/>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2" name="אליפסה 181">
                <a:extLst>
                  <a:ext uri="{FF2B5EF4-FFF2-40B4-BE49-F238E27FC236}">
                    <a16:creationId xmlns:a16="http://schemas.microsoft.com/office/drawing/2014/main" id="{63C80F9C-9F68-D177-7624-66AE09F09621}"/>
                  </a:ext>
                </a:extLst>
              </p:cNvPr>
              <p:cNvSpPr/>
              <p:nvPr/>
            </p:nvSpPr>
            <p:spPr>
              <a:xfrm>
                <a:off x="5767192" y="326999"/>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3" name="אליפסה 182">
                <a:extLst>
                  <a:ext uri="{FF2B5EF4-FFF2-40B4-BE49-F238E27FC236}">
                    <a16:creationId xmlns:a16="http://schemas.microsoft.com/office/drawing/2014/main" id="{AA6FC9FD-5596-72E3-6A85-846A49A01985}"/>
                  </a:ext>
                </a:extLst>
              </p:cNvPr>
              <p:cNvSpPr/>
              <p:nvPr/>
            </p:nvSpPr>
            <p:spPr>
              <a:xfrm>
                <a:off x="6050403" y="326999"/>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89" name="קבוצה 88">
              <a:extLst>
                <a:ext uri="{FF2B5EF4-FFF2-40B4-BE49-F238E27FC236}">
                  <a16:creationId xmlns:a16="http://schemas.microsoft.com/office/drawing/2014/main" id="{8ED0F323-7FD1-C6EF-CA24-8F59FB08FFE1}"/>
                </a:ext>
              </a:extLst>
            </p:cNvPr>
            <p:cNvGrpSpPr/>
            <p:nvPr/>
          </p:nvGrpSpPr>
          <p:grpSpPr>
            <a:xfrm>
              <a:off x="5755641" y="4645168"/>
              <a:ext cx="2765228" cy="211327"/>
              <a:chOff x="342230" y="1113570"/>
              <a:chExt cx="2765228" cy="211327"/>
            </a:xfrm>
            <a:grpFill/>
          </p:grpSpPr>
          <p:sp>
            <p:nvSpPr>
              <p:cNvPr id="134" name="אליפסה 133">
                <a:extLst>
                  <a:ext uri="{FF2B5EF4-FFF2-40B4-BE49-F238E27FC236}">
                    <a16:creationId xmlns:a16="http://schemas.microsoft.com/office/drawing/2014/main" id="{B1C952CD-1B8C-D900-5840-B835598320DE}"/>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5" name="אליפסה 134">
                <a:extLst>
                  <a:ext uri="{FF2B5EF4-FFF2-40B4-BE49-F238E27FC236}">
                    <a16:creationId xmlns:a16="http://schemas.microsoft.com/office/drawing/2014/main" id="{30814F31-3B50-628F-3960-D955BEAB8AC7}"/>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6" name="אליפסה 135">
                <a:extLst>
                  <a:ext uri="{FF2B5EF4-FFF2-40B4-BE49-F238E27FC236}">
                    <a16:creationId xmlns:a16="http://schemas.microsoft.com/office/drawing/2014/main" id="{1BF13D65-B279-D3AF-6BF7-D05F813A021D}"/>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7" name="אליפסה 136">
                <a:extLst>
                  <a:ext uri="{FF2B5EF4-FFF2-40B4-BE49-F238E27FC236}">
                    <a16:creationId xmlns:a16="http://schemas.microsoft.com/office/drawing/2014/main" id="{10F01066-60D3-BC3F-77E1-039F720F9412}"/>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8" name="אליפסה 137">
                <a:extLst>
                  <a:ext uri="{FF2B5EF4-FFF2-40B4-BE49-F238E27FC236}">
                    <a16:creationId xmlns:a16="http://schemas.microsoft.com/office/drawing/2014/main" id="{D92C0898-F681-C22B-99A5-7BF88CB5C95B}"/>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9" name="אליפסה 138">
                <a:extLst>
                  <a:ext uri="{FF2B5EF4-FFF2-40B4-BE49-F238E27FC236}">
                    <a16:creationId xmlns:a16="http://schemas.microsoft.com/office/drawing/2014/main" id="{491B2981-55C0-FACF-4851-AFEB155941FB}"/>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0" name="אליפסה 139">
                <a:extLst>
                  <a:ext uri="{FF2B5EF4-FFF2-40B4-BE49-F238E27FC236}">
                    <a16:creationId xmlns:a16="http://schemas.microsoft.com/office/drawing/2014/main" id="{D12ABC8F-5D1C-FB0F-043B-A0DFD983F501}"/>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1" name="אליפסה 140">
                <a:extLst>
                  <a:ext uri="{FF2B5EF4-FFF2-40B4-BE49-F238E27FC236}">
                    <a16:creationId xmlns:a16="http://schemas.microsoft.com/office/drawing/2014/main" id="{B2C44812-0325-71A5-84DF-4C2F5873841F}"/>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2" name="אליפסה 141">
                <a:extLst>
                  <a:ext uri="{FF2B5EF4-FFF2-40B4-BE49-F238E27FC236}">
                    <a16:creationId xmlns:a16="http://schemas.microsoft.com/office/drawing/2014/main" id="{C5AEBC34-BEEB-C5D7-DDA5-3D9996497D65}"/>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3" name="אליפסה 142">
                <a:extLst>
                  <a:ext uri="{FF2B5EF4-FFF2-40B4-BE49-F238E27FC236}">
                    <a16:creationId xmlns:a16="http://schemas.microsoft.com/office/drawing/2014/main" id="{9B81D999-A89D-5EDD-07E2-035DED7E26D4}"/>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90" name="קבוצה 89">
              <a:extLst>
                <a:ext uri="{FF2B5EF4-FFF2-40B4-BE49-F238E27FC236}">
                  <a16:creationId xmlns:a16="http://schemas.microsoft.com/office/drawing/2014/main" id="{E4339F9B-B476-61D0-2B0D-EEBFE0C0C4AD}"/>
                </a:ext>
              </a:extLst>
            </p:cNvPr>
            <p:cNvGrpSpPr/>
            <p:nvPr/>
          </p:nvGrpSpPr>
          <p:grpSpPr>
            <a:xfrm>
              <a:off x="5755641" y="5198570"/>
              <a:ext cx="2765228" cy="211327"/>
              <a:chOff x="342230" y="1113570"/>
              <a:chExt cx="2765228" cy="211327"/>
            </a:xfrm>
            <a:grpFill/>
          </p:grpSpPr>
          <p:sp>
            <p:nvSpPr>
              <p:cNvPr id="124" name="אליפסה 123">
                <a:extLst>
                  <a:ext uri="{FF2B5EF4-FFF2-40B4-BE49-F238E27FC236}">
                    <a16:creationId xmlns:a16="http://schemas.microsoft.com/office/drawing/2014/main" id="{4C10B611-1FC6-A0EC-599F-22D057E71A04}"/>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5" name="אליפסה 124">
                <a:extLst>
                  <a:ext uri="{FF2B5EF4-FFF2-40B4-BE49-F238E27FC236}">
                    <a16:creationId xmlns:a16="http://schemas.microsoft.com/office/drawing/2014/main" id="{E7DC3681-B551-185A-5346-292889B98525}"/>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6" name="אליפסה 125">
                <a:extLst>
                  <a:ext uri="{FF2B5EF4-FFF2-40B4-BE49-F238E27FC236}">
                    <a16:creationId xmlns:a16="http://schemas.microsoft.com/office/drawing/2014/main" id="{FEE52588-020E-8098-963A-18627C67EA44}"/>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7" name="אליפסה 126">
                <a:extLst>
                  <a:ext uri="{FF2B5EF4-FFF2-40B4-BE49-F238E27FC236}">
                    <a16:creationId xmlns:a16="http://schemas.microsoft.com/office/drawing/2014/main" id="{3082EC2C-9626-B875-E8C6-59C7A94D1959}"/>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8" name="אליפסה 127">
                <a:extLst>
                  <a:ext uri="{FF2B5EF4-FFF2-40B4-BE49-F238E27FC236}">
                    <a16:creationId xmlns:a16="http://schemas.microsoft.com/office/drawing/2014/main" id="{DF4444AE-52DB-7106-9E4A-FF71D7358935}"/>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9" name="אליפסה 128">
                <a:extLst>
                  <a:ext uri="{FF2B5EF4-FFF2-40B4-BE49-F238E27FC236}">
                    <a16:creationId xmlns:a16="http://schemas.microsoft.com/office/drawing/2014/main" id="{CAD9EAF2-3939-92B2-7290-D8FE7E8475D5}"/>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0" name="אליפסה 129">
                <a:extLst>
                  <a:ext uri="{FF2B5EF4-FFF2-40B4-BE49-F238E27FC236}">
                    <a16:creationId xmlns:a16="http://schemas.microsoft.com/office/drawing/2014/main" id="{020E69E2-C8E8-A13F-4682-E8D640D35183}"/>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1" name="אליפסה 130">
                <a:extLst>
                  <a:ext uri="{FF2B5EF4-FFF2-40B4-BE49-F238E27FC236}">
                    <a16:creationId xmlns:a16="http://schemas.microsoft.com/office/drawing/2014/main" id="{E2226C2E-A5DA-8027-10B0-3FB99B258A3E}"/>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2" name="אליפסה 131">
                <a:extLst>
                  <a:ext uri="{FF2B5EF4-FFF2-40B4-BE49-F238E27FC236}">
                    <a16:creationId xmlns:a16="http://schemas.microsoft.com/office/drawing/2014/main" id="{4ED87FBF-3A6F-EA34-EABB-4D6A11E04F1B}"/>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3" name="אליפסה 132">
                <a:extLst>
                  <a:ext uri="{FF2B5EF4-FFF2-40B4-BE49-F238E27FC236}">
                    <a16:creationId xmlns:a16="http://schemas.microsoft.com/office/drawing/2014/main" id="{A5BAE31E-6E47-A93B-5129-0EC4FAAB7C45}"/>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93" name="קבוצה 92">
              <a:extLst>
                <a:ext uri="{FF2B5EF4-FFF2-40B4-BE49-F238E27FC236}">
                  <a16:creationId xmlns:a16="http://schemas.microsoft.com/office/drawing/2014/main" id="{4D97138C-6BEB-A594-E2C1-C8FA2E344BA0}"/>
                </a:ext>
              </a:extLst>
            </p:cNvPr>
            <p:cNvGrpSpPr/>
            <p:nvPr/>
          </p:nvGrpSpPr>
          <p:grpSpPr>
            <a:xfrm>
              <a:off x="5760037" y="5676061"/>
              <a:ext cx="2765228" cy="211327"/>
              <a:chOff x="342230" y="1113570"/>
              <a:chExt cx="2765228" cy="211327"/>
            </a:xfrm>
            <a:grpFill/>
          </p:grpSpPr>
          <p:sp>
            <p:nvSpPr>
              <p:cNvPr id="95" name="אליפסה 94">
                <a:extLst>
                  <a:ext uri="{FF2B5EF4-FFF2-40B4-BE49-F238E27FC236}">
                    <a16:creationId xmlns:a16="http://schemas.microsoft.com/office/drawing/2014/main" id="{D7C1DBD2-6422-AAF3-30AB-237D40D311C4}"/>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6" name="אליפסה 95">
                <a:extLst>
                  <a:ext uri="{FF2B5EF4-FFF2-40B4-BE49-F238E27FC236}">
                    <a16:creationId xmlns:a16="http://schemas.microsoft.com/office/drawing/2014/main" id="{F47AC1E9-BE09-0A39-4F3A-ED4BC9FD121A}"/>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7" name="אליפסה 96">
                <a:extLst>
                  <a:ext uri="{FF2B5EF4-FFF2-40B4-BE49-F238E27FC236}">
                    <a16:creationId xmlns:a16="http://schemas.microsoft.com/office/drawing/2014/main" id="{1AC21AA8-4049-9113-2E1A-2B2428E9D13F}"/>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8" name="אליפסה 97">
                <a:extLst>
                  <a:ext uri="{FF2B5EF4-FFF2-40B4-BE49-F238E27FC236}">
                    <a16:creationId xmlns:a16="http://schemas.microsoft.com/office/drawing/2014/main" id="{2F1B7CDE-39D3-E26D-EAEE-5AC7961E9159}"/>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9" name="אליפסה 98">
                <a:extLst>
                  <a:ext uri="{FF2B5EF4-FFF2-40B4-BE49-F238E27FC236}">
                    <a16:creationId xmlns:a16="http://schemas.microsoft.com/office/drawing/2014/main" id="{D3763CD0-324A-55F3-DF8F-F8C5C787A56B}"/>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0" name="אליפסה 99">
                <a:extLst>
                  <a:ext uri="{FF2B5EF4-FFF2-40B4-BE49-F238E27FC236}">
                    <a16:creationId xmlns:a16="http://schemas.microsoft.com/office/drawing/2014/main" id="{DC95B4BC-6CBA-35E2-1956-AF9E37537614}"/>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1" name="אליפסה 100">
                <a:extLst>
                  <a:ext uri="{FF2B5EF4-FFF2-40B4-BE49-F238E27FC236}">
                    <a16:creationId xmlns:a16="http://schemas.microsoft.com/office/drawing/2014/main" id="{59414474-E67E-5A6A-BF86-BC1AE1E1C9DC}"/>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2" name="אליפסה 101">
                <a:extLst>
                  <a:ext uri="{FF2B5EF4-FFF2-40B4-BE49-F238E27FC236}">
                    <a16:creationId xmlns:a16="http://schemas.microsoft.com/office/drawing/2014/main" id="{18FEF26B-5AB1-F392-58C5-438113C5BD62}"/>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3" name="אליפסה 102">
                <a:extLst>
                  <a:ext uri="{FF2B5EF4-FFF2-40B4-BE49-F238E27FC236}">
                    <a16:creationId xmlns:a16="http://schemas.microsoft.com/office/drawing/2014/main" id="{67D2EDCF-549B-FA04-BC3B-2C7B02FDF978}"/>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6" name="אליפסה 105">
                <a:extLst>
                  <a:ext uri="{FF2B5EF4-FFF2-40B4-BE49-F238E27FC236}">
                    <a16:creationId xmlns:a16="http://schemas.microsoft.com/office/drawing/2014/main" id="{A62AF19A-14C9-8BAA-0B73-0EF8D8B84BDB}"/>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grpSp>
        <p:nvGrpSpPr>
          <p:cNvPr id="237" name="רמז 2">
            <a:extLst>
              <a:ext uri="{FF2B5EF4-FFF2-40B4-BE49-F238E27FC236}">
                <a16:creationId xmlns:a16="http://schemas.microsoft.com/office/drawing/2014/main" id="{8D5DF157-17C8-37DF-3C93-CC707D2A01D9}"/>
              </a:ext>
            </a:extLst>
          </p:cNvPr>
          <p:cNvGrpSpPr/>
          <p:nvPr/>
        </p:nvGrpSpPr>
        <p:grpSpPr>
          <a:xfrm>
            <a:off x="6578482" y="2235333"/>
            <a:ext cx="4939349" cy="2579926"/>
            <a:chOff x="6195799" y="2434067"/>
            <a:chExt cx="4905590" cy="2579926"/>
          </a:xfrm>
        </p:grpSpPr>
        <p:sp>
          <p:nvSpPr>
            <p:cNvPr id="185" name="מלבן: פינות מעוגלות 184">
              <a:extLst>
                <a:ext uri="{FF2B5EF4-FFF2-40B4-BE49-F238E27FC236}">
                  <a16:creationId xmlns:a16="http://schemas.microsoft.com/office/drawing/2014/main" id="{21748DC7-6963-B5A6-84D8-C9EEB521133A}"/>
                </a:ext>
              </a:extLst>
            </p:cNvPr>
            <p:cNvSpPr/>
            <p:nvPr/>
          </p:nvSpPr>
          <p:spPr>
            <a:xfrm>
              <a:off x="6195799" y="2434067"/>
              <a:ext cx="4905590" cy="2579926"/>
            </a:xfrm>
            <a:prstGeom prst="roundRect">
              <a:avLst/>
            </a:prstGeom>
            <a:solidFill>
              <a:schemeClr val="bg1"/>
            </a:solid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189" name="קבוצה 188">
              <a:extLst>
                <a:ext uri="{FF2B5EF4-FFF2-40B4-BE49-F238E27FC236}">
                  <a16:creationId xmlns:a16="http://schemas.microsoft.com/office/drawing/2014/main" id="{AEA6512E-AF90-D90D-5086-722930B6C1EA}"/>
                </a:ext>
              </a:extLst>
            </p:cNvPr>
            <p:cNvGrpSpPr/>
            <p:nvPr/>
          </p:nvGrpSpPr>
          <p:grpSpPr>
            <a:xfrm>
              <a:off x="7688637" y="2682438"/>
              <a:ext cx="2765228" cy="2081603"/>
              <a:chOff x="7677305" y="2582650"/>
              <a:chExt cx="2765228" cy="2081603"/>
            </a:xfrm>
            <a:solidFill>
              <a:srgbClr val="9DCECB"/>
            </a:solidFill>
          </p:grpSpPr>
          <p:grpSp>
            <p:nvGrpSpPr>
              <p:cNvPr id="191" name="קבוצה 190">
                <a:extLst>
                  <a:ext uri="{FF2B5EF4-FFF2-40B4-BE49-F238E27FC236}">
                    <a16:creationId xmlns:a16="http://schemas.microsoft.com/office/drawing/2014/main" id="{9177221D-7407-CC8E-8D2E-CB114EE365E4}"/>
                  </a:ext>
                </a:extLst>
              </p:cNvPr>
              <p:cNvGrpSpPr/>
              <p:nvPr/>
            </p:nvGrpSpPr>
            <p:grpSpPr>
              <a:xfrm>
                <a:off x="7677305" y="2954039"/>
                <a:ext cx="2765228" cy="224660"/>
                <a:chOff x="342230" y="1113570"/>
                <a:chExt cx="2765228" cy="211327"/>
              </a:xfrm>
              <a:grpFill/>
            </p:grpSpPr>
            <p:sp>
              <p:nvSpPr>
                <p:cNvPr id="249" name="אליפסה 248">
                  <a:extLst>
                    <a:ext uri="{FF2B5EF4-FFF2-40B4-BE49-F238E27FC236}">
                      <a16:creationId xmlns:a16="http://schemas.microsoft.com/office/drawing/2014/main" id="{C4C0ECD9-7B0C-FF2D-B19F-57C6775427E3}"/>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0" name="אליפסה 249">
                  <a:extLst>
                    <a:ext uri="{FF2B5EF4-FFF2-40B4-BE49-F238E27FC236}">
                      <a16:creationId xmlns:a16="http://schemas.microsoft.com/office/drawing/2014/main" id="{4A4E3653-62C4-067A-63B3-B17C194DAD50}"/>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1" name="אליפסה 250">
                  <a:extLst>
                    <a:ext uri="{FF2B5EF4-FFF2-40B4-BE49-F238E27FC236}">
                      <a16:creationId xmlns:a16="http://schemas.microsoft.com/office/drawing/2014/main" id="{A46681EB-8EF6-21A2-EFF9-81B9BED33E99}"/>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2" name="אליפסה 251">
                  <a:extLst>
                    <a:ext uri="{FF2B5EF4-FFF2-40B4-BE49-F238E27FC236}">
                      <a16:creationId xmlns:a16="http://schemas.microsoft.com/office/drawing/2014/main" id="{6A27B23A-92C2-D02A-A527-A2E5AD9C477F}"/>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3" name="אליפסה 252">
                  <a:extLst>
                    <a:ext uri="{FF2B5EF4-FFF2-40B4-BE49-F238E27FC236}">
                      <a16:creationId xmlns:a16="http://schemas.microsoft.com/office/drawing/2014/main" id="{4082BEBD-38D3-E91E-C998-1A742E931021}"/>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4" name="אליפסה 253">
                  <a:extLst>
                    <a:ext uri="{FF2B5EF4-FFF2-40B4-BE49-F238E27FC236}">
                      <a16:creationId xmlns:a16="http://schemas.microsoft.com/office/drawing/2014/main" id="{6183FFF5-3479-F7A0-376B-DBA56B42AC4A}"/>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5" name="אליפסה 254">
                  <a:extLst>
                    <a:ext uri="{FF2B5EF4-FFF2-40B4-BE49-F238E27FC236}">
                      <a16:creationId xmlns:a16="http://schemas.microsoft.com/office/drawing/2014/main" id="{C25F1330-CFDD-B1F1-11CE-36D07A37EBAC}"/>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6" name="אליפסה 255">
                  <a:extLst>
                    <a:ext uri="{FF2B5EF4-FFF2-40B4-BE49-F238E27FC236}">
                      <a16:creationId xmlns:a16="http://schemas.microsoft.com/office/drawing/2014/main" id="{E19EAB93-4302-2673-ADE4-69F9C52545D8}"/>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7" name="אליפסה 256">
                  <a:extLst>
                    <a:ext uri="{FF2B5EF4-FFF2-40B4-BE49-F238E27FC236}">
                      <a16:creationId xmlns:a16="http://schemas.microsoft.com/office/drawing/2014/main" id="{1EE29758-D773-44BD-14C3-31D7E17ECF5B}"/>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8" name="אליפסה 257">
                  <a:extLst>
                    <a:ext uri="{FF2B5EF4-FFF2-40B4-BE49-F238E27FC236}">
                      <a16:creationId xmlns:a16="http://schemas.microsoft.com/office/drawing/2014/main" id="{82002A46-68D4-55FB-5196-F41128DE92A0}"/>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92" name="קבוצה 191">
                <a:extLst>
                  <a:ext uri="{FF2B5EF4-FFF2-40B4-BE49-F238E27FC236}">
                    <a16:creationId xmlns:a16="http://schemas.microsoft.com/office/drawing/2014/main" id="{A3DF59A8-CEC4-F2C7-D18D-BE5775C77792}"/>
                  </a:ext>
                </a:extLst>
              </p:cNvPr>
              <p:cNvGrpSpPr/>
              <p:nvPr/>
            </p:nvGrpSpPr>
            <p:grpSpPr>
              <a:xfrm>
                <a:off x="7677305" y="4068206"/>
                <a:ext cx="2765228" cy="224660"/>
                <a:chOff x="342230" y="1113570"/>
                <a:chExt cx="2765228" cy="211327"/>
              </a:xfrm>
              <a:grpFill/>
            </p:grpSpPr>
            <p:sp>
              <p:nvSpPr>
                <p:cNvPr id="239" name="אליפסה 238">
                  <a:extLst>
                    <a:ext uri="{FF2B5EF4-FFF2-40B4-BE49-F238E27FC236}">
                      <a16:creationId xmlns:a16="http://schemas.microsoft.com/office/drawing/2014/main" id="{91FFAE63-1EAD-919C-9D9F-96B52AF396D2}"/>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0" name="אליפסה 239">
                  <a:extLst>
                    <a:ext uri="{FF2B5EF4-FFF2-40B4-BE49-F238E27FC236}">
                      <a16:creationId xmlns:a16="http://schemas.microsoft.com/office/drawing/2014/main" id="{09791193-3BA5-D4D1-7D06-019D841AB491}"/>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1" name="אליפסה 240">
                  <a:extLst>
                    <a:ext uri="{FF2B5EF4-FFF2-40B4-BE49-F238E27FC236}">
                      <a16:creationId xmlns:a16="http://schemas.microsoft.com/office/drawing/2014/main" id="{09069AA8-FDCA-BD07-09E4-69487859EB7A}"/>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2" name="אליפסה 241">
                  <a:extLst>
                    <a:ext uri="{FF2B5EF4-FFF2-40B4-BE49-F238E27FC236}">
                      <a16:creationId xmlns:a16="http://schemas.microsoft.com/office/drawing/2014/main" id="{9A6119BF-E76A-A69C-BDEE-F5951F57CC36}"/>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3" name="אליפסה 242">
                  <a:extLst>
                    <a:ext uri="{FF2B5EF4-FFF2-40B4-BE49-F238E27FC236}">
                      <a16:creationId xmlns:a16="http://schemas.microsoft.com/office/drawing/2014/main" id="{886D5964-E226-3757-26DA-4A549FDB9BF4}"/>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4" name="אליפסה 243">
                  <a:extLst>
                    <a:ext uri="{FF2B5EF4-FFF2-40B4-BE49-F238E27FC236}">
                      <a16:creationId xmlns:a16="http://schemas.microsoft.com/office/drawing/2014/main" id="{AA33C5A5-0EE9-E3AD-527E-31A0403A6E9D}"/>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5" name="אליפסה 244">
                  <a:extLst>
                    <a:ext uri="{FF2B5EF4-FFF2-40B4-BE49-F238E27FC236}">
                      <a16:creationId xmlns:a16="http://schemas.microsoft.com/office/drawing/2014/main" id="{FC7CE341-C9B9-1D8E-820E-850EB6C716C6}"/>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6" name="אליפסה 245">
                  <a:extLst>
                    <a:ext uri="{FF2B5EF4-FFF2-40B4-BE49-F238E27FC236}">
                      <a16:creationId xmlns:a16="http://schemas.microsoft.com/office/drawing/2014/main" id="{069450D3-73E5-CF68-1BBE-34BB8F5C2ED6}"/>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7" name="אליפסה 246">
                  <a:extLst>
                    <a:ext uri="{FF2B5EF4-FFF2-40B4-BE49-F238E27FC236}">
                      <a16:creationId xmlns:a16="http://schemas.microsoft.com/office/drawing/2014/main" id="{AD82B451-8450-42BC-2520-AFA97A7165ED}"/>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8" name="אליפסה 247">
                  <a:extLst>
                    <a:ext uri="{FF2B5EF4-FFF2-40B4-BE49-F238E27FC236}">
                      <a16:creationId xmlns:a16="http://schemas.microsoft.com/office/drawing/2014/main" id="{C3676AE6-BB4C-6F23-BC72-62D133EEAB9A}"/>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93" name="קבוצה 192">
                <a:extLst>
                  <a:ext uri="{FF2B5EF4-FFF2-40B4-BE49-F238E27FC236}">
                    <a16:creationId xmlns:a16="http://schemas.microsoft.com/office/drawing/2014/main" id="{A9480FD9-73B2-8BEC-AD96-1035775EEA2C}"/>
                  </a:ext>
                </a:extLst>
              </p:cNvPr>
              <p:cNvGrpSpPr/>
              <p:nvPr/>
            </p:nvGrpSpPr>
            <p:grpSpPr>
              <a:xfrm>
                <a:off x="7677305" y="4439593"/>
                <a:ext cx="2765228" cy="224660"/>
                <a:chOff x="342230" y="1113570"/>
                <a:chExt cx="2765228" cy="211327"/>
              </a:xfrm>
              <a:grpFill/>
            </p:grpSpPr>
            <p:sp>
              <p:nvSpPr>
                <p:cNvPr id="228" name="אליפסה 227">
                  <a:extLst>
                    <a:ext uri="{FF2B5EF4-FFF2-40B4-BE49-F238E27FC236}">
                      <a16:creationId xmlns:a16="http://schemas.microsoft.com/office/drawing/2014/main" id="{6465D9EE-1FD3-2C22-C7A1-97A9312E4A99}"/>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9" name="אליפסה 228">
                  <a:extLst>
                    <a:ext uri="{FF2B5EF4-FFF2-40B4-BE49-F238E27FC236}">
                      <a16:creationId xmlns:a16="http://schemas.microsoft.com/office/drawing/2014/main" id="{488A0ED1-81F8-9697-F57C-BD843B47E245}"/>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0" name="אליפסה 229">
                  <a:extLst>
                    <a:ext uri="{FF2B5EF4-FFF2-40B4-BE49-F238E27FC236}">
                      <a16:creationId xmlns:a16="http://schemas.microsoft.com/office/drawing/2014/main" id="{FC9B539E-4365-64A5-EB2A-21EBC824E9D3}"/>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1" name="אליפסה 230">
                  <a:extLst>
                    <a:ext uri="{FF2B5EF4-FFF2-40B4-BE49-F238E27FC236}">
                      <a16:creationId xmlns:a16="http://schemas.microsoft.com/office/drawing/2014/main" id="{EFE0F473-27E6-C6ED-1450-636D0A15D934}"/>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2" name="אליפסה 231">
                  <a:extLst>
                    <a:ext uri="{FF2B5EF4-FFF2-40B4-BE49-F238E27FC236}">
                      <a16:creationId xmlns:a16="http://schemas.microsoft.com/office/drawing/2014/main" id="{9F028DD5-4DED-D676-D23B-379BA274657A}"/>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3" name="אליפסה 232">
                  <a:extLst>
                    <a:ext uri="{FF2B5EF4-FFF2-40B4-BE49-F238E27FC236}">
                      <a16:creationId xmlns:a16="http://schemas.microsoft.com/office/drawing/2014/main" id="{AE19C378-5FF1-E684-A8F7-1A0D272988A9}"/>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4" name="אליפסה 233">
                  <a:extLst>
                    <a:ext uri="{FF2B5EF4-FFF2-40B4-BE49-F238E27FC236}">
                      <a16:creationId xmlns:a16="http://schemas.microsoft.com/office/drawing/2014/main" id="{53562563-EB99-D89B-DB15-AEB4059F5E18}"/>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5" name="אליפסה 234">
                  <a:extLst>
                    <a:ext uri="{FF2B5EF4-FFF2-40B4-BE49-F238E27FC236}">
                      <a16:creationId xmlns:a16="http://schemas.microsoft.com/office/drawing/2014/main" id="{DD035DDA-7689-D13A-D95D-84B01172FA42}"/>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6" name="אליפסה 235">
                  <a:extLst>
                    <a:ext uri="{FF2B5EF4-FFF2-40B4-BE49-F238E27FC236}">
                      <a16:creationId xmlns:a16="http://schemas.microsoft.com/office/drawing/2014/main" id="{A8F2F495-08E2-5ED5-5086-195350738C3D}"/>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8" name="אליפסה 237">
                  <a:extLst>
                    <a:ext uri="{FF2B5EF4-FFF2-40B4-BE49-F238E27FC236}">
                      <a16:creationId xmlns:a16="http://schemas.microsoft.com/office/drawing/2014/main" id="{3F5CB30C-39F0-7B89-F1DA-0DB680B21C71}"/>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94" name="קבוצה 193">
                <a:extLst>
                  <a:ext uri="{FF2B5EF4-FFF2-40B4-BE49-F238E27FC236}">
                    <a16:creationId xmlns:a16="http://schemas.microsoft.com/office/drawing/2014/main" id="{1B93EBAF-73E2-A540-A9C7-5359D16711E8}"/>
                  </a:ext>
                </a:extLst>
              </p:cNvPr>
              <p:cNvGrpSpPr/>
              <p:nvPr/>
            </p:nvGrpSpPr>
            <p:grpSpPr>
              <a:xfrm>
                <a:off x="7677305" y="2582650"/>
                <a:ext cx="2765228" cy="224660"/>
                <a:chOff x="342230" y="1113570"/>
                <a:chExt cx="2765228" cy="211327"/>
              </a:xfrm>
              <a:grpFill/>
            </p:grpSpPr>
            <p:sp>
              <p:nvSpPr>
                <p:cNvPr id="218" name="אליפסה 217">
                  <a:extLst>
                    <a:ext uri="{FF2B5EF4-FFF2-40B4-BE49-F238E27FC236}">
                      <a16:creationId xmlns:a16="http://schemas.microsoft.com/office/drawing/2014/main" id="{2E1FBCA4-3F79-9A6E-4572-FD232AE57A62}"/>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9" name="אליפסה 218">
                  <a:extLst>
                    <a:ext uri="{FF2B5EF4-FFF2-40B4-BE49-F238E27FC236}">
                      <a16:creationId xmlns:a16="http://schemas.microsoft.com/office/drawing/2014/main" id="{D4079200-04C5-0205-37DB-53F1AD52AE86}"/>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0" name="אליפסה 219">
                  <a:extLst>
                    <a:ext uri="{FF2B5EF4-FFF2-40B4-BE49-F238E27FC236}">
                      <a16:creationId xmlns:a16="http://schemas.microsoft.com/office/drawing/2014/main" id="{CFA03E0D-F618-4027-D028-93416641598F}"/>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1" name="אליפסה 220">
                  <a:extLst>
                    <a:ext uri="{FF2B5EF4-FFF2-40B4-BE49-F238E27FC236}">
                      <a16:creationId xmlns:a16="http://schemas.microsoft.com/office/drawing/2014/main" id="{0E6D382F-4F4E-1A11-A57C-5B668786A6D6}"/>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2" name="אליפסה 221">
                  <a:extLst>
                    <a:ext uri="{FF2B5EF4-FFF2-40B4-BE49-F238E27FC236}">
                      <a16:creationId xmlns:a16="http://schemas.microsoft.com/office/drawing/2014/main" id="{780FBE24-185D-B30D-E3BC-E938E1583973}"/>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3" name="אליפסה 222">
                  <a:extLst>
                    <a:ext uri="{FF2B5EF4-FFF2-40B4-BE49-F238E27FC236}">
                      <a16:creationId xmlns:a16="http://schemas.microsoft.com/office/drawing/2014/main" id="{BDF3979B-5ACA-6295-EC0D-4987CB5C2B42}"/>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4" name="אליפסה 223">
                  <a:extLst>
                    <a:ext uri="{FF2B5EF4-FFF2-40B4-BE49-F238E27FC236}">
                      <a16:creationId xmlns:a16="http://schemas.microsoft.com/office/drawing/2014/main" id="{D14F6FA2-8718-EC30-2E1F-5672F4B6BE31}"/>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5" name="אליפסה 224">
                  <a:extLst>
                    <a:ext uri="{FF2B5EF4-FFF2-40B4-BE49-F238E27FC236}">
                      <a16:creationId xmlns:a16="http://schemas.microsoft.com/office/drawing/2014/main" id="{B49D7EB3-D8C8-1468-59B8-DF4D5F9A0DA4}"/>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6" name="אליפסה 225">
                  <a:extLst>
                    <a:ext uri="{FF2B5EF4-FFF2-40B4-BE49-F238E27FC236}">
                      <a16:creationId xmlns:a16="http://schemas.microsoft.com/office/drawing/2014/main" id="{608372CA-D53A-875C-6167-400FBD7C2405}"/>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7" name="אליפסה 226">
                  <a:extLst>
                    <a:ext uri="{FF2B5EF4-FFF2-40B4-BE49-F238E27FC236}">
                      <a16:creationId xmlns:a16="http://schemas.microsoft.com/office/drawing/2014/main" id="{2FF2D51D-6FE7-A552-5BFB-C5B068A2352A}"/>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96" name="קבוצה 195">
                <a:extLst>
                  <a:ext uri="{FF2B5EF4-FFF2-40B4-BE49-F238E27FC236}">
                    <a16:creationId xmlns:a16="http://schemas.microsoft.com/office/drawing/2014/main" id="{8FA05D3B-0D4F-8A97-017A-D3002FA870B8}"/>
                  </a:ext>
                </a:extLst>
              </p:cNvPr>
              <p:cNvGrpSpPr/>
              <p:nvPr/>
            </p:nvGrpSpPr>
            <p:grpSpPr>
              <a:xfrm>
                <a:off x="7677305" y="3696817"/>
                <a:ext cx="2765228" cy="224660"/>
                <a:chOff x="342230" y="1113570"/>
                <a:chExt cx="2765228" cy="211327"/>
              </a:xfrm>
              <a:grpFill/>
            </p:grpSpPr>
            <p:sp>
              <p:nvSpPr>
                <p:cNvPr id="208" name="אליפסה 207">
                  <a:extLst>
                    <a:ext uri="{FF2B5EF4-FFF2-40B4-BE49-F238E27FC236}">
                      <a16:creationId xmlns:a16="http://schemas.microsoft.com/office/drawing/2014/main" id="{97F61AF1-F090-C49D-52B7-A22B9B499E0D}"/>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9" name="אליפסה 208">
                  <a:extLst>
                    <a:ext uri="{FF2B5EF4-FFF2-40B4-BE49-F238E27FC236}">
                      <a16:creationId xmlns:a16="http://schemas.microsoft.com/office/drawing/2014/main" id="{4632512F-B9C9-1683-7E62-983649C2A772}"/>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0" name="אליפסה 209">
                  <a:extLst>
                    <a:ext uri="{FF2B5EF4-FFF2-40B4-BE49-F238E27FC236}">
                      <a16:creationId xmlns:a16="http://schemas.microsoft.com/office/drawing/2014/main" id="{88E55310-49CE-C561-7DCE-55801DE04248}"/>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1" name="אליפסה 210">
                  <a:extLst>
                    <a:ext uri="{FF2B5EF4-FFF2-40B4-BE49-F238E27FC236}">
                      <a16:creationId xmlns:a16="http://schemas.microsoft.com/office/drawing/2014/main" id="{24DE2823-FFDD-0B86-DA01-82C7BDFA9B82}"/>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2" name="אליפסה 211">
                  <a:extLst>
                    <a:ext uri="{FF2B5EF4-FFF2-40B4-BE49-F238E27FC236}">
                      <a16:creationId xmlns:a16="http://schemas.microsoft.com/office/drawing/2014/main" id="{0BEA0410-0C18-AE84-37CC-84614C757344}"/>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3" name="אליפסה 212">
                  <a:extLst>
                    <a:ext uri="{FF2B5EF4-FFF2-40B4-BE49-F238E27FC236}">
                      <a16:creationId xmlns:a16="http://schemas.microsoft.com/office/drawing/2014/main" id="{A3753441-D8EC-E1A8-13E1-AB6C0812D7F2}"/>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4" name="אליפסה 213">
                  <a:extLst>
                    <a:ext uri="{FF2B5EF4-FFF2-40B4-BE49-F238E27FC236}">
                      <a16:creationId xmlns:a16="http://schemas.microsoft.com/office/drawing/2014/main" id="{59DE182F-4A95-2BBB-DBB7-5EFB50E290BB}"/>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5" name="אליפסה 214">
                  <a:extLst>
                    <a:ext uri="{FF2B5EF4-FFF2-40B4-BE49-F238E27FC236}">
                      <a16:creationId xmlns:a16="http://schemas.microsoft.com/office/drawing/2014/main" id="{038BD712-D11B-C91B-78C5-35DB351DB06D}"/>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6" name="אליפסה 215">
                  <a:extLst>
                    <a:ext uri="{FF2B5EF4-FFF2-40B4-BE49-F238E27FC236}">
                      <a16:creationId xmlns:a16="http://schemas.microsoft.com/office/drawing/2014/main" id="{4FA8EB82-437B-5953-3277-334647DEB0AD}"/>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7" name="אליפסה 216">
                  <a:extLst>
                    <a:ext uri="{FF2B5EF4-FFF2-40B4-BE49-F238E27FC236}">
                      <a16:creationId xmlns:a16="http://schemas.microsoft.com/office/drawing/2014/main" id="{7B657228-74AA-C950-4AB5-5130DA6424DA}"/>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97" name="קבוצה 196">
                <a:extLst>
                  <a:ext uri="{FF2B5EF4-FFF2-40B4-BE49-F238E27FC236}">
                    <a16:creationId xmlns:a16="http://schemas.microsoft.com/office/drawing/2014/main" id="{E50147C0-0315-C620-8170-61CFFE8B9BDF}"/>
                  </a:ext>
                </a:extLst>
              </p:cNvPr>
              <p:cNvGrpSpPr/>
              <p:nvPr/>
            </p:nvGrpSpPr>
            <p:grpSpPr>
              <a:xfrm>
                <a:off x="7677305" y="3325428"/>
                <a:ext cx="2765228" cy="224660"/>
                <a:chOff x="342230" y="1113570"/>
                <a:chExt cx="2765228" cy="211327"/>
              </a:xfrm>
              <a:grpFill/>
            </p:grpSpPr>
            <p:sp>
              <p:nvSpPr>
                <p:cNvPr id="198" name="אליפסה 197">
                  <a:extLst>
                    <a:ext uri="{FF2B5EF4-FFF2-40B4-BE49-F238E27FC236}">
                      <a16:creationId xmlns:a16="http://schemas.microsoft.com/office/drawing/2014/main" id="{F5CCBD11-DCB3-5E5B-A72E-F9D6DDFD55B3}"/>
                    </a:ext>
                  </a:extLst>
                </p:cNvPr>
                <p:cNvSpPr/>
                <p:nvPr/>
              </p:nvSpPr>
              <p:spPr>
                <a:xfrm>
                  <a:off x="342230"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9" name="אליפסה 198">
                  <a:extLst>
                    <a:ext uri="{FF2B5EF4-FFF2-40B4-BE49-F238E27FC236}">
                      <a16:creationId xmlns:a16="http://schemas.microsoft.com/office/drawing/2014/main" id="{CC2E591A-CAF3-08D6-3D79-80F04DA3CF41}"/>
                    </a:ext>
                  </a:extLst>
                </p:cNvPr>
                <p:cNvSpPr/>
                <p:nvPr/>
              </p:nvSpPr>
              <p:spPr>
                <a:xfrm>
                  <a:off x="625439"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0" name="אליפסה 199">
                  <a:extLst>
                    <a:ext uri="{FF2B5EF4-FFF2-40B4-BE49-F238E27FC236}">
                      <a16:creationId xmlns:a16="http://schemas.microsoft.com/office/drawing/2014/main" id="{75538F4C-A1A6-52E0-CF3E-ED76961BA695}"/>
                    </a:ext>
                  </a:extLst>
                </p:cNvPr>
                <p:cNvSpPr/>
                <p:nvPr/>
              </p:nvSpPr>
              <p:spPr>
                <a:xfrm>
                  <a:off x="908648"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1" name="אליפסה 200">
                  <a:extLst>
                    <a:ext uri="{FF2B5EF4-FFF2-40B4-BE49-F238E27FC236}">
                      <a16:creationId xmlns:a16="http://schemas.microsoft.com/office/drawing/2014/main" id="{B2DAE430-A0B1-653A-8075-369971C3F519}"/>
                    </a:ext>
                  </a:extLst>
                </p:cNvPr>
                <p:cNvSpPr/>
                <p:nvPr/>
              </p:nvSpPr>
              <p:spPr>
                <a:xfrm>
                  <a:off x="1191857"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2" name="אליפסה 201">
                  <a:extLst>
                    <a:ext uri="{FF2B5EF4-FFF2-40B4-BE49-F238E27FC236}">
                      <a16:creationId xmlns:a16="http://schemas.microsoft.com/office/drawing/2014/main" id="{C17D1C7C-5DA1-E15F-D725-D32F0356A3C9}"/>
                    </a:ext>
                  </a:extLst>
                </p:cNvPr>
                <p:cNvSpPr/>
                <p:nvPr/>
              </p:nvSpPr>
              <p:spPr>
                <a:xfrm>
                  <a:off x="1475066"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3" name="אליפסה 202">
                  <a:extLst>
                    <a:ext uri="{FF2B5EF4-FFF2-40B4-BE49-F238E27FC236}">
                      <a16:creationId xmlns:a16="http://schemas.microsoft.com/office/drawing/2014/main" id="{44FF9EEB-ED35-4CF7-8E11-E70EF878DCCF}"/>
                    </a:ext>
                  </a:extLst>
                </p:cNvPr>
                <p:cNvSpPr/>
                <p:nvPr/>
              </p:nvSpPr>
              <p:spPr>
                <a:xfrm>
                  <a:off x="1758275"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4" name="אליפסה 203">
                  <a:extLst>
                    <a:ext uri="{FF2B5EF4-FFF2-40B4-BE49-F238E27FC236}">
                      <a16:creationId xmlns:a16="http://schemas.microsoft.com/office/drawing/2014/main" id="{B1A5A896-EC9E-4560-1FD4-877B915A5A73}"/>
                    </a:ext>
                  </a:extLst>
                </p:cNvPr>
                <p:cNvSpPr/>
                <p:nvPr/>
              </p:nvSpPr>
              <p:spPr>
                <a:xfrm>
                  <a:off x="2041484"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5" name="אליפסה 204">
                  <a:extLst>
                    <a:ext uri="{FF2B5EF4-FFF2-40B4-BE49-F238E27FC236}">
                      <a16:creationId xmlns:a16="http://schemas.microsoft.com/office/drawing/2014/main" id="{740E4A2E-5AF2-9D87-0F0B-81518E2E27C5}"/>
                    </a:ext>
                  </a:extLst>
                </p:cNvPr>
                <p:cNvSpPr/>
                <p:nvPr/>
              </p:nvSpPr>
              <p:spPr>
                <a:xfrm>
                  <a:off x="232469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6" name="אליפסה 205">
                  <a:extLst>
                    <a:ext uri="{FF2B5EF4-FFF2-40B4-BE49-F238E27FC236}">
                      <a16:creationId xmlns:a16="http://schemas.microsoft.com/office/drawing/2014/main" id="{7FD3C1CC-BC10-A012-EB5C-C7162D537F0F}"/>
                    </a:ext>
                  </a:extLst>
                </p:cNvPr>
                <p:cNvSpPr/>
                <p:nvPr/>
              </p:nvSpPr>
              <p:spPr>
                <a:xfrm>
                  <a:off x="2607902"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7" name="אליפסה 206">
                  <a:extLst>
                    <a:ext uri="{FF2B5EF4-FFF2-40B4-BE49-F238E27FC236}">
                      <a16:creationId xmlns:a16="http://schemas.microsoft.com/office/drawing/2014/main" id="{56BD3EEE-1AB6-29D4-9180-C754854363A5}"/>
                    </a:ext>
                  </a:extLst>
                </p:cNvPr>
                <p:cNvSpPr/>
                <p:nvPr/>
              </p:nvSpPr>
              <p:spPr>
                <a:xfrm>
                  <a:off x="2891113" y="1113570"/>
                  <a:ext cx="216345" cy="21132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grpSp>
      <p:sp>
        <p:nvSpPr>
          <p:cNvPr id="259" name="לחצו לרמז 1">
            <a:extLst>
              <a:ext uri="{FF2B5EF4-FFF2-40B4-BE49-F238E27FC236}">
                <a16:creationId xmlns:a16="http://schemas.microsoft.com/office/drawing/2014/main" id="{CEFD59C7-5941-71A1-5946-BFD26B1A9F79}"/>
              </a:ext>
            </a:extLst>
          </p:cNvPr>
          <p:cNvSpPr/>
          <p:nvPr/>
        </p:nvSpPr>
        <p:spPr>
          <a:xfrm>
            <a:off x="3659534" y="116133"/>
            <a:ext cx="2101274" cy="1378325"/>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solidFill>
              <a:schemeClr val="accent1">
                <a:lumMod val="75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לְקַבָּלַת רֶמֶז.</a:t>
            </a:r>
          </a:p>
        </p:txBody>
      </p:sp>
      <p:sp>
        <p:nvSpPr>
          <p:cNvPr id="260" name="לחצו לרמז 2">
            <a:extLst>
              <a:ext uri="{FF2B5EF4-FFF2-40B4-BE49-F238E27FC236}">
                <a16:creationId xmlns:a16="http://schemas.microsoft.com/office/drawing/2014/main" id="{8643CF50-D810-5DF5-96D4-D21652A1AE32}"/>
              </a:ext>
            </a:extLst>
          </p:cNvPr>
          <p:cNvSpPr/>
          <p:nvPr/>
        </p:nvSpPr>
        <p:spPr>
          <a:xfrm>
            <a:off x="3659534" y="1850401"/>
            <a:ext cx="2101274" cy="1378325"/>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solidFill>
              <a:schemeClr val="accent1">
                <a:lumMod val="75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לְקַבָּלַת רֶמֶז.</a:t>
            </a:r>
          </a:p>
        </p:txBody>
      </p:sp>
      <p:sp>
        <p:nvSpPr>
          <p:cNvPr id="305" name="לחצו לרמז 3">
            <a:extLst>
              <a:ext uri="{FF2B5EF4-FFF2-40B4-BE49-F238E27FC236}">
                <a16:creationId xmlns:a16="http://schemas.microsoft.com/office/drawing/2014/main" id="{BB1573B2-E237-3E2C-2AEF-D3E5A9ACED25}"/>
              </a:ext>
            </a:extLst>
          </p:cNvPr>
          <p:cNvSpPr/>
          <p:nvPr/>
        </p:nvSpPr>
        <p:spPr>
          <a:xfrm>
            <a:off x="3659534" y="3594537"/>
            <a:ext cx="2101274" cy="1378325"/>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solidFill>
              <a:schemeClr val="accent1">
                <a:lumMod val="75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לְקַבָּלַת רֶמֶז.</a:t>
            </a:r>
          </a:p>
        </p:txBody>
      </p:sp>
      <p:sp>
        <p:nvSpPr>
          <p:cNvPr id="306" name="לחצו לרמז 4">
            <a:extLst>
              <a:ext uri="{FF2B5EF4-FFF2-40B4-BE49-F238E27FC236}">
                <a16:creationId xmlns:a16="http://schemas.microsoft.com/office/drawing/2014/main" id="{61DA415D-1D5E-A594-4101-5EE85F6AC910}"/>
              </a:ext>
            </a:extLst>
          </p:cNvPr>
          <p:cNvSpPr/>
          <p:nvPr/>
        </p:nvSpPr>
        <p:spPr>
          <a:xfrm>
            <a:off x="3659534" y="5348571"/>
            <a:ext cx="2101274" cy="1378325"/>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solidFill>
              <a:schemeClr val="accent1">
                <a:lumMod val="75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לְקַבָּלַת רֶמֶז.</a:t>
            </a:r>
          </a:p>
        </p:txBody>
      </p:sp>
      <p:sp>
        <p:nvSpPr>
          <p:cNvPr id="307" name="לחצו לתשובה 1">
            <a:extLst>
              <a:ext uri="{FF2B5EF4-FFF2-40B4-BE49-F238E27FC236}">
                <a16:creationId xmlns:a16="http://schemas.microsoft.com/office/drawing/2014/main" id="{D288DB79-C0B1-7BC5-9AA6-8C6E3625E929}"/>
              </a:ext>
            </a:extLst>
          </p:cNvPr>
          <p:cNvSpPr/>
          <p:nvPr/>
        </p:nvSpPr>
        <p:spPr>
          <a:xfrm>
            <a:off x="3659534" y="116133"/>
            <a:ext cx="2101274" cy="1378325"/>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0189A1"/>
          </a:solidFill>
          <a:ln w="57150" cap="rnd">
            <a:solidFill>
              <a:schemeClr val="accent1">
                <a:lumMod val="75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הַתְשוּבָה.</a:t>
            </a:r>
            <a:endParaRPr lang="en-IL" sz="2800" dirty="0"/>
          </a:p>
        </p:txBody>
      </p:sp>
      <p:sp>
        <p:nvSpPr>
          <p:cNvPr id="308" name="לחצו לתשובה 2">
            <a:extLst>
              <a:ext uri="{FF2B5EF4-FFF2-40B4-BE49-F238E27FC236}">
                <a16:creationId xmlns:a16="http://schemas.microsoft.com/office/drawing/2014/main" id="{44750130-B7AD-BAB8-A70A-74CAE6D58BFC}"/>
              </a:ext>
            </a:extLst>
          </p:cNvPr>
          <p:cNvSpPr/>
          <p:nvPr/>
        </p:nvSpPr>
        <p:spPr>
          <a:xfrm>
            <a:off x="3659534" y="1845452"/>
            <a:ext cx="2101274" cy="1378325"/>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0189A1"/>
          </a:solidFill>
          <a:ln w="57150" cap="rnd">
            <a:solidFill>
              <a:schemeClr val="accent1">
                <a:lumMod val="75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הַתְשוּבָה.</a:t>
            </a:r>
            <a:endParaRPr lang="en-IL" sz="2800" dirty="0"/>
          </a:p>
        </p:txBody>
      </p:sp>
      <p:sp>
        <p:nvSpPr>
          <p:cNvPr id="309" name="לחצו לתשובה 3">
            <a:extLst>
              <a:ext uri="{FF2B5EF4-FFF2-40B4-BE49-F238E27FC236}">
                <a16:creationId xmlns:a16="http://schemas.microsoft.com/office/drawing/2014/main" id="{A49E8782-1BDF-D71A-17DC-431D3B862781}"/>
              </a:ext>
            </a:extLst>
          </p:cNvPr>
          <p:cNvSpPr/>
          <p:nvPr/>
        </p:nvSpPr>
        <p:spPr>
          <a:xfrm>
            <a:off x="3659534" y="3565374"/>
            <a:ext cx="2101274" cy="1378325"/>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0189A1"/>
          </a:solidFill>
          <a:ln w="57150" cap="rnd">
            <a:solidFill>
              <a:schemeClr val="accent1">
                <a:lumMod val="75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הַתְשוּבָה.</a:t>
            </a:r>
            <a:endParaRPr lang="en-IL" sz="2800" dirty="0"/>
          </a:p>
        </p:txBody>
      </p:sp>
      <p:sp>
        <p:nvSpPr>
          <p:cNvPr id="310" name="לחצו לתשובה 4">
            <a:extLst>
              <a:ext uri="{FF2B5EF4-FFF2-40B4-BE49-F238E27FC236}">
                <a16:creationId xmlns:a16="http://schemas.microsoft.com/office/drawing/2014/main" id="{21F26191-5935-1BD3-8871-98B4405ACEB5}"/>
              </a:ext>
            </a:extLst>
          </p:cNvPr>
          <p:cNvSpPr/>
          <p:nvPr/>
        </p:nvSpPr>
        <p:spPr>
          <a:xfrm>
            <a:off x="3659534" y="5319408"/>
            <a:ext cx="2101274" cy="1378325"/>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0189A1"/>
          </a:solidFill>
          <a:ln w="57150" cap="rnd">
            <a:solidFill>
              <a:schemeClr val="accent1">
                <a:lumMod val="75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הַתְשוּבָה.</a:t>
            </a:r>
            <a:endParaRPr lang="en-IL" sz="2800" dirty="0"/>
          </a:p>
        </p:txBody>
      </p:sp>
      <p:cxnSp>
        <p:nvCxnSpPr>
          <p:cNvPr id="312" name="מחבר ישר 311">
            <a:extLst>
              <a:ext uri="{FF2B5EF4-FFF2-40B4-BE49-F238E27FC236}">
                <a16:creationId xmlns:a16="http://schemas.microsoft.com/office/drawing/2014/main" id="{555D7A31-2C1A-3009-958D-1AF7052BF1B1}"/>
              </a:ext>
            </a:extLst>
          </p:cNvPr>
          <p:cNvCxnSpPr/>
          <p:nvPr/>
        </p:nvCxnSpPr>
        <p:spPr>
          <a:xfrm>
            <a:off x="7345009" y="2994399"/>
            <a:ext cx="293753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מחבר ישר 4">
            <a:extLst>
              <a:ext uri="{FF2B5EF4-FFF2-40B4-BE49-F238E27FC236}">
                <a16:creationId xmlns:a16="http://schemas.microsoft.com/office/drawing/2014/main" id="{01A90AC6-EE82-4CC9-9743-2309509B489F}"/>
              </a:ext>
            </a:extLst>
          </p:cNvPr>
          <p:cNvCxnSpPr/>
          <p:nvPr/>
        </p:nvCxnSpPr>
        <p:spPr>
          <a:xfrm>
            <a:off x="7381333" y="3561776"/>
            <a:ext cx="293753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מחבר ישר 185">
            <a:extLst>
              <a:ext uri="{FF2B5EF4-FFF2-40B4-BE49-F238E27FC236}">
                <a16:creationId xmlns:a16="http://schemas.microsoft.com/office/drawing/2014/main" id="{F8017EA0-C141-977A-498D-9808EE76BBE9}"/>
              </a:ext>
            </a:extLst>
          </p:cNvPr>
          <p:cNvCxnSpPr/>
          <p:nvPr/>
        </p:nvCxnSpPr>
        <p:spPr>
          <a:xfrm>
            <a:off x="7377079" y="4025292"/>
            <a:ext cx="293753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1" name="מחבר ישר 260">
            <a:extLst>
              <a:ext uri="{FF2B5EF4-FFF2-40B4-BE49-F238E27FC236}">
                <a16:creationId xmlns:a16="http://schemas.microsoft.com/office/drawing/2014/main" id="{C6FD570B-CF88-7C75-8D92-E691CD8C2B37}"/>
              </a:ext>
            </a:extLst>
          </p:cNvPr>
          <p:cNvCxnSpPr/>
          <p:nvPr/>
        </p:nvCxnSpPr>
        <p:spPr>
          <a:xfrm>
            <a:off x="8051952" y="3338812"/>
            <a:ext cx="293753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1" name="מחבר ישר 310">
            <a:extLst>
              <a:ext uri="{FF2B5EF4-FFF2-40B4-BE49-F238E27FC236}">
                <a16:creationId xmlns:a16="http://schemas.microsoft.com/office/drawing/2014/main" id="{D3B10069-D636-CCA2-0417-6B06B963D99E}"/>
              </a:ext>
            </a:extLst>
          </p:cNvPr>
          <p:cNvCxnSpPr/>
          <p:nvPr/>
        </p:nvCxnSpPr>
        <p:spPr>
          <a:xfrm>
            <a:off x="8051951" y="3700215"/>
            <a:ext cx="293753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3" name="מחבר ישר 312">
            <a:extLst>
              <a:ext uri="{FF2B5EF4-FFF2-40B4-BE49-F238E27FC236}">
                <a16:creationId xmlns:a16="http://schemas.microsoft.com/office/drawing/2014/main" id="{C0660AC9-916A-BB11-71CC-A9A1A50618F4}"/>
              </a:ext>
            </a:extLst>
          </p:cNvPr>
          <p:cNvCxnSpPr/>
          <p:nvPr/>
        </p:nvCxnSpPr>
        <p:spPr>
          <a:xfrm>
            <a:off x="8007267" y="4061798"/>
            <a:ext cx="293753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4" name="מחבר ישר 313">
            <a:extLst>
              <a:ext uri="{FF2B5EF4-FFF2-40B4-BE49-F238E27FC236}">
                <a16:creationId xmlns:a16="http://schemas.microsoft.com/office/drawing/2014/main" id="{C1AC6400-8574-CCBB-13F7-96CC17864A7B}"/>
              </a:ext>
            </a:extLst>
          </p:cNvPr>
          <p:cNvCxnSpPr/>
          <p:nvPr/>
        </p:nvCxnSpPr>
        <p:spPr>
          <a:xfrm>
            <a:off x="8059990" y="4452977"/>
            <a:ext cx="293753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5" name="מחבר ישר 314">
            <a:extLst>
              <a:ext uri="{FF2B5EF4-FFF2-40B4-BE49-F238E27FC236}">
                <a16:creationId xmlns:a16="http://schemas.microsoft.com/office/drawing/2014/main" id="{A260FCF1-01AD-7211-6FA9-04016C8506DF}"/>
              </a:ext>
            </a:extLst>
          </p:cNvPr>
          <p:cNvCxnSpPr/>
          <p:nvPr/>
        </p:nvCxnSpPr>
        <p:spPr>
          <a:xfrm>
            <a:off x="7594109" y="2666800"/>
            <a:ext cx="293753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8" name="מחבר ישר 317">
            <a:extLst>
              <a:ext uri="{FF2B5EF4-FFF2-40B4-BE49-F238E27FC236}">
                <a16:creationId xmlns:a16="http://schemas.microsoft.com/office/drawing/2014/main" id="{1464764C-FB81-90E1-9EB7-7E1B940E671D}"/>
              </a:ext>
            </a:extLst>
          </p:cNvPr>
          <p:cNvCxnSpPr/>
          <p:nvPr/>
        </p:nvCxnSpPr>
        <p:spPr>
          <a:xfrm>
            <a:off x="7581109" y="3065556"/>
            <a:ext cx="293753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1" name="מחבר ישר 320">
            <a:extLst>
              <a:ext uri="{FF2B5EF4-FFF2-40B4-BE49-F238E27FC236}">
                <a16:creationId xmlns:a16="http://schemas.microsoft.com/office/drawing/2014/main" id="{5CE4FD3A-7326-82A5-0516-3968424E8700}"/>
              </a:ext>
            </a:extLst>
          </p:cNvPr>
          <p:cNvCxnSpPr/>
          <p:nvPr/>
        </p:nvCxnSpPr>
        <p:spPr>
          <a:xfrm>
            <a:off x="7258177" y="4072916"/>
            <a:ext cx="293753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2" name="מחבר ישר 321">
            <a:extLst>
              <a:ext uri="{FF2B5EF4-FFF2-40B4-BE49-F238E27FC236}">
                <a16:creationId xmlns:a16="http://schemas.microsoft.com/office/drawing/2014/main" id="{CCB34409-37F9-C7B7-B5A6-A15267AF60E7}"/>
              </a:ext>
            </a:extLst>
          </p:cNvPr>
          <p:cNvCxnSpPr/>
          <p:nvPr/>
        </p:nvCxnSpPr>
        <p:spPr>
          <a:xfrm>
            <a:off x="7288670" y="4414282"/>
            <a:ext cx="293753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 name="מחבר ישר 322">
            <a:extLst>
              <a:ext uri="{FF2B5EF4-FFF2-40B4-BE49-F238E27FC236}">
                <a16:creationId xmlns:a16="http://schemas.microsoft.com/office/drawing/2014/main" id="{EBBDBBE3-94A2-10D6-5033-1B39DDAB1B19}"/>
              </a:ext>
            </a:extLst>
          </p:cNvPr>
          <p:cNvCxnSpPr/>
          <p:nvPr/>
        </p:nvCxnSpPr>
        <p:spPr>
          <a:xfrm>
            <a:off x="7310900" y="4755648"/>
            <a:ext cx="293753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4" name="מחבר ישר 323">
            <a:extLst>
              <a:ext uri="{FF2B5EF4-FFF2-40B4-BE49-F238E27FC236}">
                <a16:creationId xmlns:a16="http://schemas.microsoft.com/office/drawing/2014/main" id="{3795332B-140B-EB20-0EED-256160ED5687}"/>
              </a:ext>
            </a:extLst>
          </p:cNvPr>
          <p:cNvCxnSpPr/>
          <p:nvPr/>
        </p:nvCxnSpPr>
        <p:spPr>
          <a:xfrm>
            <a:off x="7231036" y="5098421"/>
            <a:ext cx="293753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6135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8"/>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321"/>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322"/>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323"/>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324"/>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312"/>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5"/>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186"/>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261"/>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311"/>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313"/>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314"/>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315"/>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318"/>
                                        </p:tgtEl>
                                        <p:attrNameLst>
                                          <p:attrName>style.visibility</p:attrName>
                                        </p:attrNameLst>
                                      </p:cBhvr>
                                      <p:to>
                                        <p:strVal val="hidden"/>
                                      </p:to>
                                    </p:set>
                                  </p:childTnLst>
                                </p:cTn>
                              </p:par>
                              <p:par>
                                <p:cTn id="33" presetID="1" presetClass="exit" presetSubtype="0" fill="hold" grpId="2" nodeType="withEffect">
                                  <p:stCondLst>
                                    <p:cond delay="0"/>
                                  </p:stCondLst>
                                  <p:childTnLst>
                                    <p:set>
                                      <p:cBhvr>
                                        <p:cTn id="34" dur="1" fill="hold">
                                          <p:stCondLst>
                                            <p:cond delay="0"/>
                                          </p:stCondLst>
                                        </p:cTn>
                                        <p:tgtEl>
                                          <p:spTgt spid="260"/>
                                        </p:tgtEl>
                                        <p:attrNameLst>
                                          <p:attrName>style.visibility</p:attrName>
                                        </p:attrNameLst>
                                      </p:cBhvr>
                                      <p:to>
                                        <p:strVal val="hidden"/>
                                      </p:to>
                                    </p:set>
                                  </p:childTnLst>
                                </p:cTn>
                              </p:par>
                              <p:par>
                                <p:cTn id="35" presetID="1" presetClass="exit" presetSubtype="0" fill="hold" grpId="2" nodeType="withEffect">
                                  <p:stCondLst>
                                    <p:cond delay="0"/>
                                  </p:stCondLst>
                                  <p:childTnLst>
                                    <p:set>
                                      <p:cBhvr>
                                        <p:cTn id="36" dur="1" fill="hold">
                                          <p:stCondLst>
                                            <p:cond delay="0"/>
                                          </p:stCondLst>
                                        </p:cTn>
                                        <p:tgtEl>
                                          <p:spTgt spid="305"/>
                                        </p:tgtEl>
                                        <p:attrNameLst>
                                          <p:attrName>style.visibility</p:attrName>
                                        </p:attrNameLst>
                                      </p:cBhvr>
                                      <p:to>
                                        <p:strVal val="hidden"/>
                                      </p:to>
                                    </p:set>
                                  </p:childTnLst>
                                </p:cTn>
                              </p:par>
                              <p:par>
                                <p:cTn id="37" presetID="1" presetClass="exit" presetSubtype="0" fill="hold" grpId="2" nodeType="withEffect">
                                  <p:stCondLst>
                                    <p:cond delay="0"/>
                                  </p:stCondLst>
                                  <p:childTnLst>
                                    <p:set>
                                      <p:cBhvr>
                                        <p:cTn id="38" dur="1" fill="hold">
                                          <p:stCondLst>
                                            <p:cond delay="0"/>
                                          </p:stCondLst>
                                        </p:cTn>
                                        <p:tgtEl>
                                          <p:spTgt spid="30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259"/>
                    </p:tgtEl>
                  </p:cond>
                </p:stCondLst>
                <p:endSync evt="end" delay="0">
                  <p:rtn val="all"/>
                </p:endSync>
                <p:childTnLst>
                  <p:par>
                    <p:cTn id="40" fill="hold">
                      <p:stCondLst>
                        <p:cond delay="0"/>
                      </p:stCondLst>
                      <p:childTnLst>
                        <p:par>
                          <p:cTn id="41" fill="hold">
                            <p:stCondLst>
                              <p:cond delay="0"/>
                            </p:stCondLst>
                            <p:childTnLst>
                              <p:par>
                                <p:cTn id="42" presetID="1" presetClass="exit" presetSubtype="0" fill="hold" grpId="0" nodeType="withEffect">
                                  <p:stCondLst>
                                    <p:cond delay="0"/>
                                  </p:stCondLst>
                                  <p:childTnLst>
                                    <p:set>
                                      <p:cBhvr>
                                        <p:cTn id="43" dur="1" fill="hold">
                                          <p:stCondLst>
                                            <p:cond delay="0"/>
                                          </p:stCondLst>
                                        </p:cTn>
                                        <p:tgtEl>
                                          <p:spTgt spid="259"/>
                                        </p:tgtEl>
                                        <p:attrNameLst>
                                          <p:attrName>style.visibility</p:attrName>
                                        </p:attrNameLst>
                                      </p:cBhvr>
                                      <p:to>
                                        <p:strVal val="hidden"/>
                                      </p:to>
                                    </p:set>
                                  </p:childTnLst>
                                </p:cTn>
                              </p:par>
                              <p:par>
                                <p:cTn id="44" presetID="1" presetClass="entr" presetSubtype="0" fill="hold" nodeType="withEffect">
                                  <p:stCondLst>
                                    <p:cond delay="0"/>
                                  </p:stCondLst>
                                  <p:childTnLst>
                                    <p:set>
                                      <p:cBhvr>
                                        <p:cTn id="45" dur="1" fill="hold">
                                          <p:stCondLst>
                                            <p:cond delay="0"/>
                                          </p:stCondLst>
                                        </p:cTn>
                                        <p:tgtEl>
                                          <p:spTgt spid="8"/>
                                        </p:tgtEl>
                                        <p:attrNameLst>
                                          <p:attrName>style.visibility</p:attrName>
                                        </p:attrNameLst>
                                      </p:cBhvr>
                                      <p:to>
                                        <p:strVal val="visible"/>
                                      </p:to>
                                    </p:set>
                                  </p:childTnLst>
                                </p:cTn>
                              </p:par>
                              <p:par>
                                <p:cTn id="46" presetID="1" presetClass="entr" presetSubtype="0" fill="hold" grpId="1" nodeType="withEffect">
                                  <p:stCondLst>
                                    <p:cond delay="0"/>
                                  </p:stCondLst>
                                  <p:childTnLst>
                                    <p:set>
                                      <p:cBhvr>
                                        <p:cTn id="47" dur="1" fill="hold">
                                          <p:stCondLst>
                                            <p:cond delay="0"/>
                                          </p:stCondLst>
                                        </p:cTn>
                                        <p:tgtEl>
                                          <p:spTgt spid="307"/>
                                        </p:tgtEl>
                                        <p:attrNameLst>
                                          <p:attrName>style.visibility</p:attrName>
                                        </p:attrNameLst>
                                      </p:cBhvr>
                                      <p:to>
                                        <p:strVal val="visible"/>
                                      </p:to>
                                    </p:set>
                                  </p:childTnLst>
                                </p:cTn>
                              </p:par>
                            </p:childTnLst>
                          </p:cTn>
                        </p:par>
                      </p:childTnLst>
                    </p:cTn>
                  </p:par>
                </p:childTnLst>
              </p:cTn>
              <p:nextCondLst>
                <p:cond evt="onClick" delay="0">
                  <p:tgtEl>
                    <p:spTgt spid="259"/>
                  </p:tgtEl>
                </p:cond>
              </p:nextCondLst>
            </p:seq>
            <p:seq concurrent="1" nextAc="seek">
              <p:cTn id="48" restart="whenNotActive" fill="hold" evtFilter="cancelBubble" nodeType="interactiveSeq">
                <p:stCondLst>
                  <p:cond evt="onClick" delay="0">
                    <p:tgtEl>
                      <p:spTgt spid="260"/>
                    </p:tgtEl>
                  </p:cond>
                </p:stCondLst>
                <p:endSync evt="end" delay="0">
                  <p:rtn val="all"/>
                </p:endSync>
                <p:childTnLst>
                  <p:par>
                    <p:cTn id="49" fill="hold">
                      <p:stCondLst>
                        <p:cond delay="0"/>
                      </p:stCondLst>
                      <p:childTnLst>
                        <p:par>
                          <p:cTn id="50" fill="hold">
                            <p:stCondLst>
                              <p:cond delay="0"/>
                            </p:stCondLst>
                            <p:childTnLst>
                              <p:par>
                                <p:cTn id="51" presetID="1" presetClass="exit" presetSubtype="0" fill="hold" grpId="0" nodeType="withEffect">
                                  <p:stCondLst>
                                    <p:cond delay="0"/>
                                  </p:stCondLst>
                                  <p:childTnLst>
                                    <p:set>
                                      <p:cBhvr>
                                        <p:cTn id="52" dur="1" fill="hold">
                                          <p:stCondLst>
                                            <p:cond delay="0"/>
                                          </p:stCondLst>
                                        </p:cTn>
                                        <p:tgtEl>
                                          <p:spTgt spid="260"/>
                                        </p:tgtEl>
                                        <p:attrNameLst>
                                          <p:attrName>style.visibility</p:attrName>
                                        </p:attrNameLst>
                                      </p:cBhvr>
                                      <p:to>
                                        <p:strVal val="hidden"/>
                                      </p:to>
                                    </p:set>
                                  </p:childTnLst>
                                </p:cTn>
                              </p:par>
                              <p:par>
                                <p:cTn id="53" presetID="1" presetClass="entr" presetSubtype="0" fill="hold" nodeType="withEffect">
                                  <p:stCondLst>
                                    <p:cond delay="0"/>
                                  </p:stCondLst>
                                  <p:childTnLst>
                                    <p:set>
                                      <p:cBhvr>
                                        <p:cTn id="54" dur="1" fill="hold">
                                          <p:stCondLst>
                                            <p:cond delay="0"/>
                                          </p:stCondLst>
                                        </p:cTn>
                                        <p:tgtEl>
                                          <p:spTgt spid="237"/>
                                        </p:tgtEl>
                                        <p:attrNameLst>
                                          <p:attrName>style.visibility</p:attrName>
                                        </p:attrNameLst>
                                      </p:cBhvr>
                                      <p:to>
                                        <p:strVal val="visible"/>
                                      </p:to>
                                    </p:set>
                                  </p:childTnLst>
                                </p:cTn>
                              </p:par>
                              <p:par>
                                <p:cTn id="55" presetID="1" presetClass="exit" presetSubtype="0" fill="hold" nodeType="withEffect">
                                  <p:stCondLst>
                                    <p:cond delay="0"/>
                                  </p:stCondLst>
                                  <p:childTnLst>
                                    <p:set>
                                      <p:cBhvr>
                                        <p:cTn id="56" dur="1" fill="hold">
                                          <p:stCondLst>
                                            <p:cond delay="0"/>
                                          </p:stCondLst>
                                        </p:cTn>
                                        <p:tgtEl>
                                          <p:spTgt spid="8"/>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0"/>
                                          </p:stCondLst>
                                        </p:cTn>
                                        <p:tgtEl>
                                          <p:spTgt spid="312"/>
                                        </p:tgtEl>
                                        <p:attrNameLst>
                                          <p:attrName>style.visibility</p:attrName>
                                        </p:attrNameLst>
                                      </p:cBhvr>
                                      <p:to>
                                        <p:strVal val="hidden"/>
                                      </p:to>
                                    </p:set>
                                  </p:childTnLst>
                                </p:cTn>
                              </p:par>
                              <p:par>
                                <p:cTn id="59" presetID="1" presetClass="exit" presetSubtype="0" fill="hold" nodeType="withEffect">
                                  <p:stCondLst>
                                    <p:cond delay="0"/>
                                  </p:stCondLst>
                                  <p:childTnLst>
                                    <p:set>
                                      <p:cBhvr>
                                        <p:cTn id="60" dur="1" fill="hold">
                                          <p:stCondLst>
                                            <p:cond delay="0"/>
                                          </p:stCondLst>
                                        </p:cTn>
                                        <p:tgtEl>
                                          <p:spTgt spid="5"/>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186"/>
                                        </p:tgtEl>
                                        <p:attrNameLst>
                                          <p:attrName>style.visibility</p:attrName>
                                        </p:attrNameLst>
                                      </p:cBhvr>
                                      <p:to>
                                        <p:strVal val="hidden"/>
                                      </p:to>
                                    </p:set>
                                  </p:childTnLst>
                                </p:cTn>
                              </p:par>
                              <p:par>
                                <p:cTn id="63" presetID="1" presetClass="entr" presetSubtype="0" fill="hold" grpId="1" nodeType="withEffect">
                                  <p:stCondLst>
                                    <p:cond delay="0"/>
                                  </p:stCondLst>
                                  <p:childTnLst>
                                    <p:set>
                                      <p:cBhvr>
                                        <p:cTn id="64" dur="1" fill="hold">
                                          <p:stCondLst>
                                            <p:cond delay="0"/>
                                          </p:stCondLst>
                                        </p:cTn>
                                        <p:tgtEl>
                                          <p:spTgt spid="308"/>
                                        </p:tgtEl>
                                        <p:attrNameLst>
                                          <p:attrName>style.visibility</p:attrName>
                                        </p:attrNameLst>
                                      </p:cBhvr>
                                      <p:to>
                                        <p:strVal val="visible"/>
                                      </p:to>
                                    </p:set>
                                  </p:childTnLst>
                                </p:cTn>
                              </p:par>
                            </p:childTnLst>
                          </p:cTn>
                        </p:par>
                      </p:childTnLst>
                    </p:cTn>
                  </p:par>
                </p:childTnLst>
              </p:cTn>
              <p:nextCondLst>
                <p:cond evt="onClick" delay="0">
                  <p:tgtEl>
                    <p:spTgt spid="260"/>
                  </p:tgtEl>
                </p:cond>
              </p:nextCondLst>
            </p:seq>
            <p:seq concurrent="1" nextAc="seek">
              <p:cTn id="65" restart="whenNotActive" fill="hold" evtFilter="cancelBubble" nodeType="interactiveSeq">
                <p:stCondLst>
                  <p:cond evt="onClick" delay="0">
                    <p:tgtEl>
                      <p:spTgt spid="305"/>
                    </p:tgtEl>
                  </p:cond>
                </p:stCondLst>
                <p:endSync evt="end" delay="0">
                  <p:rtn val="all"/>
                </p:endSync>
                <p:childTnLst>
                  <p:par>
                    <p:cTn id="66" fill="hold">
                      <p:stCondLst>
                        <p:cond delay="0"/>
                      </p:stCondLst>
                      <p:childTnLst>
                        <p:par>
                          <p:cTn id="67" fill="hold">
                            <p:stCondLst>
                              <p:cond delay="0"/>
                            </p:stCondLst>
                            <p:childTnLst>
                              <p:par>
                                <p:cTn id="68" presetID="1" presetClass="exit" presetSubtype="0" fill="hold" grpId="0" nodeType="withEffect">
                                  <p:stCondLst>
                                    <p:cond delay="0"/>
                                  </p:stCondLst>
                                  <p:childTnLst>
                                    <p:set>
                                      <p:cBhvr>
                                        <p:cTn id="69" dur="1" fill="hold">
                                          <p:stCondLst>
                                            <p:cond delay="0"/>
                                          </p:stCondLst>
                                        </p:cTn>
                                        <p:tgtEl>
                                          <p:spTgt spid="305"/>
                                        </p:tgtEl>
                                        <p:attrNameLst>
                                          <p:attrName>style.visibility</p:attrName>
                                        </p:attrNameLst>
                                      </p:cBhvr>
                                      <p:to>
                                        <p:strVal val="hidden"/>
                                      </p:to>
                                    </p:set>
                                  </p:childTnLst>
                                </p:cTn>
                              </p:par>
                              <p:par>
                                <p:cTn id="70" presetID="1" presetClass="exit" presetSubtype="0" fill="hold" nodeType="withEffect">
                                  <p:stCondLst>
                                    <p:cond delay="0"/>
                                  </p:stCondLst>
                                  <p:childTnLst>
                                    <p:set>
                                      <p:cBhvr>
                                        <p:cTn id="71" dur="1" fill="hold">
                                          <p:stCondLst>
                                            <p:cond delay="0"/>
                                          </p:stCondLst>
                                        </p:cTn>
                                        <p:tgtEl>
                                          <p:spTgt spid="261"/>
                                        </p:tgtEl>
                                        <p:attrNameLst>
                                          <p:attrName>style.visibility</p:attrName>
                                        </p:attrNameLst>
                                      </p:cBhvr>
                                      <p:to>
                                        <p:strVal val="hidden"/>
                                      </p:to>
                                    </p:set>
                                  </p:childTnLst>
                                </p:cTn>
                              </p:par>
                              <p:par>
                                <p:cTn id="72" presetID="1" presetClass="exit" presetSubtype="0" fill="hold" nodeType="withEffect">
                                  <p:stCondLst>
                                    <p:cond delay="0"/>
                                  </p:stCondLst>
                                  <p:childTnLst>
                                    <p:set>
                                      <p:cBhvr>
                                        <p:cTn id="73" dur="1" fill="hold">
                                          <p:stCondLst>
                                            <p:cond delay="0"/>
                                          </p:stCondLst>
                                        </p:cTn>
                                        <p:tgtEl>
                                          <p:spTgt spid="311"/>
                                        </p:tgtEl>
                                        <p:attrNameLst>
                                          <p:attrName>style.visibility</p:attrName>
                                        </p:attrNameLst>
                                      </p:cBhvr>
                                      <p:to>
                                        <p:strVal val="hidden"/>
                                      </p:to>
                                    </p:set>
                                  </p:childTnLst>
                                </p:cTn>
                              </p:par>
                              <p:par>
                                <p:cTn id="74" presetID="1" presetClass="exit" presetSubtype="0" fill="hold" nodeType="withEffect">
                                  <p:stCondLst>
                                    <p:cond delay="0"/>
                                  </p:stCondLst>
                                  <p:childTnLst>
                                    <p:set>
                                      <p:cBhvr>
                                        <p:cTn id="75" dur="1" fill="hold">
                                          <p:stCondLst>
                                            <p:cond delay="0"/>
                                          </p:stCondLst>
                                        </p:cTn>
                                        <p:tgtEl>
                                          <p:spTgt spid="313"/>
                                        </p:tgtEl>
                                        <p:attrNameLst>
                                          <p:attrName>style.visibility</p:attrName>
                                        </p:attrNameLst>
                                      </p:cBhvr>
                                      <p:to>
                                        <p:strVal val="hidden"/>
                                      </p:to>
                                    </p:set>
                                  </p:childTnLst>
                                </p:cTn>
                              </p:par>
                              <p:par>
                                <p:cTn id="76" presetID="1" presetClass="exit" presetSubtype="0" fill="hold" nodeType="withEffect">
                                  <p:stCondLst>
                                    <p:cond delay="0"/>
                                  </p:stCondLst>
                                  <p:childTnLst>
                                    <p:set>
                                      <p:cBhvr>
                                        <p:cTn id="77" dur="1" fill="hold">
                                          <p:stCondLst>
                                            <p:cond delay="0"/>
                                          </p:stCondLst>
                                        </p:cTn>
                                        <p:tgtEl>
                                          <p:spTgt spid="314"/>
                                        </p:tgtEl>
                                        <p:attrNameLst>
                                          <p:attrName>style.visibility</p:attrName>
                                        </p:attrNameLst>
                                      </p:cBhvr>
                                      <p:to>
                                        <p:strVal val="hidden"/>
                                      </p:to>
                                    </p:set>
                                  </p:childTnLst>
                                </p:cTn>
                              </p:par>
                              <p:par>
                                <p:cTn id="78" presetID="1" presetClass="exit" presetSubtype="0" fill="hold" nodeType="withEffect">
                                  <p:stCondLst>
                                    <p:cond delay="0"/>
                                  </p:stCondLst>
                                  <p:childTnLst>
                                    <p:set>
                                      <p:cBhvr>
                                        <p:cTn id="79" dur="1" fill="hold">
                                          <p:stCondLst>
                                            <p:cond delay="0"/>
                                          </p:stCondLst>
                                        </p:cTn>
                                        <p:tgtEl>
                                          <p:spTgt spid="237"/>
                                        </p:tgtEl>
                                        <p:attrNameLst>
                                          <p:attrName>style.visibility</p:attrName>
                                        </p:attrNameLst>
                                      </p:cBhvr>
                                      <p:to>
                                        <p:strVal val="hidden"/>
                                      </p:to>
                                    </p:set>
                                  </p:childTnLst>
                                </p:cTn>
                              </p:par>
                              <p:par>
                                <p:cTn id="80" presetID="1" presetClass="entr" presetSubtype="0" fill="hold" nodeType="withEffect">
                                  <p:stCondLst>
                                    <p:cond delay="0"/>
                                  </p:stCondLst>
                                  <p:childTnLst>
                                    <p:set>
                                      <p:cBhvr>
                                        <p:cTn id="81" dur="1" fill="hold">
                                          <p:stCondLst>
                                            <p:cond delay="0"/>
                                          </p:stCondLst>
                                        </p:cTn>
                                        <p:tgtEl>
                                          <p:spTgt spid="317"/>
                                        </p:tgtEl>
                                        <p:attrNameLst>
                                          <p:attrName>style.visibility</p:attrName>
                                        </p:attrNameLst>
                                      </p:cBhvr>
                                      <p:to>
                                        <p:strVal val="visible"/>
                                      </p:to>
                                    </p:set>
                                  </p:childTnLst>
                                </p:cTn>
                              </p:par>
                              <p:par>
                                <p:cTn id="82" presetID="1" presetClass="entr" presetSubtype="0" fill="hold" grpId="1" nodeType="withEffect">
                                  <p:stCondLst>
                                    <p:cond delay="0"/>
                                  </p:stCondLst>
                                  <p:childTnLst>
                                    <p:set>
                                      <p:cBhvr>
                                        <p:cTn id="83" dur="1" fill="hold">
                                          <p:stCondLst>
                                            <p:cond delay="0"/>
                                          </p:stCondLst>
                                        </p:cTn>
                                        <p:tgtEl>
                                          <p:spTgt spid="309"/>
                                        </p:tgtEl>
                                        <p:attrNameLst>
                                          <p:attrName>style.visibility</p:attrName>
                                        </p:attrNameLst>
                                      </p:cBhvr>
                                      <p:to>
                                        <p:strVal val="visible"/>
                                      </p:to>
                                    </p:set>
                                  </p:childTnLst>
                                </p:cTn>
                              </p:par>
                            </p:childTnLst>
                          </p:cTn>
                        </p:par>
                      </p:childTnLst>
                    </p:cTn>
                  </p:par>
                </p:childTnLst>
              </p:cTn>
              <p:nextCondLst>
                <p:cond evt="onClick" delay="0">
                  <p:tgtEl>
                    <p:spTgt spid="305"/>
                  </p:tgtEl>
                </p:cond>
              </p:nextCondLst>
            </p:seq>
            <p:seq concurrent="1" nextAc="seek">
              <p:cTn id="84" restart="whenNotActive" fill="hold" evtFilter="cancelBubble" nodeType="interactiveSeq">
                <p:stCondLst>
                  <p:cond evt="onClick" delay="0">
                    <p:tgtEl>
                      <p:spTgt spid="306"/>
                    </p:tgtEl>
                  </p:cond>
                </p:stCondLst>
                <p:endSync evt="end" delay="0">
                  <p:rtn val="all"/>
                </p:endSync>
                <p:childTnLst>
                  <p:par>
                    <p:cTn id="85" fill="hold">
                      <p:stCondLst>
                        <p:cond delay="0"/>
                      </p:stCondLst>
                      <p:childTnLst>
                        <p:par>
                          <p:cTn id="86" fill="hold">
                            <p:stCondLst>
                              <p:cond delay="0"/>
                            </p:stCondLst>
                            <p:childTnLst>
                              <p:par>
                                <p:cTn id="87" presetID="1" presetClass="exit" presetSubtype="0" fill="hold" grpId="0" nodeType="withEffect">
                                  <p:stCondLst>
                                    <p:cond delay="0"/>
                                  </p:stCondLst>
                                  <p:childTnLst>
                                    <p:set>
                                      <p:cBhvr>
                                        <p:cTn id="88" dur="1" fill="hold">
                                          <p:stCondLst>
                                            <p:cond delay="0"/>
                                          </p:stCondLst>
                                        </p:cTn>
                                        <p:tgtEl>
                                          <p:spTgt spid="306"/>
                                        </p:tgtEl>
                                        <p:attrNameLst>
                                          <p:attrName>style.visibility</p:attrName>
                                        </p:attrNameLst>
                                      </p:cBhvr>
                                      <p:to>
                                        <p:strVal val="hidden"/>
                                      </p:to>
                                    </p:set>
                                  </p:childTnLst>
                                </p:cTn>
                              </p:par>
                              <p:par>
                                <p:cTn id="89" presetID="1" presetClass="entr" presetSubtype="0" fill="hold" nodeType="withEffect">
                                  <p:stCondLst>
                                    <p:cond delay="0"/>
                                  </p:stCondLst>
                                  <p:childTnLst>
                                    <p:set>
                                      <p:cBhvr>
                                        <p:cTn id="90" dur="1" fill="hold">
                                          <p:stCondLst>
                                            <p:cond delay="0"/>
                                          </p:stCondLst>
                                        </p:cTn>
                                        <p:tgtEl>
                                          <p:spTgt spid="320"/>
                                        </p:tgtEl>
                                        <p:attrNameLst>
                                          <p:attrName>style.visibility</p:attrName>
                                        </p:attrNameLst>
                                      </p:cBhvr>
                                      <p:to>
                                        <p:strVal val="visible"/>
                                      </p:to>
                                    </p:set>
                                  </p:childTnLst>
                                </p:cTn>
                              </p:par>
                              <p:par>
                                <p:cTn id="91" presetID="1" presetClass="exit" presetSubtype="0" fill="hold" nodeType="withEffect">
                                  <p:stCondLst>
                                    <p:cond delay="0"/>
                                  </p:stCondLst>
                                  <p:childTnLst>
                                    <p:set>
                                      <p:cBhvr>
                                        <p:cTn id="92" dur="1" fill="hold">
                                          <p:stCondLst>
                                            <p:cond delay="0"/>
                                          </p:stCondLst>
                                        </p:cTn>
                                        <p:tgtEl>
                                          <p:spTgt spid="315"/>
                                        </p:tgtEl>
                                        <p:attrNameLst>
                                          <p:attrName>style.visibility</p:attrName>
                                        </p:attrNameLst>
                                      </p:cBhvr>
                                      <p:to>
                                        <p:strVal val="hidden"/>
                                      </p:to>
                                    </p:set>
                                  </p:childTnLst>
                                </p:cTn>
                              </p:par>
                              <p:par>
                                <p:cTn id="93" presetID="1" presetClass="exit" presetSubtype="0" fill="hold" nodeType="withEffect">
                                  <p:stCondLst>
                                    <p:cond delay="0"/>
                                  </p:stCondLst>
                                  <p:childTnLst>
                                    <p:set>
                                      <p:cBhvr>
                                        <p:cTn id="94" dur="1" fill="hold">
                                          <p:stCondLst>
                                            <p:cond delay="0"/>
                                          </p:stCondLst>
                                        </p:cTn>
                                        <p:tgtEl>
                                          <p:spTgt spid="318"/>
                                        </p:tgtEl>
                                        <p:attrNameLst>
                                          <p:attrName>style.visibility</p:attrName>
                                        </p:attrNameLst>
                                      </p:cBhvr>
                                      <p:to>
                                        <p:strVal val="hidden"/>
                                      </p:to>
                                    </p:set>
                                  </p:childTnLst>
                                </p:cTn>
                              </p:par>
                              <p:par>
                                <p:cTn id="95" presetID="1" presetClass="exit" presetSubtype="0" fill="hold" nodeType="withEffect">
                                  <p:stCondLst>
                                    <p:cond delay="0"/>
                                  </p:stCondLst>
                                  <p:childTnLst>
                                    <p:set>
                                      <p:cBhvr>
                                        <p:cTn id="96" dur="1" fill="hold">
                                          <p:stCondLst>
                                            <p:cond delay="0"/>
                                          </p:stCondLst>
                                        </p:cTn>
                                        <p:tgtEl>
                                          <p:spTgt spid="317"/>
                                        </p:tgtEl>
                                        <p:attrNameLst>
                                          <p:attrName>style.visibility</p:attrName>
                                        </p:attrNameLst>
                                      </p:cBhvr>
                                      <p:to>
                                        <p:strVal val="hidden"/>
                                      </p:to>
                                    </p:set>
                                  </p:childTnLst>
                                </p:cTn>
                              </p:par>
                              <p:par>
                                <p:cTn id="97" presetID="1" presetClass="entr" presetSubtype="0" fill="hold" grpId="1" nodeType="withEffect">
                                  <p:stCondLst>
                                    <p:cond delay="0"/>
                                  </p:stCondLst>
                                  <p:childTnLst>
                                    <p:set>
                                      <p:cBhvr>
                                        <p:cTn id="98" dur="1" fill="hold">
                                          <p:stCondLst>
                                            <p:cond delay="0"/>
                                          </p:stCondLst>
                                        </p:cTn>
                                        <p:tgtEl>
                                          <p:spTgt spid="310"/>
                                        </p:tgtEl>
                                        <p:attrNameLst>
                                          <p:attrName>style.visibility</p:attrName>
                                        </p:attrNameLst>
                                      </p:cBhvr>
                                      <p:to>
                                        <p:strVal val="visible"/>
                                      </p:to>
                                    </p:set>
                                  </p:childTnLst>
                                </p:cTn>
                              </p:par>
                            </p:childTnLst>
                          </p:cTn>
                        </p:par>
                      </p:childTnLst>
                    </p:cTn>
                  </p:par>
                </p:childTnLst>
              </p:cTn>
              <p:nextCondLst>
                <p:cond evt="onClick" delay="0">
                  <p:tgtEl>
                    <p:spTgt spid="306"/>
                  </p:tgtEl>
                </p:cond>
              </p:nextCondLst>
            </p:seq>
            <p:seq concurrent="1" nextAc="seek">
              <p:cTn id="99" restart="whenNotActive" fill="hold" evtFilter="cancelBubble" nodeType="interactiveSeq">
                <p:stCondLst>
                  <p:cond evt="onClick" delay="0">
                    <p:tgtEl>
                      <p:spTgt spid="307"/>
                    </p:tgtEl>
                  </p:cond>
                </p:stCondLst>
                <p:endSync evt="end" delay="0">
                  <p:rtn val="all"/>
                </p:endSync>
                <p:childTnLst>
                  <p:par>
                    <p:cTn id="100" fill="hold">
                      <p:stCondLst>
                        <p:cond delay="0"/>
                      </p:stCondLst>
                      <p:childTnLst>
                        <p:par>
                          <p:cTn id="101" fill="hold">
                            <p:stCondLst>
                              <p:cond delay="0"/>
                            </p:stCondLst>
                            <p:childTnLst>
                              <p:par>
                                <p:cTn id="102" presetID="1" presetClass="exit" presetSubtype="0" fill="hold" grpId="0" nodeType="withEffect">
                                  <p:stCondLst>
                                    <p:cond delay="0"/>
                                  </p:stCondLst>
                                  <p:childTnLst>
                                    <p:set>
                                      <p:cBhvr>
                                        <p:cTn id="103" dur="1" fill="hold">
                                          <p:stCondLst>
                                            <p:cond delay="0"/>
                                          </p:stCondLst>
                                        </p:cTn>
                                        <p:tgtEl>
                                          <p:spTgt spid="307"/>
                                        </p:tgtEl>
                                        <p:attrNameLst>
                                          <p:attrName>style.visibility</p:attrName>
                                        </p:attrNameLst>
                                      </p:cBhvr>
                                      <p:to>
                                        <p:strVal val="hidden"/>
                                      </p:to>
                                    </p:set>
                                  </p:childTnLst>
                                </p:cTn>
                              </p:par>
                              <p:par>
                                <p:cTn id="104" presetID="1" presetClass="entr" presetSubtype="0" fill="hold" grpId="0" nodeType="withEffect">
                                  <p:stCondLst>
                                    <p:cond delay="0"/>
                                  </p:stCondLst>
                                  <p:childTnLst>
                                    <p:set>
                                      <p:cBhvr>
                                        <p:cTn id="105" dur="1" fill="hold">
                                          <p:stCondLst>
                                            <p:cond delay="0"/>
                                          </p:stCondLst>
                                        </p:cTn>
                                        <p:tgtEl>
                                          <p:spTgt spid="13"/>
                                        </p:tgtEl>
                                        <p:attrNameLst>
                                          <p:attrName>style.visibility</p:attrName>
                                        </p:attrNameLst>
                                      </p:cBhvr>
                                      <p:to>
                                        <p:strVal val="visible"/>
                                      </p:to>
                                    </p:set>
                                  </p:childTnLst>
                                </p:cTn>
                              </p:par>
                            </p:childTnLst>
                          </p:cTn>
                        </p:par>
                        <p:par>
                          <p:cTn id="106" fill="hold">
                            <p:stCondLst>
                              <p:cond delay="0"/>
                            </p:stCondLst>
                            <p:childTnLst>
                              <p:par>
                                <p:cTn id="107" presetID="22" presetClass="entr" presetSubtype="8" fill="hold" nodeType="afterEffect">
                                  <p:stCondLst>
                                    <p:cond delay="0"/>
                                  </p:stCondLst>
                                  <p:childTnLst>
                                    <p:set>
                                      <p:cBhvr>
                                        <p:cTn id="108" dur="1" fill="hold">
                                          <p:stCondLst>
                                            <p:cond delay="0"/>
                                          </p:stCondLst>
                                        </p:cTn>
                                        <p:tgtEl>
                                          <p:spTgt spid="312"/>
                                        </p:tgtEl>
                                        <p:attrNameLst>
                                          <p:attrName>style.visibility</p:attrName>
                                        </p:attrNameLst>
                                      </p:cBhvr>
                                      <p:to>
                                        <p:strVal val="visible"/>
                                      </p:to>
                                    </p:set>
                                    <p:animEffect transition="in" filter="wipe(left)">
                                      <p:cBhvr>
                                        <p:cTn id="109" dur="500"/>
                                        <p:tgtEl>
                                          <p:spTgt spid="312"/>
                                        </p:tgtEl>
                                      </p:cBhvr>
                                    </p:animEffect>
                                  </p:childTnLst>
                                </p:cTn>
                              </p:par>
                            </p:childTnLst>
                          </p:cTn>
                        </p:par>
                        <p:par>
                          <p:cTn id="110" fill="hold">
                            <p:stCondLst>
                              <p:cond delay="500"/>
                            </p:stCondLst>
                            <p:childTnLst>
                              <p:par>
                                <p:cTn id="111" presetID="22" presetClass="entr" presetSubtype="8" fill="hold" nodeType="afterEffect">
                                  <p:stCondLst>
                                    <p:cond delay="0"/>
                                  </p:stCondLst>
                                  <p:childTnLst>
                                    <p:set>
                                      <p:cBhvr>
                                        <p:cTn id="112" dur="1" fill="hold">
                                          <p:stCondLst>
                                            <p:cond delay="0"/>
                                          </p:stCondLst>
                                        </p:cTn>
                                        <p:tgtEl>
                                          <p:spTgt spid="5"/>
                                        </p:tgtEl>
                                        <p:attrNameLst>
                                          <p:attrName>style.visibility</p:attrName>
                                        </p:attrNameLst>
                                      </p:cBhvr>
                                      <p:to>
                                        <p:strVal val="visible"/>
                                      </p:to>
                                    </p:set>
                                    <p:animEffect transition="in" filter="wipe(left)">
                                      <p:cBhvr>
                                        <p:cTn id="113" dur="500"/>
                                        <p:tgtEl>
                                          <p:spTgt spid="5"/>
                                        </p:tgtEl>
                                      </p:cBhvr>
                                    </p:animEffect>
                                  </p:childTnLst>
                                </p:cTn>
                              </p:par>
                            </p:childTnLst>
                          </p:cTn>
                        </p:par>
                        <p:par>
                          <p:cTn id="114" fill="hold">
                            <p:stCondLst>
                              <p:cond delay="1000"/>
                            </p:stCondLst>
                            <p:childTnLst>
                              <p:par>
                                <p:cTn id="115" presetID="22" presetClass="entr" presetSubtype="8" fill="hold" nodeType="afterEffect">
                                  <p:stCondLst>
                                    <p:cond delay="0"/>
                                  </p:stCondLst>
                                  <p:childTnLst>
                                    <p:set>
                                      <p:cBhvr>
                                        <p:cTn id="116" dur="1" fill="hold">
                                          <p:stCondLst>
                                            <p:cond delay="0"/>
                                          </p:stCondLst>
                                        </p:cTn>
                                        <p:tgtEl>
                                          <p:spTgt spid="186"/>
                                        </p:tgtEl>
                                        <p:attrNameLst>
                                          <p:attrName>style.visibility</p:attrName>
                                        </p:attrNameLst>
                                      </p:cBhvr>
                                      <p:to>
                                        <p:strVal val="visible"/>
                                      </p:to>
                                    </p:set>
                                    <p:animEffect transition="in" filter="wipe(left)">
                                      <p:cBhvr>
                                        <p:cTn id="117" dur="500"/>
                                        <p:tgtEl>
                                          <p:spTgt spid="186"/>
                                        </p:tgtEl>
                                      </p:cBhvr>
                                    </p:animEffect>
                                  </p:childTnLst>
                                </p:cTn>
                              </p:par>
                            </p:childTnLst>
                          </p:cTn>
                        </p:par>
                        <p:par>
                          <p:cTn id="118" fill="hold">
                            <p:stCondLst>
                              <p:cond delay="1500"/>
                            </p:stCondLst>
                            <p:childTnLst>
                              <p:par>
                                <p:cTn id="119" presetID="1" presetClass="entr" presetSubtype="0" fill="hold" grpId="1" nodeType="afterEffect">
                                  <p:stCondLst>
                                    <p:cond delay="0"/>
                                  </p:stCondLst>
                                  <p:childTnLst>
                                    <p:set>
                                      <p:cBhvr>
                                        <p:cTn id="120" dur="1" fill="hold">
                                          <p:stCondLst>
                                            <p:cond delay="0"/>
                                          </p:stCondLst>
                                        </p:cTn>
                                        <p:tgtEl>
                                          <p:spTgt spid="260"/>
                                        </p:tgtEl>
                                        <p:attrNameLst>
                                          <p:attrName>style.visibility</p:attrName>
                                        </p:attrNameLst>
                                      </p:cBhvr>
                                      <p:to>
                                        <p:strVal val="visible"/>
                                      </p:to>
                                    </p:set>
                                  </p:childTnLst>
                                </p:cTn>
                              </p:par>
                            </p:childTnLst>
                          </p:cTn>
                        </p:par>
                      </p:childTnLst>
                    </p:cTn>
                  </p:par>
                </p:childTnLst>
              </p:cTn>
              <p:nextCondLst>
                <p:cond evt="onClick" delay="0">
                  <p:tgtEl>
                    <p:spTgt spid="307"/>
                  </p:tgtEl>
                </p:cond>
              </p:nextCondLst>
            </p:seq>
            <p:seq concurrent="1" nextAc="seek">
              <p:cTn id="121" restart="whenNotActive" fill="hold" evtFilter="cancelBubble" nodeType="interactiveSeq">
                <p:stCondLst>
                  <p:cond evt="onClick" delay="0">
                    <p:tgtEl>
                      <p:spTgt spid="308"/>
                    </p:tgtEl>
                  </p:cond>
                </p:stCondLst>
                <p:endSync evt="end" delay="0">
                  <p:rtn val="all"/>
                </p:endSync>
                <p:childTnLst>
                  <p:par>
                    <p:cTn id="122" fill="hold">
                      <p:stCondLst>
                        <p:cond delay="0"/>
                      </p:stCondLst>
                      <p:childTnLst>
                        <p:par>
                          <p:cTn id="123" fill="hold">
                            <p:stCondLst>
                              <p:cond delay="0"/>
                            </p:stCondLst>
                            <p:childTnLst>
                              <p:par>
                                <p:cTn id="124" presetID="1" presetClass="entr" presetSubtype="0" fill="hold" grpId="0" nodeType="withEffect">
                                  <p:stCondLst>
                                    <p:cond delay="0"/>
                                  </p:stCondLst>
                                  <p:childTnLst>
                                    <p:set>
                                      <p:cBhvr>
                                        <p:cTn id="125" dur="1" fill="hold">
                                          <p:stCondLst>
                                            <p:cond delay="0"/>
                                          </p:stCondLst>
                                        </p:cTn>
                                        <p:tgtEl>
                                          <p:spTgt spid="187"/>
                                        </p:tgtEl>
                                        <p:attrNameLst>
                                          <p:attrName>style.visibility</p:attrName>
                                        </p:attrNameLst>
                                      </p:cBhvr>
                                      <p:to>
                                        <p:strVal val="visible"/>
                                      </p:to>
                                    </p:set>
                                  </p:childTnLst>
                                </p:cTn>
                              </p:par>
                              <p:par>
                                <p:cTn id="126" presetID="1" presetClass="exit" presetSubtype="0" fill="hold" nodeType="withEffect">
                                  <p:stCondLst>
                                    <p:cond delay="0"/>
                                  </p:stCondLst>
                                  <p:childTnLst>
                                    <p:set>
                                      <p:cBhvr>
                                        <p:cTn id="127" dur="1" fill="hold">
                                          <p:stCondLst>
                                            <p:cond delay="0"/>
                                          </p:stCondLst>
                                        </p:cTn>
                                        <p:tgtEl>
                                          <p:spTgt spid="8"/>
                                        </p:tgtEl>
                                        <p:attrNameLst>
                                          <p:attrName>style.visibility</p:attrName>
                                        </p:attrNameLst>
                                      </p:cBhvr>
                                      <p:to>
                                        <p:strVal val="hidden"/>
                                      </p:to>
                                    </p:set>
                                  </p:childTnLst>
                                </p:cTn>
                              </p:par>
                              <p:par>
                                <p:cTn id="128" presetID="1" presetClass="exit" presetSubtype="0" fill="hold" grpId="0" nodeType="withEffect">
                                  <p:stCondLst>
                                    <p:cond delay="0"/>
                                  </p:stCondLst>
                                  <p:childTnLst>
                                    <p:set>
                                      <p:cBhvr>
                                        <p:cTn id="129" dur="1" fill="hold">
                                          <p:stCondLst>
                                            <p:cond delay="0"/>
                                          </p:stCondLst>
                                        </p:cTn>
                                        <p:tgtEl>
                                          <p:spTgt spid="308"/>
                                        </p:tgtEl>
                                        <p:attrNameLst>
                                          <p:attrName>style.visibility</p:attrName>
                                        </p:attrNameLst>
                                      </p:cBhvr>
                                      <p:to>
                                        <p:strVal val="hidden"/>
                                      </p:to>
                                    </p:set>
                                  </p:childTnLst>
                                </p:cTn>
                              </p:par>
                            </p:childTnLst>
                          </p:cTn>
                        </p:par>
                        <p:par>
                          <p:cTn id="130" fill="hold">
                            <p:stCondLst>
                              <p:cond delay="0"/>
                            </p:stCondLst>
                            <p:childTnLst>
                              <p:par>
                                <p:cTn id="131" presetID="22" presetClass="entr" presetSubtype="8" fill="hold" nodeType="afterEffect">
                                  <p:stCondLst>
                                    <p:cond delay="0"/>
                                  </p:stCondLst>
                                  <p:childTnLst>
                                    <p:set>
                                      <p:cBhvr>
                                        <p:cTn id="132" dur="1" fill="hold">
                                          <p:stCondLst>
                                            <p:cond delay="0"/>
                                          </p:stCondLst>
                                        </p:cTn>
                                        <p:tgtEl>
                                          <p:spTgt spid="261"/>
                                        </p:tgtEl>
                                        <p:attrNameLst>
                                          <p:attrName>style.visibility</p:attrName>
                                        </p:attrNameLst>
                                      </p:cBhvr>
                                      <p:to>
                                        <p:strVal val="visible"/>
                                      </p:to>
                                    </p:set>
                                    <p:animEffect transition="in" filter="wipe(left)">
                                      <p:cBhvr>
                                        <p:cTn id="133" dur="500"/>
                                        <p:tgtEl>
                                          <p:spTgt spid="261"/>
                                        </p:tgtEl>
                                      </p:cBhvr>
                                    </p:animEffect>
                                  </p:childTnLst>
                                </p:cTn>
                              </p:par>
                            </p:childTnLst>
                          </p:cTn>
                        </p:par>
                        <p:par>
                          <p:cTn id="134" fill="hold">
                            <p:stCondLst>
                              <p:cond delay="500"/>
                            </p:stCondLst>
                            <p:childTnLst>
                              <p:par>
                                <p:cTn id="135" presetID="22" presetClass="entr" presetSubtype="8" fill="hold" nodeType="afterEffect">
                                  <p:stCondLst>
                                    <p:cond delay="0"/>
                                  </p:stCondLst>
                                  <p:childTnLst>
                                    <p:set>
                                      <p:cBhvr>
                                        <p:cTn id="136" dur="1" fill="hold">
                                          <p:stCondLst>
                                            <p:cond delay="0"/>
                                          </p:stCondLst>
                                        </p:cTn>
                                        <p:tgtEl>
                                          <p:spTgt spid="311"/>
                                        </p:tgtEl>
                                        <p:attrNameLst>
                                          <p:attrName>style.visibility</p:attrName>
                                        </p:attrNameLst>
                                      </p:cBhvr>
                                      <p:to>
                                        <p:strVal val="visible"/>
                                      </p:to>
                                    </p:set>
                                    <p:animEffect transition="in" filter="wipe(left)">
                                      <p:cBhvr>
                                        <p:cTn id="137" dur="500"/>
                                        <p:tgtEl>
                                          <p:spTgt spid="311"/>
                                        </p:tgtEl>
                                      </p:cBhvr>
                                    </p:animEffect>
                                  </p:childTnLst>
                                </p:cTn>
                              </p:par>
                            </p:childTnLst>
                          </p:cTn>
                        </p:par>
                        <p:par>
                          <p:cTn id="138" fill="hold">
                            <p:stCondLst>
                              <p:cond delay="1000"/>
                            </p:stCondLst>
                            <p:childTnLst>
                              <p:par>
                                <p:cTn id="139" presetID="22" presetClass="entr" presetSubtype="8" fill="hold" nodeType="afterEffect">
                                  <p:stCondLst>
                                    <p:cond delay="0"/>
                                  </p:stCondLst>
                                  <p:childTnLst>
                                    <p:set>
                                      <p:cBhvr>
                                        <p:cTn id="140" dur="1" fill="hold">
                                          <p:stCondLst>
                                            <p:cond delay="0"/>
                                          </p:stCondLst>
                                        </p:cTn>
                                        <p:tgtEl>
                                          <p:spTgt spid="313"/>
                                        </p:tgtEl>
                                        <p:attrNameLst>
                                          <p:attrName>style.visibility</p:attrName>
                                        </p:attrNameLst>
                                      </p:cBhvr>
                                      <p:to>
                                        <p:strVal val="visible"/>
                                      </p:to>
                                    </p:set>
                                    <p:animEffect transition="in" filter="wipe(left)">
                                      <p:cBhvr>
                                        <p:cTn id="141" dur="500"/>
                                        <p:tgtEl>
                                          <p:spTgt spid="313"/>
                                        </p:tgtEl>
                                      </p:cBhvr>
                                    </p:animEffect>
                                  </p:childTnLst>
                                </p:cTn>
                              </p:par>
                            </p:childTnLst>
                          </p:cTn>
                        </p:par>
                        <p:par>
                          <p:cTn id="142" fill="hold">
                            <p:stCondLst>
                              <p:cond delay="1500"/>
                            </p:stCondLst>
                            <p:childTnLst>
                              <p:par>
                                <p:cTn id="143" presetID="22" presetClass="entr" presetSubtype="8" fill="hold" nodeType="afterEffect">
                                  <p:stCondLst>
                                    <p:cond delay="0"/>
                                  </p:stCondLst>
                                  <p:childTnLst>
                                    <p:set>
                                      <p:cBhvr>
                                        <p:cTn id="144" dur="1" fill="hold">
                                          <p:stCondLst>
                                            <p:cond delay="0"/>
                                          </p:stCondLst>
                                        </p:cTn>
                                        <p:tgtEl>
                                          <p:spTgt spid="314"/>
                                        </p:tgtEl>
                                        <p:attrNameLst>
                                          <p:attrName>style.visibility</p:attrName>
                                        </p:attrNameLst>
                                      </p:cBhvr>
                                      <p:to>
                                        <p:strVal val="visible"/>
                                      </p:to>
                                    </p:set>
                                    <p:animEffect transition="in" filter="wipe(left)">
                                      <p:cBhvr>
                                        <p:cTn id="145" dur="500"/>
                                        <p:tgtEl>
                                          <p:spTgt spid="314"/>
                                        </p:tgtEl>
                                      </p:cBhvr>
                                    </p:animEffect>
                                  </p:childTnLst>
                                </p:cTn>
                              </p:par>
                            </p:childTnLst>
                          </p:cTn>
                        </p:par>
                        <p:par>
                          <p:cTn id="146" fill="hold">
                            <p:stCondLst>
                              <p:cond delay="2000"/>
                            </p:stCondLst>
                            <p:childTnLst>
                              <p:par>
                                <p:cTn id="147" presetID="1" presetClass="entr" presetSubtype="0" fill="hold" grpId="1" nodeType="afterEffect">
                                  <p:stCondLst>
                                    <p:cond delay="0"/>
                                  </p:stCondLst>
                                  <p:childTnLst>
                                    <p:set>
                                      <p:cBhvr>
                                        <p:cTn id="148" dur="1" fill="hold">
                                          <p:stCondLst>
                                            <p:cond delay="0"/>
                                          </p:stCondLst>
                                        </p:cTn>
                                        <p:tgtEl>
                                          <p:spTgt spid="305"/>
                                        </p:tgtEl>
                                        <p:attrNameLst>
                                          <p:attrName>style.visibility</p:attrName>
                                        </p:attrNameLst>
                                      </p:cBhvr>
                                      <p:to>
                                        <p:strVal val="visible"/>
                                      </p:to>
                                    </p:set>
                                  </p:childTnLst>
                                </p:cTn>
                              </p:par>
                            </p:childTnLst>
                          </p:cTn>
                        </p:par>
                      </p:childTnLst>
                    </p:cTn>
                  </p:par>
                </p:childTnLst>
              </p:cTn>
              <p:nextCondLst>
                <p:cond evt="onClick" delay="0">
                  <p:tgtEl>
                    <p:spTgt spid="308"/>
                  </p:tgtEl>
                </p:cond>
              </p:nextCondLst>
            </p:seq>
            <p:seq concurrent="1" nextAc="seek">
              <p:cTn id="149" restart="whenNotActive" fill="hold" evtFilter="cancelBubble" nodeType="interactiveSeq">
                <p:stCondLst>
                  <p:cond evt="onClick" delay="0">
                    <p:tgtEl>
                      <p:spTgt spid="309"/>
                    </p:tgtEl>
                  </p:cond>
                </p:stCondLst>
                <p:endSync evt="end" delay="0">
                  <p:rtn val="all"/>
                </p:endSync>
                <p:childTnLst>
                  <p:par>
                    <p:cTn id="150" fill="hold">
                      <p:stCondLst>
                        <p:cond delay="0"/>
                      </p:stCondLst>
                      <p:childTnLst>
                        <p:par>
                          <p:cTn id="151" fill="hold">
                            <p:stCondLst>
                              <p:cond delay="0"/>
                            </p:stCondLst>
                            <p:childTnLst>
                              <p:par>
                                <p:cTn id="152" presetID="1" presetClass="exit" presetSubtype="0" fill="hold" grpId="0" nodeType="withEffect">
                                  <p:stCondLst>
                                    <p:cond delay="0"/>
                                  </p:stCondLst>
                                  <p:childTnLst>
                                    <p:set>
                                      <p:cBhvr>
                                        <p:cTn id="153" dur="1" fill="hold">
                                          <p:stCondLst>
                                            <p:cond delay="0"/>
                                          </p:stCondLst>
                                        </p:cTn>
                                        <p:tgtEl>
                                          <p:spTgt spid="309"/>
                                        </p:tgtEl>
                                        <p:attrNameLst>
                                          <p:attrName>style.visibility</p:attrName>
                                        </p:attrNameLst>
                                      </p:cBhvr>
                                      <p:to>
                                        <p:strVal val="hidden"/>
                                      </p:to>
                                    </p:set>
                                  </p:childTnLst>
                                </p:cTn>
                              </p:par>
                            </p:childTnLst>
                          </p:cTn>
                        </p:par>
                        <p:par>
                          <p:cTn id="154" fill="hold">
                            <p:stCondLst>
                              <p:cond delay="0"/>
                            </p:stCondLst>
                            <p:childTnLst>
                              <p:par>
                                <p:cTn id="155" presetID="22" presetClass="entr" presetSubtype="8" fill="hold" nodeType="afterEffect">
                                  <p:stCondLst>
                                    <p:cond delay="0"/>
                                  </p:stCondLst>
                                  <p:childTnLst>
                                    <p:set>
                                      <p:cBhvr>
                                        <p:cTn id="156" dur="1" fill="hold">
                                          <p:stCondLst>
                                            <p:cond delay="0"/>
                                          </p:stCondLst>
                                        </p:cTn>
                                        <p:tgtEl>
                                          <p:spTgt spid="315"/>
                                        </p:tgtEl>
                                        <p:attrNameLst>
                                          <p:attrName>style.visibility</p:attrName>
                                        </p:attrNameLst>
                                      </p:cBhvr>
                                      <p:to>
                                        <p:strVal val="visible"/>
                                      </p:to>
                                    </p:set>
                                    <p:animEffect transition="in" filter="wipe(left)">
                                      <p:cBhvr>
                                        <p:cTn id="157" dur="500"/>
                                        <p:tgtEl>
                                          <p:spTgt spid="315"/>
                                        </p:tgtEl>
                                      </p:cBhvr>
                                    </p:animEffect>
                                  </p:childTnLst>
                                </p:cTn>
                              </p:par>
                            </p:childTnLst>
                          </p:cTn>
                        </p:par>
                        <p:par>
                          <p:cTn id="158" fill="hold">
                            <p:stCondLst>
                              <p:cond delay="500"/>
                            </p:stCondLst>
                            <p:childTnLst>
                              <p:par>
                                <p:cTn id="159" presetID="22" presetClass="entr" presetSubtype="8" fill="hold" nodeType="afterEffect">
                                  <p:stCondLst>
                                    <p:cond delay="0"/>
                                  </p:stCondLst>
                                  <p:childTnLst>
                                    <p:set>
                                      <p:cBhvr>
                                        <p:cTn id="160" dur="1" fill="hold">
                                          <p:stCondLst>
                                            <p:cond delay="0"/>
                                          </p:stCondLst>
                                        </p:cTn>
                                        <p:tgtEl>
                                          <p:spTgt spid="318"/>
                                        </p:tgtEl>
                                        <p:attrNameLst>
                                          <p:attrName>style.visibility</p:attrName>
                                        </p:attrNameLst>
                                      </p:cBhvr>
                                      <p:to>
                                        <p:strVal val="visible"/>
                                      </p:to>
                                    </p:set>
                                    <p:animEffect transition="in" filter="wipe(left)">
                                      <p:cBhvr>
                                        <p:cTn id="161" dur="500"/>
                                        <p:tgtEl>
                                          <p:spTgt spid="318"/>
                                        </p:tgtEl>
                                      </p:cBhvr>
                                    </p:animEffect>
                                  </p:childTnLst>
                                </p:cTn>
                              </p:par>
                              <p:par>
                                <p:cTn id="162" presetID="1" presetClass="entr" presetSubtype="0" fill="hold" grpId="0" nodeType="withEffect">
                                  <p:stCondLst>
                                    <p:cond delay="0"/>
                                  </p:stCondLst>
                                  <p:childTnLst>
                                    <p:set>
                                      <p:cBhvr>
                                        <p:cTn id="163" dur="1" fill="hold">
                                          <p:stCondLst>
                                            <p:cond delay="0"/>
                                          </p:stCondLst>
                                        </p:cTn>
                                        <p:tgtEl>
                                          <p:spTgt spid="3"/>
                                        </p:tgtEl>
                                        <p:attrNameLst>
                                          <p:attrName>style.visibility</p:attrName>
                                        </p:attrNameLst>
                                      </p:cBhvr>
                                      <p:to>
                                        <p:strVal val="visible"/>
                                      </p:to>
                                    </p:set>
                                  </p:childTnLst>
                                </p:cTn>
                              </p:par>
                              <p:par>
                                <p:cTn id="164" presetID="1" presetClass="exit" presetSubtype="0" fill="hold" nodeType="withEffect">
                                  <p:stCondLst>
                                    <p:cond delay="0"/>
                                  </p:stCondLst>
                                  <p:childTnLst>
                                    <p:set>
                                      <p:cBhvr>
                                        <p:cTn id="165" dur="1" fill="hold">
                                          <p:stCondLst>
                                            <p:cond delay="0"/>
                                          </p:stCondLst>
                                        </p:cTn>
                                        <p:tgtEl>
                                          <p:spTgt spid="8"/>
                                        </p:tgtEl>
                                        <p:attrNameLst>
                                          <p:attrName>style.visibility</p:attrName>
                                        </p:attrNameLst>
                                      </p:cBhvr>
                                      <p:to>
                                        <p:strVal val="hidden"/>
                                      </p:to>
                                    </p:set>
                                  </p:childTnLst>
                                </p:cTn>
                              </p:par>
                            </p:childTnLst>
                          </p:cTn>
                        </p:par>
                        <p:par>
                          <p:cTn id="166" fill="hold">
                            <p:stCondLst>
                              <p:cond delay="1000"/>
                            </p:stCondLst>
                            <p:childTnLst>
                              <p:par>
                                <p:cTn id="167" presetID="1" presetClass="entr" presetSubtype="0" fill="hold" grpId="1" nodeType="afterEffect">
                                  <p:stCondLst>
                                    <p:cond delay="0"/>
                                  </p:stCondLst>
                                  <p:childTnLst>
                                    <p:set>
                                      <p:cBhvr>
                                        <p:cTn id="168" dur="1" fill="hold">
                                          <p:stCondLst>
                                            <p:cond delay="0"/>
                                          </p:stCondLst>
                                        </p:cTn>
                                        <p:tgtEl>
                                          <p:spTgt spid="306"/>
                                        </p:tgtEl>
                                        <p:attrNameLst>
                                          <p:attrName>style.visibility</p:attrName>
                                        </p:attrNameLst>
                                      </p:cBhvr>
                                      <p:to>
                                        <p:strVal val="visible"/>
                                      </p:to>
                                    </p:set>
                                  </p:childTnLst>
                                </p:cTn>
                              </p:par>
                            </p:childTnLst>
                          </p:cTn>
                        </p:par>
                      </p:childTnLst>
                    </p:cTn>
                  </p:par>
                </p:childTnLst>
              </p:cTn>
              <p:nextCondLst>
                <p:cond evt="onClick" delay="0">
                  <p:tgtEl>
                    <p:spTgt spid="309"/>
                  </p:tgtEl>
                </p:cond>
              </p:nextCondLst>
            </p:seq>
            <p:seq concurrent="1" nextAc="seek">
              <p:cTn id="169" restart="whenNotActive" fill="hold" evtFilter="cancelBubble" nodeType="interactiveSeq">
                <p:stCondLst>
                  <p:cond evt="onClick" delay="0">
                    <p:tgtEl>
                      <p:spTgt spid="310"/>
                    </p:tgtEl>
                  </p:cond>
                </p:stCondLst>
                <p:endSync evt="end" delay="0">
                  <p:rtn val="all"/>
                </p:endSync>
                <p:childTnLst>
                  <p:par>
                    <p:cTn id="170" fill="hold">
                      <p:stCondLst>
                        <p:cond delay="0"/>
                      </p:stCondLst>
                      <p:childTnLst>
                        <p:par>
                          <p:cTn id="171" fill="hold">
                            <p:stCondLst>
                              <p:cond delay="0"/>
                            </p:stCondLst>
                            <p:childTnLst>
                              <p:par>
                                <p:cTn id="172" presetID="1" presetClass="exit" presetSubtype="0" fill="hold" grpId="0" nodeType="withEffect">
                                  <p:stCondLst>
                                    <p:cond delay="0"/>
                                  </p:stCondLst>
                                  <p:childTnLst>
                                    <p:set>
                                      <p:cBhvr>
                                        <p:cTn id="173" dur="1" fill="hold">
                                          <p:stCondLst>
                                            <p:cond delay="0"/>
                                          </p:stCondLst>
                                        </p:cTn>
                                        <p:tgtEl>
                                          <p:spTgt spid="310"/>
                                        </p:tgtEl>
                                        <p:attrNameLst>
                                          <p:attrName>style.visibility</p:attrName>
                                        </p:attrNameLst>
                                      </p:cBhvr>
                                      <p:to>
                                        <p:strVal val="hidden"/>
                                      </p:to>
                                    </p:set>
                                  </p:childTnLst>
                                </p:cTn>
                              </p:par>
                            </p:childTnLst>
                          </p:cTn>
                        </p:par>
                        <p:par>
                          <p:cTn id="174" fill="hold">
                            <p:stCondLst>
                              <p:cond delay="0"/>
                            </p:stCondLst>
                            <p:childTnLst>
                              <p:par>
                                <p:cTn id="175" presetID="22" presetClass="entr" presetSubtype="8" fill="hold" nodeType="afterEffect">
                                  <p:stCondLst>
                                    <p:cond delay="0"/>
                                  </p:stCondLst>
                                  <p:childTnLst>
                                    <p:set>
                                      <p:cBhvr>
                                        <p:cTn id="176" dur="1" fill="hold">
                                          <p:stCondLst>
                                            <p:cond delay="0"/>
                                          </p:stCondLst>
                                        </p:cTn>
                                        <p:tgtEl>
                                          <p:spTgt spid="321"/>
                                        </p:tgtEl>
                                        <p:attrNameLst>
                                          <p:attrName>style.visibility</p:attrName>
                                        </p:attrNameLst>
                                      </p:cBhvr>
                                      <p:to>
                                        <p:strVal val="visible"/>
                                      </p:to>
                                    </p:set>
                                    <p:animEffect transition="in" filter="wipe(left)">
                                      <p:cBhvr>
                                        <p:cTn id="177" dur="500"/>
                                        <p:tgtEl>
                                          <p:spTgt spid="321"/>
                                        </p:tgtEl>
                                      </p:cBhvr>
                                    </p:animEffect>
                                  </p:childTnLst>
                                </p:cTn>
                              </p:par>
                            </p:childTnLst>
                          </p:cTn>
                        </p:par>
                        <p:par>
                          <p:cTn id="178" fill="hold">
                            <p:stCondLst>
                              <p:cond delay="1000"/>
                            </p:stCondLst>
                            <p:childTnLst>
                              <p:par>
                                <p:cTn id="179" presetID="22" presetClass="entr" presetSubtype="8" fill="hold" nodeType="afterEffect">
                                  <p:stCondLst>
                                    <p:cond delay="0"/>
                                  </p:stCondLst>
                                  <p:childTnLst>
                                    <p:set>
                                      <p:cBhvr>
                                        <p:cTn id="180" dur="1" fill="hold">
                                          <p:stCondLst>
                                            <p:cond delay="0"/>
                                          </p:stCondLst>
                                        </p:cTn>
                                        <p:tgtEl>
                                          <p:spTgt spid="322"/>
                                        </p:tgtEl>
                                        <p:attrNameLst>
                                          <p:attrName>style.visibility</p:attrName>
                                        </p:attrNameLst>
                                      </p:cBhvr>
                                      <p:to>
                                        <p:strVal val="visible"/>
                                      </p:to>
                                    </p:set>
                                    <p:animEffect transition="in" filter="wipe(left)">
                                      <p:cBhvr>
                                        <p:cTn id="181" dur="500"/>
                                        <p:tgtEl>
                                          <p:spTgt spid="322"/>
                                        </p:tgtEl>
                                      </p:cBhvr>
                                    </p:animEffect>
                                  </p:childTnLst>
                                </p:cTn>
                              </p:par>
                            </p:childTnLst>
                          </p:cTn>
                        </p:par>
                        <p:par>
                          <p:cTn id="182" fill="hold">
                            <p:stCondLst>
                              <p:cond delay="1500"/>
                            </p:stCondLst>
                            <p:childTnLst>
                              <p:par>
                                <p:cTn id="183" presetID="22" presetClass="entr" presetSubtype="8" fill="hold" nodeType="afterEffect">
                                  <p:stCondLst>
                                    <p:cond delay="0"/>
                                  </p:stCondLst>
                                  <p:childTnLst>
                                    <p:set>
                                      <p:cBhvr>
                                        <p:cTn id="184" dur="1" fill="hold">
                                          <p:stCondLst>
                                            <p:cond delay="0"/>
                                          </p:stCondLst>
                                        </p:cTn>
                                        <p:tgtEl>
                                          <p:spTgt spid="323"/>
                                        </p:tgtEl>
                                        <p:attrNameLst>
                                          <p:attrName>style.visibility</p:attrName>
                                        </p:attrNameLst>
                                      </p:cBhvr>
                                      <p:to>
                                        <p:strVal val="visible"/>
                                      </p:to>
                                    </p:set>
                                    <p:animEffect transition="in" filter="wipe(left)">
                                      <p:cBhvr>
                                        <p:cTn id="185" dur="500"/>
                                        <p:tgtEl>
                                          <p:spTgt spid="323"/>
                                        </p:tgtEl>
                                      </p:cBhvr>
                                    </p:animEffect>
                                  </p:childTnLst>
                                </p:cTn>
                              </p:par>
                            </p:childTnLst>
                          </p:cTn>
                        </p:par>
                        <p:par>
                          <p:cTn id="186" fill="hold">
                            <p:stCondLst>
                              <p:cond delay="2000"/>
                            </p:stCondLst>
                            <p:childTnLst>
                              <p:par>
                                <p:cTn id="187" presetID="22" presetClass="entr" presetSubtype="8" fill="hold" nodeType="afterEffect">
                                  <p:stCondLst>
                                    <p:cond delay="0"/>
                                  </p:stCondLst>
                                  <p:childTnLst>
                                    <p:set>
                                      <p:cBhvr>
                                        <p:cTn id="188" dur="1" fill="hold">
                                          <p:stCondLst>
                                            <p:cond delay="0"/>
                                          </p:stCondLst>
                                        </p:cTn>
                                        <p:tgtEl>
                                          <p:spTgt spid="324"/>
                                        </p:tgtEl>
                                        <p:attrNameLst>
                                          <p:attrName>style.visibility</p:attrName>
                                        </p:attrNameLst>
                                      </p:cBhvr>
                                      <p:to>
                                        <p:strVal val="visible"/>
                                      </p:to>
                                    </p:set>
                                    <p:animEffect transition="in" filter="wipe(left)">
                                      <p:cBhvr>
                                        <p:cTn id="189" dur="500"/>
                                        <p:tgtEl>
                                          <p:spTgt spid="324"/>
                                        </p:tgtEl>
                                      </p:cBhvr>
                                    </p:animEffect>
                                  </p:childTnLst>
                                </p:cTn>
                              </p:par>
                              <p:par>
                                <p:cTn id="190" presetID="1" presetClass="entr" presetSubtype="0" fill="hold" grpId="0" nodeType="withEffect">
                                  <p:stCondLst>
                                    <p:cond delay="0"/>
                                  </p:stCondLst>
                                  <p:childTnLst>
                                    <p:set>
                                      <p:cBhvr>
                                        <p:cTn id="191" dur="1" fill="hold">
                                          <p:stCondLst>
                                            <p:cond delay="0"/>
                                          </p:stCondLst>
                                        </p:cTn>
                                        <p:tgtEl>
                                          <p:spTgt spid="6"/>
                                        </p:tgtEl>
                                        <p:attrNameLst>
                                          <p:attrName>style.visibility</p:attrName>
                                        </p:attrNameLst>
                                      </p:cBhvr>
                                      <p:to>
                                        <p:strVal val="visible"/>
                                      </p:to>
                                    </p:set>
                                  </p:childTnLst>
                                </p:cTn>
                              </p:par>
                              <p:par>
                                <p:cTn id="192" presetID="1" presetClass="exit" presetSubtype="0" fill="hold" nodeType="withEffect">
                                  <p:stCondLst>
                                    <p:cond delay="0"/>
                                  </p:stCondLst>
                                  <p:childTnLst>
                                    <p:set>
                                      <p:cBhvr>
                                        <p:cTn id="193" dur="1" fill="hold">
                                          <p:stCondLst>
                                            <p:cond delay="0"/>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310"/>
                  </p:tgtEl>
                </p:cond>
              </p:nextCondLst>
            </p:seq>
          </p:childTnLst>
        </p:cTn>
      </p:par>
    </p:tnLst>
    <p:bldLst>
      <p:bldP spid="13" grpId="0" animBg="1"/>
      <p:bldP spid="187" grpId="0" animBg="1"/>
      <p:bldP spid="3" grpId="0" animBg="1"/>
      <p:bldP spid="6" grpId="0" animBg="1"/>
      <p:bldP spid="259" grpId="0" animBg="1"/>
      <p:bldP spid="260" grpId="0" animBg="1"/>
      <p:bldP spid="260" grpId="1" animBg="1"/>
      <p:bldP spid="260" grpId="2" animBg="1"/>
      <p:bldP spid="305" grpId="0" animBg="1"/>
      <p:bldP spid="305" grpId="1" animBg="1"/>
      <p:bldP spid="305" grpId="2" animBg="1"/>
      <p:bldP spid="306" grpId="0" animBg="1"/>
      <p:bldP spid="306" grpId="1" animBg="1"/>
      <p:bldP spid="306" grpId="2" animBg="1"/>
      <p:bldP spid="307" grpId="0" animBg="1"/>
      <p:bldP spid="307" grpId="1" animBg="1"/>
      <p:bldP spid="308" grpId="0" animBg="1"/>
      <p:bldP spid="308" grpId="1" animBg="1"/>
      <p:bldP spid="309" grpId="0" animBg="1"/>
      <p:bldP spid="309" grpId="1" animBg="1"/>
      <p:bldP spid="310" grpId="0" animBg="1"/>
      <p:bldP spid="310"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0842116A-C2A1-A07D-F0C6-E131121AE7C9}"/>
              </a:ext>
            </a:extLst>
          </p:cNvPr>
          <p:cNvSpPr txBox="1"/>
          <p:nvPr/>
        </p:nvSpPr>
        <p:spPr>
          <a:xfrm>
            <a:off x="6858035" y="218440"/>
            <a:ext cx="5085046" cy="1384995"/>
          </a:xfrm>
          <a:prstGeom prst="rect">
            <a:avLst/>
          </a:prstGeom>
          <a:noFill/>
        </p:spPr>
        <p:txBody>
          <a:bodyPr wrap="none" rtlCol="1">
            <a:spAutoFit/>
          </a:bodyPr>
          <a:lstStyle/>
          <a:p>
            <a:r>
              <a:rPr lang="he-IL" sz="2800" dirty="0"/>
              <a:t>לְגַלִי הָיוּ 90 שְקָלִים.</a:t>
            </a:r>
          </a:p>
          <a:p>
            <a:r>
              <a:rPr lang="he-IL" sz="2800" dirty="0"/>
              <a:t>הִיא קָנְתָה חוֹבֶרֶת עֲבוֹדָה בְּ־20 שְקָלִים.</a:t>
            </a:r>
          </a:p>
          <a:p>
            <a:r>
              <a:rPr lang="he-IL" sz="2800" dirty="0"/>
              <a:t>כַּמָה כֶּסֶף נִשְאַר לָה?</a:t>
            </a:r>
          </a:p>
        </p:txBody>
      </p:sp>
      <p:sp>
        <p:nvSpPr>
          <p:cNvPr id="3" name="לחצו לרמז 1">
            <a:extLst>
              <a:ext uri="{FF2B5EF4-FFF2-40B4-BE49-F238E27FC236}">
                <a16:creationId xmlns:a16="http://schemas.microsoft.com/office/drawing/2014/main" id="{1A76BADD-27FC-34D3-736C-C58127E105CD}"/>
              </a:ext>
            </a:extLst>
          </p:cNvPr>
          <p:cNvSpPr/>
          <p:nvPr/>
        </p:nvSpPr>
        <p:spPr>
          <a:xfrm>
            <a:off x="9477435" y="5152966"/>
            <a:ext cx="2387147" cy="1384994"/>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solidFill>
              <a:schemeClr val="accent1">
                <a:lumMod val="75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לְקַבָּלַת רֶמֶז.</a:t>
            </a:r>
            <a:endParaRPr lang="en-IL" sz="2800" dirty="0">
              <a:solidFill>
                <a:schemeClr val="tx1"/>
              </a:solidFill>
            </a:endParaRPr>
          </a:p>
        </p:txBody>
      </p:sp>
      <p:sp>
        <p:nvSpPr>
          <p:cNvPr id="4" name="לחצו לתשובה 1">
            <a:extLst>
              <a:ext uri="{FF2B5EF4-FFF2-40B4-BE49-F238E27FC236}">
                <a16:creationId xmlns:a16="http://schemas.microsoft.com/office/drawing/2014/main" id="{37101892-4829-735C-D011-F21AB9898BC5}"/>
              </a:ext>
            </a:extLst>
          </p:cNvPr>
          <p:cNvSpPr/>
          <p:nvPr/>
        </p:nvSpPr>
        <p:spPr>
          <a:xfrm>
            <a:off x="9477434" y="5152966"/>
            <a:ext cx="2387147" cy="1384994"/>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0189A1"/>
          </a:solidFill>
          <a:ln w="57150" cap="rnd">
            <a:solidFill>
              <a:schemeClr val="accent1">
                <a:lumMod val="75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הַתְשוּבָה.</a:t>
            </a:r>
            <a:endParaRPr lang="en-IL" sz="2800" dirty="0">
              <a:solidFill>
                <a:schemeClr val="bg1"/>
              </a:solidFill>
            </a:endParaRPr>
          </a:p>
        </p:txBody>
      </p:sp>
      <p:grpSp>
        <p:nvGrpSpPr>
          <p:cNvPr id="115" name="קבוצה 114">
            <a:extLst>
              <a:ext uri="{FF2B5EF4-FFF2-40B4-BE49-F238E27FC236}">
                <a16:creationId xmlns:a16="http://schemas.microsoft.com/office/drawing/2014/main" id="{B250150D-EF5B-9110-655B-1DDCA2FE39AF}"/>
              </a:ext>
            </a:extLst>
          </p:cNvPr>
          <p:cNvGrpSpPr/>
          <p:nvPr/>
        </p:nvGrpSpPr>
        <p:grpSpPr>
          <a:xfrm>
            <a:off x="456514" y="291439"/>
            <a:ext cx="3593472" cy="2728148"/>
            <a:chOff x="456514" y="291439"/>
            <a:chExt cx="3593472" cy="2728148"/>
          </a:xfrm>
        </p:grpSpPr>
        <p:grpSp>
          <p:nvGrpSpPr>
            <p:cNvPr id="15" name="קבוצה 14">
              <a:extLst>
                <a:ext uri="{FF2B5EF4-FFF2-40B4-BE49-F238E27FC236}">
                  <a16:creationId xmlns:a16="http://schemas.microsoft.com/office/drawing/2014/main" id="{7A961800-9016-93B5-AD8A-EABEB46E754E}"/>
                </a:ext>
              </a:extLst>
            </p:cNvPr>
            <p:cNvGrpSpPr/>
            <p:nvPr/>
          </p:nvGrpSpPr>
          <p:grpSpPr>
            <a:xfrm>
              <a:off x="456514" y="291439"/>
              <a:ext cx="3593472" cy="284480"/>
              <a:chOff x="802640" y="768697"/>
              <a:chExt cx="3593472" cy="284480"/>
            </a:xfrm>
          </p:grpSpPr>
          <p:sp>
            <p:nvSpPr>
              <p:cNvPr id="5" name="אליפסה 4">
                <a:extLst>
                  <a:ext uri="{FF2B5EF4-FFF2-40B4-BE49-F238E27FC236}">
                    <a16:creationId xmlns:a16="http://schemas.microsoft.com/office/drawing/2014/main" id="{D2710FAE-1397-4CEE-C484-83882A114E45}"/>
                  </a:ext>
                </a:extLst>
              </p:cNvPr>
              <p:cNvSpPr/>
              <p:nvPr/>
            </p:nvSpPr>
            <p:spPr>
              <a:xfrm>
                <a:off x="802640"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 name="אליפסה 5">
                <a:extLst>
                  <a:ext uri="{FF2B5EF4-FFF2-40B4-BE49-F238E27FC236}">
                    <a16:creationId xmlns:a16="http://schemas.microsoft.com/office/drawing/2014/main" id="{159DAEF0-8DB8-B73B-CFB4-066F34C1A575}"/>
                  </a:ext>
                </a:extLst>
              </p:cNvPr>
              <p:cNvSpPr/>
              <p:nvPr/>
            </p:nvSpPr>
            <p:spPr>
              <a:xfrm>
                <a:off x="1170306"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 name="אליפסה 6">
                <a:extLst>
                  <a:ext uri="{FF2B5EF4-FFF2-40B4-BE49-F238E27FC236}">
                    <a16:creationId xmlns:a16="http://schemas.microsoft.com/office/drawing/2014/main" id="{DA2F25E9-D15B-06F9-FCBE-018FCF371F6E}"/>
                  </a:ext>
                </a:extLst>
              </p:cNvPr>
              <p:cNvSpPr/>
              <p:nvPr/>
            </p:nvSpPr>
            <p:spPr>
              <a:xfrm>
                <a:off x="1537972"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אליפסה 7">
                <a:extLst>
                  <a:ext uri="{FF2B5EF4-FFF2-40B4-BE49-F238E27FC236}">
                    <a16:creationId xmlns:a16="http://schemas.microsoft.com/office/drawing/2014/main" id="{97F2F190-4978-EC51-2C29-6B1B08D9E075}"/>
                  </a:ext>
                </a:extLst>
              </p:cNvPr>
              <p:cNvSpPr/>
              <p:nvPr/>
            </p:nvSpPr>
            <p:spPr>
              <a:xfrm>
                <a:off x="1905638"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אליפסה 8">
                <a:extLst>
                  <a:ext uri="{FF2B5EF4-FFF2-40B4-BE49-F238E27FC236}">
                    <a16:creationId xmlns:a16="http://schemas.microsoft.com/office/drawing/2014/main" id="{6ADEE665-1E4D-8FA1-AF71-DB2FE2842C4C}"/>
                  </a:ext>
                </a:extLst>
              </p:cNvPr>
              <p:cNvSpPr/>
              <p:nvPr/>
            </p:nvSpPr>
            <p:spPr>
              <a:xfrm>
                <a:off x="2273304"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 name="אליפסה 9">
                <a:extLst>
                  <a:ext uri="{FF2B5EF4-FFF2-40B4-BE49-F238E27FC236}">
                    <a16:creationId xmlns:a16="http://schemas.microsoft.com/office/drawing/2014/main" id="{A24CC7FA-E458-DB8E-9EEF-B5693926CC04}"/>
                  </a:ext>
                </a:extLst>
              </p:cNvPr>
              <p:cNvSpPr/>
              <p:nvPr/>
            </p:nvSpPr>
            <p:spPr>
              <a:xfrm>
                <a:off x="2640970"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 name="אליפסה 10">
                <a:extLst>
                  <a:ext uri="{FF2B5EF4-FFF2-40B4-BE49-F238E27FC236}">
                    <a16:creationId xmlns:a16="http://schemas.microsoft.com/office/drawing/2014/main" id="{E8EF7FB7-251D-30D7-1639-1A2C4F1F7B9F}"/>
                  </a:ext>
                </a:extLst>
              </p:cNvPr>
              <p:cNvSpPr/>
              <p:nvPr/>
            </p:nvSpPr>
            <p:spPr>
              <a:xfrm>
                <a:off x="3008636"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 name="אליפסה 11">
                <a:extLst>
                  <a:ext uri="{FF2B5EF4-FFF2-40B4-BE49-F238E27FC236}">
                    <a16:creationId xmlns:a16="http://schemas.microsoft.com/office/drawing/2014/main" id="{5F294273-0E6F-BF9A-8937-00A1B406D3EA}"/>
                  </a:ext>
                </a:extLst>
              </p:cNvPr>
              <p:cNvSpPr/>
              <p:nvPr/>
            </p:nvSpPr>
            <p:spPr>
              <a:xfrm>
                <a:off x="3376302"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 name="אליפסה 12">
                <a:extLst>
                  <a:ext uri="{FF2B5EF4-FFF2-40B4-BE49-F238E27FC236}">
                    <a16:creationId xmlns:a16="http://schemas.microsoft.com/office/drawing/2014/main" id="{06BB3702-AAC1-10B5-6171-CD486A4A1D87}"/>
                  </a:ext>
                </a:extLst>
              </p:cNvPr>
              <p:cNvSpPr/>
              <p:nvPr/>
            </p:nvSpPr>
            <p:spPr>
              <a:xfrm>
                <a:off x="3743968"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 name="אליפסה 13">
                <a:extLst>
                  <a:ext uri="{FF2B5EF4-FFF2-40B4-BE49-F238E27FC236}">
                    <a16:creationId xmlns:a16="http://schemas.microsoft.com/office/drawing/2014/main" id="{8B6C94E1-AF72-8186-9D04-7D08E76A370B}"/>
                  </a:ext>
                </a:extLst>
              </p:cNvPr>
              <p:cNvSpPr/>
              <p:nvPr/>
            </p:nvSpPr>
            <p:spPr>
              <a:xfrm>
                <a:off x="4111632"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6" name="קבוצה 15">
              <a:extLst>
                <a:ext uri="{FF2B5EF4-FFF2-40B4-BE49-F238E27FC236}">
                  <a16:creationId xmlns:a16="http://schemas.microsoft.com/office/drawing/2014/main" id="{4E423B37-63CF-DDB4-C4F1-62554DA6B99B}"/>
                </a:ext>
              </a:extLst>
            </p:cNvPr>
            <p:cNvGrpSpPr/>
            <p:nvPr/>
          </p:nvGrpSpPr>
          <p:grpSpPr>
            <a:xfrm>
              <a:off x="456514" y="1105995"/>
              <a:ext cx="3593472" cy="284480"/>
              <a:chOff x="802640" y="768697"/>
              <a:chExt cx="3593472" cy="284480"/>
            </a:xfrm>
          </p:grpSpPr>
          <p:sp>
            <p:nvSpPr>
              <p:cNvPr id="17" name="אליפסה 16">
                <a:extLst>
                  <a:ext uri="{FF2B5EF4-FFF2-40B4-BE49-F238E27FC236}">
                    <a16:creationId xmlns:a16="http://schemas.microsoft.com/office/drawing/2014/main" id="{56EEB33B-2814-40D5-9D86-28846F61DDA3}"/>
                  </a:ext>
                </a:extLst>
              </p:cNvPr>
              <p:cNvSpPr/>
              <p:nvPr/>
            </p:nvSpPr>
            <p:spPr>
              <a:xfrm>
                <a:off x="802640"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 name="אליפסה 17">
                <a:extLst>
                  <a:ext uri="{FF2B5EF4-FFF2-40B4-BE49-F238E27FC236}">
                    <a16:creationId xmlns:a16="http://schemas.microsoft.com/office/drawing/2014/main" id="{51A4A498-D064-81B7-EB70-8CAC400D6CA0}"/>
                  </a:ext>
                </a:extLst>
              </p:cNvPr>
              <p:cNvSpPr/>
              <p:nvPr/>
            </p:nvSpPr>
            <p:spPr>
              <a:xfrm>
                <a:off x="1170306"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 name="אליפסה 18">
                <a:extLst>
                  <a:ext uri="{FF2B5EF4-FFF2-40B4-BE49-F238E27FC236}">
                    <a16:creationId xmlns:a16="http://schemas.microsoft.com/office/drawing/2014/main" id="{F1838C66-5ACE-F8FB-7685-A95F2B5CABA6}"/>
                  </a:ext>
                </a:extLst>
              </p:cNvPr>
              <p:cNvSpPr/>
              <p:nvPr/>
            </p:nvSpPr>
            <p:spPr>
              <a:xfrm>
                <a:off x="1537972"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 name="אליפסה 19">
                <a:extLst>
                  <a:ext uri="{FF2B5EF4-FFF2-40B4-BE49-F238E27FC236}">
                    <a16:creationId xmlns:a16="http://schemas.microsoft.com/office/drawing/2014/main" id="{72E79880-748C-D4AE-DE4C-A99AA0A9FB11}"/>
                  </a:ext>
                </a:extLst>
              </p:cNvPr>
              <p:cNvSpPr/>
              <p:nvPr/>
            </p:nvSpPr>
            <p:spPr>
              <a:xfrm>
                <a:off x="1905638"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 name="אליפסה 20">
                <a:extLst>
                  <a:ext uri="{FF2B5EF4-FFF2-40B4-BE49-F238E27FC236}">
                    <a16:creationId xmlns:a16="http://schemas.microsoft.com/office/drawing/2014/main" id="{0CA6AF83-0153-5CEE-59AE-F3949A72A57F}"/>
                  </a:ext>
                </a:extLst>
              </p:cNvPr>
              <p:cNvSpPr/>
              <p:nvPr/>
            </p:nvSpPr>
            <p:spPr>
              <a:xfrm>
                <a:off x="2273304"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 name="אליפסה 21">
                <a:extLst>
                  <a:ext uri="{FF2B5EF4-FFF2-40B4-BE49-F238E27FC236}">
                    <a16:creationId xmlns:a16="http://schemas.microsoft.com/office/drawing/2014/main" id="{1E1789D0-8C50-B8B2-33CA-53C86560E8FD}"/>
                  </a:ext>
                </a:extLst>
              </p:cNvPr>
              <p:cNvSpPr/>
              <p:nvPr/>
            </p:nvSpPr>
            <p:spPr>
              <a:xfrm>
                <a:off x="2640970"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 name="אליפסה 22">
                <a:extLst>
                  <a:ext uri="{FF2B5EF4-FFF2-40B4-BE49-F238E27FC236}">
                    <a16:creationId xmlns:a16="http://schemas.microsoft.com/office/drawing/2014/main" id="{90303C83-30C1-7D07-BDA9-1B1A9D08B1FA}"/>
                  </a:ext>
                </a:extLst>
              </p:cNvPr>
              <p:cNvSpPr/>
              <p:nvPr/>
            </p:nvSpPr>
            <p:spPr>
              <a:xfrm>
                <a:off x="3008636"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 name="אליפסה 23">
                <a:extLst>
                  <a:ext uri="{FF2B5EF4-FFF2-40B4-BE49-F238E27FC236}">
                    <a16:creationId xmlns:a16="http://schemas.microsoft.com/office/drawing/2014/main" id="{06779050-29B9-3FDC-F336-1C1EDDD45D0E}"/>
                  </a:ext>
                </a:extLst>
              </p:cNvPr>
              <p:cNvSpPr/>
              <p:nvPr/>
            </p:nvSpPr>
            <p:spPr>
              <a:xfrm>
                <a:off x="3376302"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 name="אליפסה 24">
                <a:extLst>
                  <a:ext uri="{FF2B5EF4-FFF2-40B4-BE49-F238E27FC236}">
                    <a16:creationId xmlns:a16="http://schemas.microsoft.com/office/drawing/2014/main" id="{21C14A47-1691-A15E-9E98-E49FB0C85A06}"/>
                  </a:ext>
                </a:extLst>
              </p:cNvPr>
              <p:cNvSpPr/>
              <p:nvPr/>
            </p:nvSpPr>
            <p:spPr>
              <a:xfrm>
                <a:off x="3743968"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 name="אליפסה 25">
                <a:extLst>
                  <a:ext uri="{FF2B5EF4-FFF2-40B4-BE49-F238E27FC236}">
                    <a16:creationId xmlns:a16="http://schemas.microsoft.com/office/drawing/2014/main" id="{D3175A60-0B1F-03C2-24B7-1F2293ED74A4}"/>
                  </a:ext>
                </a:extLst>
              </p:cNvPr>
              <p:cNvSpPr/>
              <p:nvPr/>
            </p:nvSpPr>
            <p:spPr>
              <a:xfrm>
                <a:off x="4111632"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27" name="קבוצה 26">
              <a:extLst>
                <a:ext uri="{FF2B5EF4-FFF2-40B4-BE49-F238E27FC236}">
                  <a16:creationId xmlns:a16="http://schemas.microsoft.com/office/drawing/2014/main" id="{163110EC-1A6C-6A73-A9BA-C144E12B6D06}"/>
                </a:ext>
              </a:extLst>
            </p:cNvPr>
            <p:cNvGrpSpPr/>
            <p:nvPr/>
          </p:nvGrpSpPr>
          <p:grpSpPr>
            <a:xfrm>
              <a:off x="456514" y="1513273"/>
              <a:ext cx="3593472" cy="284480"/>
              <a:chOff x="802640" y="768697"/>
              <a:chExt cx="3593472" cy="284480"/>
            </a:xfrm>
          </p:grpSpPr>
          <p:sp>
            <p:nvSpPr>
              <p:cNvPr id="28" name="אליפסה 27">
                <a:extLst>
                  <a:ext uri="{FF2B5EF4-FFF2-40B4-BE49-F238E27FC236}">
                    <a16:creationId xmlns:a16="http://schemas.microsoft.com/office/drawing/2014/main" id="{7BB61623-2545-C282-9195-E6E3F1E60647}"/>
                  </a:ext>
                </a:extLst>
              </p:cNvPr>
              <p:cNvSpPr/>
              <p:nvPr/>
            </p:nvSpPr>
            <p:spPr>
              <a:xfrm>
                <a:off x="802640"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 name="אליפסה 28">
                <a:extLst>
                  <a:ext uri="{FF2B5EF4-FFF2-40B4-BE49-F238E27FC236}">
                    <a16:creationId xmlns:a16="http://schemas.microsoft.com/office/drawing/2014/main" id="{01A39EDB-F291-AAFB-8AA7-16F4BDF9152C}"/>
                  </a:ext>
                </a:extLst>
              </p:cNvPr>
              <p:cNvSpPr/>
              <p:nvPr/>
            </p:nvSpPr>
            <p:spPr>
              <a:xfrm>
                <a:off x="1170306"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 name="אליפסה 29">
                <a:extLst>
                  <a:ext uri="{FF2B5EF4-FFF2-40B4-BE49-F238E27FC236}">
                    <a16:creationId xmlns:a16="http://schemas.microsoft.com/office/drawing/2014/main" id="{AC6D4792-3B36-108C-1D82-9C2AE0974BEA}"/>
                  </a:ext>
                </a:extLst>
              </p:cNvPr>
              <p:cNvSpPr/>
              <p:nvPr/>
            </p:nvSpPr>
            <p:spPr>
              <a:xfrm>
                <a:off x="1537972"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1" name="אליפסה 30">
                <a:extLst>
                  <a:ext uri="{FF2B5EF4-FFF2-40B4-BE49-F238E27FC236}">
                    <a16:creationId xmlns:a16="http://schemas.microsoft.com/office/drawing/2014/main" id="{2DE20740-A089-1733-9060-92BA98EC917B}"/>
                  </a:ext>
                </a:extLst>
              </p:cNvPr>
              <p:cNvSpPr/>
              <p:nvPr/>
            </p:nvSpPr>
            <p:spPr>
              <a:xfrm>
                <a:off x="1905638"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2" name="אליפסה 31">
                <a:extLst>
                  <a:ext uri="{FF2B5EF4-FFF2-40B4-BE49-F238E27FC236}">
                    <a16:creationId xmlns:a16="http://schemas.microsoft.com/office/drawing/2014/main" id="{E19BD62E-D34A-998D-09C1-8280D6C0575F}"/>
                  </a:ext>
                </a:extLst>
              </p:cNvPr>
              <p:cNvSpPr/>
              <p:nvPr/>
            </p:nvSpPr>
            <p:spPr>
              <a:xfrm>
                <a:off x="2273304"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3" name="אליפסה 32">
                <a:extLst>
                  <a:ext uri="{FF2B5EF4-FFF2-40B4-BE49-F238E27FC236}">
                    <a16:creationId xmlns:a16="http://schemas.microsoft.com/office/drawing/2014/main" id="{A7C6307D-9CA0-D28E-C2D8-CA4763750D81}"/>
                  </a:ext>
                </a:extLst>
              </p:cNvPr>
              <p:cNvSpPr/>
              <p:nvPr/>
            </p:nvSpPr>
            <p:spPr>
              <a:xfrm>
                <a:off x="2640970"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4" name="אליפסה 33">
                <a:extLst>
                  <a:ext uri="{FF2B5EF4-FFF2-40B4-BE49-F238E27FC236}">
                    <a16:creationId xmlns:a16="http://schemas.microsoft.com/office/drawing/2014/main" id="{0BF1BC57-BF4C-007D-00A6-89D831DE4175}"/>
                  </a:ext>
                </a:extLst>
              </p:cNvPr>
              <p:cNvSpPr/>
              <p:nvPr/>
            </p:nvSpPr>
            <p:spPr>
              <a:xfrm>
                <a:off x="3008636"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5" name="אליפסה 34">
                <a:extLst>
                  <a:ext uri="{FF2B5EF4-FFF2-40B4-BE49-F238E27FC236}">
                    <a16:creationId xmlns:a16="http://schemas.microsoft.com/office/drawing/2014/main" id="{26865466-B0ED-0DAC-CF8E-F04FE5666C90}"/>
                  </a:ext>
                </a:extLst>
              </p:cNvPr>
              <p:cNvSpPr/>
              <p:nvPr/>
            </p:nvSpPr>
            <p:spPr>
              <a:xfrm>
                <a:off x="3376302"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6" name="אליפסה 35">
                <a:extLst>
                  <a:ext uri="{FF2B5EF4-FFF2-40B4-BE49-F238E27FC236}">
                    <a16:creationId xmlns:a16="http://schemas.microsoft.com/office/drawing/2014/main" id="{38D0C02A-D236-A0A4-E316-4B63792ED9A3}"/>
                  </a:ext>
                </a:extLst>
              </p:cNvPr>
              <p:cNvSpPr/>
              <p:nvPr/>
            </p:nvSpPr>
            <p:spPr>
              <a:xfrm>
                <a:off x="3743968"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7" name="אליפסה 36">
                <a:extLst>
                  <a:ext uri="{FF2B5EF4-FFF2-40B4-BE49-F238E27FC236}">
                    <a16:creationId xmlns:a16="http://schemas.microsoft.com/office/drawing/2014/main" id="{49889992-2480-0D58-2226-C55B3F3E9636}"/>
                  </a:ext>
                </a:extLst>
              </p:cNvPr>
              <p:cNvSpPr/>
              <p:nvPr/>
            </p:nvSpPr>
            <p:spPr>
              <a:xfrm>
                <a:off x="4111632"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38" name="קבוצה 37">
              <a:extLst>
                <a:ext uri="{FF2B5EF4-FFF2-40B4-BE49-F238E27FC236}">
                  <a16:creationId xmlns:a16="http://schemas.microsoft.com/office/drawing/2014/main" id="{6473BE3B-AB54-D60B-1CDB-3ACD97E58F58}"/>
                </a:ext>
              </a:extLst>
            </p:cNvPr>
            <p:cNvGrpSpPr/>
            <p:nvPr/>
          </p:nvGrpSpPr>
          <p:grpSpPr>
            <a:xfrm>
              <a:off x="456514" y="1920551"/>
              <a:ext cx="3593472" cy="284480"/>
              <a:chOff x="802640" y="768697"/>
              <a:chExt cx="3593472" cy="284480"/>
            </a:xfrm>
          </p:grpSpPr>
          <p:sp>
            <p:nvSpPr>
              <p:cNvPr id="39" name="אליפסה 38">
                <a:extLst>
                  <a:ext uri="{FF2B5EF4-FFF2-40B4-BE49-F238E27FC236}">
                    <a16:creationId xmlns:a16="http://schemas.microsoft.com/office/drawing/2014/main" id="{05AAF8BF-D7D4-C2BF-3618-96533481B9B5}"/>
                  </a:ext>
                </a:extLst>
              </p:cNvPr>
              <p:cNvSpPr/>
              <p:nvPr/>
            </p:nvSpPr>
            <p:spPr>
              <a:xfrm>
                <a:off x="802640"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0" name="אליפסה 39">
                <a:extLst>
                  <a:ext uri="{FF2B5EF4-FFF2-40B4-BE49-F238E27FC236}">
                    <a16:creationId xmlns:a16="http://schemas.microsoft.com/office/drawing/2014/main" id="{4933173B-8E01-BE83-9C66-D2DEA87BE4E1}"/>
                  </a:ext>
                </a:extLst>
              </p:cNvPr>
              <p:cNvSpPr/>
              <p:nvPr/>
            </p:nvSpPr>
            <p:spPr>
              <a:xfrm>
                <a:off x="1170306"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1" name="אליפסה 40">
                <a:extLst>
                  <a:ext uri="{FF2B5EF4-FFF2-40B4-BE49-F238E27FC236}">
                    <a16:creationId xmlns:a16="http://schemas.microsoft.com/office/drawing/2014/main" id="{87E62281-FFDF-9198-397E-917D29AE3DBA}"/>
                  </a:ext>
                </a:extLst>
              </p:cNvPr>
              <p:cNvSpPr/>
              <p:nvPr/>
            </p:nvSpPr>
            <p:spPr>
              <a:xfrm>
                <a:off x="1537972"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2" name="אליפסה 41">
                <a:extLst>
                  <a:ext uri="{FF2B5EF4-FFF2-40B4-BE49-F238E27FC236}">
                    <a16:creationId xmlns:a16="http://schemas.microsoft.com/office/drawing/2014/main" id="{D83A3F9E-BEAC-EB53-7372-04F70B238644}"/>
                  </a:ext>
                </a:extLst>
              </p:cNvPr>
              <p:cNvSpPr/>
              <p:nvPr/>
            </p:nvSpPr>
            <p:spPr>
              <a:xfrm>
                <a:off x="1905638"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3" name="אליפסה 42">
                <a:extLst>
                  <a:ext uri="{FF2B5EF4-FFF2-40B4-BE49-F238E27FC236}">
                    <a16:creationId xmlns:a16="http://schemas.microsoft.com/office/drawing/2014/main" id="{9F92E715-BE60-21C9-7831-F443E23ACC4B}"/>
                  </a:ext>
                </a:extLst>
              </p:cNvPr>
              <p:cNvSpPr/>
              <p:nvPr/>
            </p:nvSpPr>
            <p:spPr>
              <a:xfrm>
                <a:off x="2273304"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4" name="אליפסה 43">
                <a:extLst>
                  <a:ext uri="{FF2B5EF4-FFF2-40B4-BE49-F238E27FC236}">
                    <a16:creationId xmlns:a16="http://schemas.microsoft.com/office/drawing/2014/main" id="{71CF5DBD-2800-65CC-CDE7-EC071D741D0E}"/>
                  </a:ext>
                </a:extLst>
              </p:cNvPr>
              <p:cNvSpPr/>
              <p:nvPr/>
            </p:nvSpPr>
            <p:spPr>
              <a:xfrm>
                <a:off x="2640970"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5" name="אליפסה 44">
                <a:extLst>
                  <a:ext uri="{FF2B5EF4-FFF2-40B4-BE49-F238E27FC236}">
                    <a16:creationId xmlns:a16="http://schemas.microsoft.com/office/drawing/2014/main" id="{84C286C1-CC02-CA84-1975-9C0759A6F886}"/>
                  </a:ext>
                </a:extLst>
              </p:cNvPr>
              <p:cNvSpPr/>
              <p:nvPr/>
            </p:nvSpPr>
            <p:spPr>
              <a:xfrm>
                <a:off x="3008636"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6" name="אליפסה 45">
                <a:extLst>
                  <a:ext uri="{FF2B5EF4-FFF2-40B4-BE49-F238E27FC236}">
                    <a16:creationId xmlns:a16="http://schemas.microsoft.com/office/drawing/2014/main" id="{CD0B11AF-E6A7-2F82-6B72-91C065D8D067}"/>
                  </a:ext>
                </a:extLst>
              </p:cNvPr>
              <p:cNvSpPr/>
              <p:nvPr/>
            </p:nvSpPr>
            <p:spPr>
              <a:xfrm>
                <a:off x="3376302"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7" name="אליפסה 46">
                <a:extLst>
                  <a:ext uri="{FF2B5EF4-FFF2-40B4-BE49-F238E27FC236}">
                    <a16:creationId xmlns:a16="http://schemas.microsoft.com/office/drawing/2014/main" id="{9D6F1CE9-3ED3-AE1A-96F6-4067C3FE2293}"/>
                  </a:ext>
                </a:extLst>
              </p:cNvPr>
              <p:cNvSpPr/>
              <p:nvPr/>
            </p:nvSpPr>
            <p:spPr>
              <a:xfrm>
                <a:off x="3743968"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8" name="אליפסה 47">
                <a:extLst>
                  <a:ext uri="{FF2B5EF4-FFF2-40B4-BE49-F238E27FC236}">
                    <a16:creationId xmlns:a16="http://schemas.microsoft.com/office/drawing/2014/main" id="{EB14E4FC-09DD-FBA1-0E33-73190F966309}"/>
                  </a:ext>
                </a:extLst>
              </p:cNvPr>
              <p:cNvSpPr/>
              <p:nvPr/>
            </p:nvSpPr>
            <p:spPr>
              <a:xfrm>
                <a:off x="4111632"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49" name="קבוצה 48">
              <a:extLst>
                <a:ext uri="{FF2B5EF4-FFF2-40B4-BE49-F238E27FC236}">
                  <a16:creationId xmlns:a16="http://schemas.microsoft.com/office/drawing/2014/main" id="{5080BF44-1172-62D7-F788-7FC035F88C6D}"/>
                </a:ext>
              </a:extLst>
            </p:cNvPr>
            <p:cNvGrpSpPr/>
            <p:nvPr/>
          </p:nvGrpSpPr>
          <p:grpSpPr>
            <a:xfrm>
              <a:off x="456514" y="2327829"/>
              <a:ext cx="3593472" cy="284480"/>
              <a:chOff x="802640" y="768697"/>
              <a:chExt cx="3593472" cy="284480"/>
            </a:xfrm>
          </p:grpSpPr>
          <p:sp>
            <p:nvSpPr>
              <p:cNvPr id="50" name="אליפסה 49">
                <a:extLst>
                  <a:ext uri="{FF2B5EF4-FFF2-40B4-BE49-F238E27FC236}">
                    <a16:creationId xmlns:a16="http://schemas.microsoft.com/office/drawing/2014/main" id="{F9935B92-3F3A-03A2-D968-F4F7820E2A15}"/>
                  </a:ext>
                </a:extLst>
              </p:cNvPr>
              <p:cNvSpPr/>
              <p:nvPr/>
            </p:nvSpPr>
            <p:spPr>
              <a:xfrm>
                <a:off x="802640"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1" name="אליפסה 50">
                <a:extLst>
                  <a:ext uri="{FF2B5EF4-FFF2-40B4-BE49-F238E27FC236}">
                    <a16:creationId xmlns:a16="http://schemas.microsoft.com/office/drawing/2014/main" id="{7BD3FFC7-36DC-5B25-4A61-8BD67464FE13}"/>
                  </a:ext>
                </a:extLst>
              </p:cNvPr>
              <p:cNvSpPr/>
              <p:nvPr/>
            </p:nvSpPr>
            <p:spPr>
              <a:xfrm>
                <a:off x="1170306"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2" name="אליפסה 51">
                <a:extLst>
                  <a:ext uri="{FF2B5EF4-FFF2-40B4-BE49-F238E27FC236}">
                    <a16:creationId xmlns:a16="http://schemas.microsoft.com/office/drawing/2014/main" id="{896F3455-71DD-E816-66D8-94EB02682E56}"/>
                  </a:ext>
                </a:extLst>
              </p:cNvPr>
              <p:cNvSpPr/>
              <p:nvPr/>
            </p:nvSpPr>
            <p:spPr>
              <a:xfrm>
                <a:off x="1537972"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3" name="אליפסה 52">
                <a:extLst>
                  <a:ext uri="{FF2B5EF4-FFF2-40B4-BE49-F238E27FC236}">
                    <a16:creationId xmlns:a16="http://schemas.microsoft.com/office/drawing/2014/main" id="{6925B277-BDD0-8767-8C5B-448245EF21A1}"/>
                  </a:ext>
                </a:extLst>
              </p:cNvPr>
              <p:cNvSpPr/>
              <p:nvPr/>
            </p:nvSpPr>
            <p:spPr>
              <a:xfrm>
                <a:off x="1905638"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4" name="אליפסה 53">
                <a:extLst>
                  <a:ext uri="{FF2B5EF4-FFF2-40B4-BE49-F238E27FC236}">
                    <a16:creationId xmlns:a16="http://schemas.microsoft.com/office/drawing/2014/main" id="{9C70EA2B-4773-231C-A93F-E64A801F834B}"/>
                  </a:ext>
                </a:extLst>
              </p:cNvPr>
              <p:cNvSpPr/>
              <p:nvPr/>
            </p:nvSpPr>
            <p:spPr>
              <a:xfrm>
                <a:off x="2273304"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5" name="אליפסה 54">
                <a:extLst>
                  <a:ext uri="{FF2B5EF4-FFF2-40B4-BE49-F238E27FC236}">
                    <a16:creationId xmlns:a16="http://schemas.microsoft.com/office/drawing/2014/main" id="{12FFA12D-6F4C-59A5-E278-36DCA95C4F79}"/>
                  </a:ext>
                </a:extLst>
              </p:cNvPr>
              <p:cNvSpPr/>
              <p:nvPr/>
            </p:nvSpPr>
            <p:spPr>
              <a:xfrm>
                <a:off x="2640970"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6" name="אליפסה 55">
                <a:extLst>
                  <a:ext uri="{FF2B5EF4-FFF2-40B4-BE49-F238E27FC236}">
                    <a16:creationId xmlns:a16="http://schemas.microsoft.com/office/drawing/2014/main" id="{B21D4188-BE0B-986B-28F0-18CF84A051DB}"/>
                  </a:ext>
                </a:extLst>
              </p:cNvPr>
              <p:cNvSpPr/>
              <p:nvPr/>
            </p:nvSpPr>
            <p:spPr>
              <a:xfrm>
                <a:off x="3008636"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7" name="אליפסה 56">
                <a:extLst>
                  <a:ext uri="{FF2B5EF4-FFF2-40B4-BE49-F238E27FC236}">
                    <a16:creationId xmlns:a16="http://schemas.microsoft.com/office/drawing/2014/main" id="{CFBEDCA1-801A-3D61-F7C9-D0C18E0BF850}"/>
                  </a:ext>
                </a:extLst>
              </p:cNvPr>
              <p:cNvSpPr/>
              <p:nvPr/>
            </p:nvSpPr>
            <p:spPr>
              <a:xfrm>
                <a:off x="3376302"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8" name="אליפסה 57">
                <a:extLst>
                  <a:ext uri="{FF2B5EF4-FFF2-40B4-BE49-F238E27FC236}">
                    <a16:creationId xmlns:a16="http://schemas.microsoft.com/office/drawing/2014/main" id="{C61D8671-381B-2599-810D-DDAF45602A57}"/>
                  </a:ext>
                </a:extLst>
              </p:cNvPr>
              <p:cNvSpPr/>
              <p:nvPr/>
            </p:nvSpPr>
            <p:spPr>
              <a:xfrm>
                <a:off x="3743968"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9" name="אליפסה 58">
                <a:extLst>
                  <a:ext uri="{FF2B5EF4-FFF2-40B4-BE49-F238E27FC236}">
                    <a16:creationId xmlns:a16="http://schemas.microsoft.com/office/drawing/2014/main" id="{D969E041-6E2C-8573-DA27-7149AD3419F9}"/>
                  </a:ext>
                </a:extLst>
              </p:cNvPr>
              <p:cNvSpPr/>
              <p:nvPr/>
            </p:nvSpPr>
            <p:spPr>
              <a:xfrm>
                <a:off x="4111632"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60" name="קבוצה 59">
              <a:extLst>
                <a:ext uri="{FF2B5EF4-FFF2-40B4-BE49-F238E27FC236}">
                  <a16:creationId xmlns:a16="http://schemas.microsoft.com/office/drawing/2014/main" id="{D07BC6FA-C0A6-1F93-64F8-21ECA89CF214}"/>
                </a:ext>
              </a:extLst>
            </p:cNvPr>
            <p:cNvGrpSpPr/>
            <p:nvPr/>
          </p:nvGrpSpPr>
          <p:grpSpPr>
            <a:xfrm>
              <a:off x="456514" y="2735107"/>
              <a:ext cx="3593472" cy="284480"/>
              <a:chOff x="802640" y="768697"/>
              <a:chExt cx="3593472" cy="284480"/>
            </a:xfrm>
          </p:grpSpPr>
          <p:sp>
            <p:nvSpPr>
              <p:cNvPr id="61" name="אליפסה 60">
                <a:extLst>
                  <a:ext uri="{FF2B5EF4-FFF2-40B4-BE49-F238E27FC236}">
                    <a16:creationId xmlns:a16="http://schemas.microsoft.com/office/drawing/2014/main" id="{58793648-8FBA-4E53-0453-692D19637178}"/>
                  </a:ext>
                </a:extLst>
              </p:cNvPr>
              <p:cNvSpPr/>
              <p:nvPr/>
            </p:nvSpPr>
            <p:spPr>
              <a:xfrm>
                <a:off x="802640"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2" name="אליפסה 61">
                <a:extLst>
                  <a:ext uri="{FF2B5EF4-FFF2-40B4-BE49-F238E27FC236}">
                    <a16:creationId xmlns:a16="http://schemas.microsoft.com/office/drawing/2014/main" id="{B66DE58B-57F5-6706-D157-4484C1B5F8D1}"/>
                  </a:ext>
                </a:extLst>
              </p:cNvPr>
              <p:cNvSpPr/>
              <p:nvPr/>
            </p:nvSpPr>
            <p:spPr>
              <a:xfrm>
                <a:off x="1170306"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3" name="אליפסה 62">
                <a:extLst>
                  <a:ext uri="{FF2B5EF4-FFF2-40B4-BE49-F238E27FC236}">
                    <a16:creationId xmlns:a16="http://schemas.microsoft.com/office/drawing/2014/main" id="{EBC4426C-3712-CBC5-2356-76532442A495}"/>
                  </a:ext>
                </a:extLst>
              </p:cNvPr>
              <p:cNvSpPr/>
              <p:nvPr/>
            </p:nvSpPr>
            <p:spPr>
              <a:xfrm>
                <a:off x="1537972"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4" name="אליפסה 63">
                <a:extLst>
                  <a:ext uri="{FF2B5EF4-FFF2-40B4-BE49-F238E27FC236}">
                    <a16:creationId xmlns:a16="http://schemas.microsoft.com/office/drawing/2014/main" id="{34C8253A-A6E1-2D06-4E45-8AEFCEFAF947}"/>
                  </a:ext>
                </a:extLst>
              </p:cNvPr>
              <p:cNvSpPr/>
              <p:nvPr/>
            </p:nvSpPr>
            <p:spPr>
              <a:xfrm>
                <a:off x="1905638"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5" name="אליפסה 64">
                <a:extLst>
                  <a:ext uri="{FF2B5EF4-FFF2-40B4-BE49-F238E27FC236}">
                    <a16:creationId xmlns:a16="http://schemas.microsoft.com/office/drawing/2014/main" id="{D52748E6-E082-BFC3-14DD-8C1098555361}"/>
                  </a:ext>
                </a:extLst>
              </p:cNvPr>
              <p:cNvSpPr/>
              <p:nvPr/>
            </p:nvSpPr>
            <p:spPr>
              <a:xfrm>
                <a:off x="2273304"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6" name="אליפסה 65">
                <a:extLst>
                  <a:ext uri="{FF2B5EF4-FFF2-40B4-BE49-F238E27FC236}">
                    <a16:creationId xmlns:a16="http://schemas.microsoft.com/office/drawing/2014/main" id="{D197455A-37E5-D0DD-55FD-4C35D2886028}"/>
                  </a:ext>
                </a:extLst>
              </p:cNvPr>
              <p:cNvSpPr/>
              <p:nvPr/>
            </p:nvSpPr>
            <p:spPr>
              <a:xfrm>
                <a:off x="2640970"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7" name="אליפסה 66">
                <a:extLst>
                  <a:ext uri="{FF2B5EF4-FFF2-40B4-BE49-F238E27FC236}">
                    <a16:creationId xmlns:a16="http://schemas.microsoft.com/office/drawing/2014/main" id="{69A0484C-B043-A0C7-F6C8-AF33837A3805}"/>
                  </a:ext>
                </a:extLst>
              </p:cNvPr>
              <p:cNvSpPr/>
              <p:nvPr/>
            </p:nvSpPr>
            <p:spPr>
              <a:xfrm>
                <a:off x="3008636"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8" name="אליפסה 67">
                <a:extLst>
                  <a:ext uri="{FF2B5EF4-FFF2-40B4-BE49-F238E27FC236}">
                    <a16:creationId xmlns:a16="http://schemas.microsoft.com/office/drawing/2014/main" id="{41949F3A-4DA4-A820-8F6E-1DAC56415AB0}"/>
                  </a:ext>
                </a:extLst>
              </p:cNvPr>
              <p:cNvSpPr/>
              <p:nvPr/>
            </p:nvSpPr>
            <p:spPr>
              <a:xfrm>
                <a:off x="3376302"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9" name="אליפסה 68">
                <a:extLst>
                  <a:ext uri="{FF2B5EF4-FFF2-40B4-BE49-F238E27FC236}">
                    <a16:creationId xmlns:a16="http://schemas.microsoft.com/office/drawing/2014/main" id="{10B77EAD-DD00-525D-C250-4D670CA10DBC}"/>
                  </a:ext>
                </a:extLst>
              </p:cNvPr>
              <p:cNvSpPr/>
              <p:nvPr/>
            </p:nvSpPr>
            <p:spPr>
              <a:xfrm>
                <a:off x="3743968"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0" name="אליפסה 69">
                <a:extLst>
                  <a:ext uri="{FF2B5EF4-FFF2-40B4-BE49-F238E27FC236}">
                    <a16:creationId xmlns:a16="http://schemas.microsoft.com/office/drawing/2014/main" id="{1C2A32E5-FC95-7B5B-5D4A-B5C456C69063}"/>
                  </a:ext>
                </a:extLst>
              </p:cNvPr>
              <p:cNvSpPr/>
              <p:nvPr/>
            </p:nvSpPr>
            <p:spPr>
              <a:xfrm>
                <a:off x="4111632"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93" name="קבוצה 92">
              <a:extLst>
                <a:ext uri="{FF2B5EF4-FFF2-40B4-BE49-F238E27FC236}">
                  <a16:creationId xmlns:a16="http://schemas.microsoft.com/office/drawing/2014/main" id="{289E3A58-1959-5ECD-7B09-4406B6F4A6EC}"/>
                </a:ext>
              </a:extLst>
            </p:cNvPr>
            <p:cNvGrpSpPr/>
            <p:nvPr/>
          </p:nvGrpSpPr>
          <p:grpSpPr>
            <a:xfrm>
              <a:off x="456514" y="698717"/>
              <a:ext cx="3593472" cy="284480"/>
              <a:chOff x="802640" y="768697"/>
              <a:chExt cx="3593472" cy="284480"/>
            </a:xfrm>
          </p:grpSpPr>
          <p:sp>
            <p:nvSpPr>
              <p:cNvPr id="94" name="אליפסה 93">
                <a:extLst>
                  <a:ext uri="{FF2B5EF4-FFF2-40B4-BE49-F238E27FC236}">
                    <a16:creationId xmlns:a16="http://schemas.microsoft.com/office/drawing/2014/main" id="{0F6C532F-ADED-5C2C-0E43-855029E637D4}"/>
                  </a:ext>
                </a:extLst>
              </p:cNvPr>
              <p:cNvSpPr/>
              <p:nvPr/>
            </p:nvSpPr>
            <p:spPr>
              <a:xfrm>
                <a:off x="802640"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5" name="אליפסה 94">
                <a:extLst>
                  <a:ext uri="{FF2B5EF4-FFF2-40B4-BE49-F238E27FC236}">
                    <a16:creationId xmlns:a16="http://schemas.microsoft.com/office/drawing/2014/main" id="{C2F3F6D9-2701-895C-4969-B1271C808C8C}"/>
                  </a:ext>
                </a:extLst>
              </p:cNvPr>
              <p:cNvSpPr/>
              <p:nvPr/>
            </p:nvSpPr>
            <p:spPr>
              <a:xfrm>
                <a:off x="1170306"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6" name="אליפסה 95">
                <a:extLst>
                  <a:ext uri="{FF2B5EF4-FFF2-40B4-BE49-F238E27FC236}">
                    <a16:creationId xmlns:a16="http://schemas.microsoft.com/office/drawing/2014/main" id="{7D15E958-DCE2-8A25-290E-F0BFB0B0112C}"/>
                  </a:ext>
                </a:extLst>
              </p:cNvPr>
              <p:cNvSpPr/>
              <p:nvPr/>
            </p:nvSpPr>
            <p:spPr>
              <a:xfrm>
                <a:off x="1537972"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7" name="אליפסה 96">
                <a:extLst>
                  <a:ext uri="{FF2B5EF4-FFF2-40B4-BE49-F238E27FC236}">
                    <a16:creationId xmlns:a16="http://schemas.microsoft.com/office/drawing/2014/main" id="{63A5E6EE-382C-869D-9F5C-F566AD4E49FB}"/>
                  </a:ext>
                </a:extLst>
              </p:cNvPr>
              <p:cNvSpPr/>
              <p:nvPr/>
            </p:nvSpPr>
            <p:spPr>
              <a:xfrm>
                <a:off x="1905638"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8" name="אליפסה 97">
                <a:extLst>
                  <a:ext uri="{FF2B5EF4-FFF2-40B4-BE49-F238E27FC236}">
                    <a16:creationId xmlns:a16="http://schemas.microsoft.com/office/drawing/2014/main" id="{00CBC15B-428A-4DCC-7A3E-065919DD3296}"/>
                  </a:ext>
                </a:extLst>
              </p:cNvPr>
              <p:cNvSpPr/>
              <p:nvPr/>
            </p:nvSpPr>
            <p:spPr>
              <a:xfrm>
                <a:off x="2273304"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9" name="אליפסה 98">
                <a:extLst>
                  <a:ext uri="{FF2B5EF4-FFF2-40B4-BE49-F238E27FC236}">
                    <a16:creationId xmlns:a16="http://schemas.microsoft.com/office/drawing/2014/main" id="{1B7B1CBC-68E9-A4BC-A8EF-C401DC09C312}"/>
                  </a:ext>
                </a:extLst>
              </p:cNvPr>
              <p:cNvSpPr/>
              <p:nvPr/>
            </p:nvSpPr>
            <p:spPr>
              <a:xfrm>
                <a:off x="2640970"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0" name="אליפסה 99">
                <a:extLst>
                  <a:ext uri="{FF2B5EF4-FFF2-40B4-BE49-F238E27FC236}">
                    <a16:creationId xmlns:a16="http://schemas.microsoft.com/office/drawing/2014/main" id="{88202099-4A4B-452E-7010-DD20D08337CE}"/>
                  </a:ext>
                </a:extLst>
              </p:cNvPr>
              <p:cNvSpPr/>
              <p:nvPr/>
            </p:nvSpPr>
            <p:spPr>
              <a:xfrm>
                <a:off x="3008636"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1" name="אליפסה 100">
                <a:extLst>
                  <a:ext uri="{FF2B5EF4-FFF2-40B4-BE49-F238E27FC236}">
                    <a16:creationId xmlns:a16="http://schemas.microsoft.com/office/drawing/2014/main" id="{347F7DC9-854B-5C60-6D8E-54F882DD06A6}"/>
                  </a:ext>
                </a:extLst>
              </p:cNvPr>
              <p:cNvSpPr/>
              <p:nvPr/>
            </p:nvSpPr>
            <p:spPr>
              <a:xfrm>
                <a:off x="3376302"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2" name="אליפסה 101">
                <a:extLst>
                  <a:ext uri="{FF2B5EF4-FFF2-40B4-BE49-F238E27FC236}">
                    <a16:creationId xmlns:a16="http://schemas.microsoft.com/office/drawing/2014/main" id="{B4F48DD9-C442-EEE8-1FC8-7C8D4EB678D5}"/>
                  </a:ext>
                </a:extLst>
              </p:cNvPr>
              <p:cNvSpPr/>
              <p:nvPr/>
            </p:nvSpPr>
            <p:spPr>
              <a:xfrm>
                <a:off x="3743968"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3" name="אליפסה 102">
                <a:extLst>
                  <a:ext uri="{FF2B5EF4-FFF2-40B4-BE49-F238E27FC236}">
                    <a16:creationId xmlns:a16="http://schemas.microsoft.com/office/drawing/2014/main" id="{E4769C66-5ED7-FB47-CF17-3695C38E3BF4}"/>
                  </a:ext>
                </a:extLst>
              </p:cNvPr>
              <p:cNvSpPr/>
              <p:nvPr/>
            </p:nvSpPr>
            <p:spPr>
              <a:xfrm>
                <a:off x="4111632"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grpSp>
        <p:nvGrpSpPr>
          <p:cNvPr id="116" name="קבוצה 115">
            <a:extLst>
              <a:ext uri="{FF2B5EF4-FFF2-40B4-BE49-F238E27FC236}">
                <a16:creationId xmlns:a16="http://schemas.microsoft.com/office/drawing/2014/main" id="{1FC36D68-3091-60E4-A34B-231A9F6B8C92}"/>
              </a:ext>
            </a:extLst>
          </p:cNvPr>
          <p:cNvGrpSpPr/>
          <p:nvPr/>
        </p:nvGrpSpPr>
        <p:grpSpPr>
          <a:xfrm>
            <a:off x="456514" y="3142385"/>
            <a:ext cx="3593472" cy="691758"/>
            <a:chOff x="456514" y="3142385"/>
            <a:chExt cx="3593472" cy="691758"/>
          </a:xfrm>
        </p:grpSpPr>
        <p:grpSp>
          <p:nvGrpSpPr>
            <p:cNvPr id="71" name="קבוצה 70">
              <a:extLst>
                <a:ext uri="{FF2B5EF4-FFF2-40B4-BE49-F238E27FC236}">
                  <a16:creationId xmlns:a16="http://schemas.microsoft.com/office/drawing/2014/main" id="{4E35E33E-B492-5940-EC8F-7A495287950D}"/>
                </a:ext>
              </a:extLst>
            </p:cNvPr>
            <p:cNvGrpSpPr/>
            <p:nvPr/>
          </p:nvGrpSpPr>
          <p:grpSpPr>
            <a:xfrm>
              <a:off x="456514" y="3142385"/>
              <a:ext cx="3593472" cy="284480"/>
              <a:chOff x="802640" y="768697"/>
              <a:chExt cx="3593472" cy="284480"/>
            </a:xfrm>
          </p:grpSpPr>
          <p:sp>
            <p:nvSpPr>
              <p:cNvPr id="72" name="אליפסה 71">
                <a:extLst>
                  <a:ext uri="{FF2B5EF4-FFF2-40B4-BE49-F238E27FC236}">
                    <a16:creationId xmlns:a16="http://schemas.microsoft.com/office/drawing/2014/main" id="{45253CAB-444C-79D0-2491-24E86487B356}"/>
                  </a:ext>
                </a:extLst>
              </p:cNvPr>
              <p:cNvSpPr/>
              <p:nvPr/>
            </p:nvSpPr>
            <p:spPr>
              <a:xfrm>
                <a:off x="802640"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3" name="אליפסה 72">
                <a:extLst>
                  <a:ext uri="{FF2B5EF4-FFF2-40B4-BE49-F238E27FC236}">
                    <a16:creationId xmlns:a16="http://schemas.microsoft.com/office/drawing/2014/main" id="{A948A71F-5434-2286-EA83-B7950E376168}"/>
                  </a:ext>
                </a:extLst>
              </p:cNvPr>
              <p:cNvSpPr/>
              <p:nvPr/>
            </p:nvSpPr>
            <p:spPr>
              <a:xfrm>
                <a:off x="1170306"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4" name="אליפסה 73">
                <a:extLst>
                  <a:ext uri="{FF2B5EF4-FFF2-40B4-BE49-F238E27FC236}">
                    <a16:creationId xmlns:a16="http://schemas.microsoft.com/office/drawing/2014/main" id="{20069A42-4FFC-CB25-7C93-9689A8DD0DE1}"/>
                  </a:ext>
                </a:extLst>
              </p:cNvPr>
              <p:cNvSpPr/>
              <p:nvPr/>
            </p:nvSpPr>
            <p:spPr>
              <a:xfrm>
                <a:off x="1537972"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5" name="אליפסה 74">
                <a:extLst>
                  <a:ext uri="{FF2B5EF4-FFF2-40B4-BE49-F238E27FC236}">
                    <a16:creationId xmlns:a16="http://schemas.microsoft.com/office/drawing/2014/main" id="{A108E824-C9FD-9AF2-E31D-4C06FEA1726C}"/>
                  </a:ext>
                </a:extLst>
              </p:cNvPr>
              <p:cNvSpPr/>
              <p:nvPr/>
            </p:nvSpPr>
            <p:spPr>
              <a:xfrm>
                <a:off x="1905638"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6" name="אליפסה 75">
                <a:extLst>
                  <a:ext uri="{FF2B5EF4-FFF2-40B4-BE49-F238E27FC236}">
                    <a16:creationId xmlns:a16="http://schemas.microsoft.com/office/drawing/2014/main" id="{C3802DB7-6C7A-6CC8-561F-7E563C617816}"/>
                  </a:ext>
                </a:extLst>
              </p:cNvPr>
              <p:cNvSpPr/>
              <p:nvPr/>
            </p:nvSpPr>
            <p:spPr>
              <a:xfrm>
                <a:off x="2273304"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7" name="אליפסה 76">
                <a:extLst>
                  <a:ext uri="{FF2B5EF4-FFF2-40B4-BE49-F238E27FC236}">
                    <a16:creationId xmlns:a16="http://schemas.microsoft.com/office/drawing/2014/main" id="{364936F5-C9D7-FC52-25FE-420CE72E8E5B}"/>
                  </a:ext>
                </a:extLst>
              </p:cNvPr>
              <p:cNvSpPr/>
              <p:nvPr/>
            </p:nvSpPr>
            <p:spPr>
              <a:xfrm>
                <a:off x="2640970"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8" name="אליפסה 77">
                <a:extLst>
                  <a:ext uri="{FF2B5EF4-FFF2-40B4-BE49-F238E27FC236}">
                    <a16:creationId xmlns:a16="http://schemas.microsoft.com/office/drawing/2014/main" id="{40708A10-B9FE-8AB5-0B9A-B30F402D6273}"/>
                  </a:ext>
                </a:extLst>
              </p:cNvPr>
              <p:cNvSpPr/>
              <p:nvPr/>
            </p:nvSpPr>
            <p:spPr>
              <a:xfrm>
                <a:off x="3008636"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9" name="אליפסה 78">
                <a:extLst>
                  <a:ext uri="{FF2B5EF4-FFF2-40B4-BE49-F238E27FC236}">
                    <a16:creationId xmlns:a16="http://schemas.microsoft.com/office/drawing/2014/main" id="{926C3172-18A2-AE76-5701-4B2F01EA3E91}"/>
                  </a:ext>
                </a:extLst>
              </p:cNvPr>
              <p:cNvSpPr/>
              <p:nvPr/>
            </p:nvSpPr>
            <p:spPr>
              <a:xfrm>
                <a:off x="3376302"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0" name="אליפסה 79">
                <a:extLst>
                  <a:ext uri="{FF2B5EF4-FFF2-40B4-BE49-F238E27FC236}">
                    <a16:creationId xmlns:a16="http://schemas.microsoft.com/office/drawing/2014/main" id="{ACDF5108-DF6C-AF7B-4CFC-6A8E3DE771EB}"/>
                  </a:ext>
                </a:extLst>
              </p:cNvPr>
              <p:cNvSpPr/>
              <p:nvPr/>
            </p:nvSpPr>
            <p:spPr>
              <a:xfrm>
                <a:off x="3743968"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1" name="אליפסה 80">
                <a:extLst>
                  <a:ext uri="{FF2B5EF4-FFF2-40B4-BE49-F238E27FC236}">
                    <a16:creationId xmlns:a16="http://schemas.microsoft.com/office/drawing/2014/main" id="{2CA0C72B-4074-7483-055A-91DB8C57B4AA}"/>
                  </a:ext>
                </a:extLst>
              </p:cNvPr>
              <p:cNvSpPr/>
              <p:nvPr/>
            </p:nvSpPr>
            <p:spPr>
              <a:xfrm>
                <a:off x="4111632"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82" name="קבוצה 81">
              <a:extLst>
                <a:ext uri="{FF2B5EF4-FFF2-40B4-BE49-F238E27FC236}">
                  <a16:creationId xmlns:a16="http://schemas.microsoft.com/office/drawing/2014/main" id="{02ED4F95-03EB-2377-6470-14228A6D8F09}"/>
                </a:ext>
              </a:extLst>
            </p:cNvPr>
            <p:cNvGrpSpPr/>
            <p:nvPr/>
          </p:nvGrpSpPr>
          <p:grpSpPr>
            <a:xfrm>
              <a:off x="456514" y="3549663"/>
              <a:ext cx="3593472" cy="284480"/>
              <a:chOff x="802640" y="768697"/>
              <a:chExt cx="3593472" cy="284480"/>
            </a:xfrm>
          </p:grpSpPr>
          <p:sp>
            <p:nvSpPr>
              <p:cNvPr id="83" name="אליפסה 82">
                <a:extLst>
                  <a:ext uri="{FF2B5EF4-FFF2-40B4-BE49-F238E27FC236}">
                    <a16:creationId xmlns:a16="http://schemas.microsoft.com/office/drawing/2014/main" id="{8D9AC3FC-BE71-920C-2EC2-E00AE6AEE0B4}"/>
                  </a:ext>
                </a:extLst>
              </p:cNvPr>
              <p:cNvSpPr/>
              <p:nvPr/>
            </p:nvSpPr>
            <p:spPr>
              <a:xfrm>
                <a:off x="802640"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4" name="אליפסה 83">
                <a:extLst>
                  <a:ext uri="{FF2B5EF4-FFF2-40B4-BE49-F238E27FC236}">
                    <a16:creationId xmlns:a16="http://schemas.microsoft.com/office/drawing/2014/main" id="{DDE6A52A-16F3-4D10-2542-54F9959AD606}"/>
                  </a:ext>
                </a:extLst>
              </p:cNvPr>
              <p:cNvSpPr/>
              <p:nvPr/>
            </p:nvSpPr>
            <p:spPr>
              <a:xfrm>
                <a:off x="1170306"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5" name="אליפסה 84">
                <a:extLst>
                  <a:ext uri="{FF2B5EF4-FFF2-40B4-BE49-F238E27FC236}">
                    <a16:creationId xmlns:a16="http://schemas.microsoft.com/office/drawing/2014/main" id="{21012038-8DA0-A6B4-134C-60C0BCA755A1}"/>
                  </a:ext>
                </a:extLst>
              </p:cNvPr>
              <p:cNvSpPr/>
              <p:nvPr/>
            </p:nvSpPr>
            <p:spPr>
              <a:xfrm>
                <a:off x="1537972"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6" name="אליפסה 85">
                <a:extLst>
                  <a:ext uri="{FF2B5EF4-FFF2-40B4-BE49-F238E27FC236}">
                    <a16:creationId xmlns:a16="http://schemas.microsoft.com/office/drawing/2014/main" id="{36F6F7DA-7127-14F7-7EB6-9503DEDED642}"/>
                  </a:ext>
                </a:extLst>
              </p:cNvPr>
              <p:cNvSpPr/>
              <p:nvPr/>
            </p:nvSpPr>
            <p:spPr>
              <a:xfrm>
                <a:off x="1905638"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7" name="אליפסה 86">
                <a:extLst>
                  <a:ext uri="{FF2B5EF4-FFF2-40B4-BE49-F238E27FC236}">
                    <a16:creationId xmlns:a16="http://schemas.microsoft.com/office/drawing/2014/main" id="{9D94AE8D-0EFD-BCAD-89B5-E8F1F1A0D303}"/>
                  </a:ext>
                </a:extLst>
              </p:cNvPr>
              <p:cNvSpPr/>
              <p:nvPr/>
            </p:nvSpPr>
            <p:spPr>
              <a:xfrm>
                <a:off x="2273304"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8" name="אליפסה 87">
                <a:extLst>
                  <a:ext uri="{FF2B5EF4-FFF2-40B4-BE49-F238E27FC236}">
                    <a16:creationId xmlns:a16="http://schemas.microsoft.com/office/drawing/2014/main" id="{94E186B1-4386-FD01-782D-B84914C5D54C}"/>
                  </a:ext>
                </a:extLst>
              </p:cNvPr>
              <p:cNvSpPr/>
              <p:nvPr/>
            </p:nvSpPr>
            <p:spPr>
              <a:xfrm>
                <a:off x="2640970"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9" name="אליפסה 88">
                <a:extLst>
                  <a:ext uri="{FF2B5EF4-FFF2-40B4-BE49-F238E27FC236}">
                    <a16:creationId xmlns:a16="http://schemas.microsoft.com/office/drawing/2014/main" id="{2DF411FC-C4E4-BBBC-0E15-DA8AFB6AB1B9}"/>
                  </a:ext>
                </a:extLst>
              </p:cNvPr>
              <p:cNvSpPr/>
              <p:nvPr/>
            </p:nvSpPr>
            <p:spPr>
              <a:xfrm>
                <a:off x="3008636"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0" name="אליפסה 89">
                <a:extLst>
                  <a:ext uri="{FF2B5EF4-FFF2-40B4-BE49-F238E27FC236}">
                    <a16:creationId xmlns:a16="http://schemas.microsoft.com/office/drawing/2014/main" id="{44A991A4-4373-F8BC-41AB-D2EF6F5112AF}"/>
                  </a:ext>
                </a:extLst>
              </p:cNvPr>
              <p:cNvSpPr/>
              <p:nvPr/>
            </p:nvSpPr>
            <p:spPr>
              <a:xfrm>
                <a:off x="3376302"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1" name="אליפסה 90">
                <a:extLst>
                  <a:ext uri="{FF2B5EF4-FFF2-40B4-BE49-F238E27FC236}">
                    <a16:creationId xmlns:a16="http://schemas.microsoft.com/office/drawing/2014/main" id="{A936CDCD-5251-9973-5033-F8DC3804AE13}"/>
                  </a:ext>
                </a:extLst>
              </p:cNvPr>
              <p:cNvSpPr/>
              <p:nvPr/>
            </p:nvSpPr>
            <p:spPr>
              <a:xfrm>
                <a:off x="3743968"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2" name="אליפסה 91">
                <a:extLst>
                  <a:ext uri="{FF2B5EF4-FFF2-40B4-BE49-F238E27FC236}">
                    <a16:creationId xmlns:a16="http://schemas.microsoft.com/office/drawing/2014/main" id="{0CE29C4F-0EB9-8FA0-E36B-208AFAF1C63E}"/>
                  </a:ext>
                </a:extLst>
              </p:cNvPr>
              <p:cNvSpPr/>
              <p:nvPr/>
            </p:nvSpPr>
            <p:spPr>
              <a:xfrm>
                <a:off x="4111632" y="768697"/>
                <a:ext cx="284480" cy="284480"/>
              </a:xfrm>
              <a:prstGeom prst="ellips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grpSp>
      </p:grpSp>
      <p:sp>
        <p:nvSpPr>
          <p:cNvPr id="117" name="תיבת טקסט 116">
            <a:extLst>
              <a:ext uri="{FF2B5EF4-FFF2-40B4-BE49-F238E27FC236}">
                <a16:creationId xmlns:a16="http://schemas.microsoft.com/office/drawing/2014/main" id="{E1A3D56E-F3EC-62C6-4EBF-B58AA39EC2F4}"/>
              </a:ext>
            </a:extLst>
          </p:cNvPr>
          <p:cNvSpPr txBox="1"/>
          <p:nvPr/>
        </p:nvSpPr>
        <p:spPr>
          <a:xfrm>
            <a:off x="4565650" y="2506134"/>
            <a:ext cx="3112408" cy="1384995"/>
          </a:xfrm>
          <a:prstGeom prst="rect">
            <a:avLst/>
          </a:prstGeom>
          <a:noFill/>
        </p:spPr>
        <p:txBody>
          <a:bodyPr wrap="square" rtlCol="1">
            <a:spAutoFit/>
          </a:bodyPr>
          <a:lstStyle/>
          <a:p>
            <a:r>
              <a:rPr lang="he-IL" sz="2800" dirty="0"/>
              <a:t>לְגַלִי נִשְאֲרוּ 70 שְקָלִים.</a:t>
            </a:r>
          </a:p>
          <a:p>
            <a:endParaRPr lang="he-IL" sz="2800" dirty="0"/>
          </a:p>
          <a:p>
            <a:r>
              <a:rPr lang="en-US" sz="2800" dirty="0"/>
              <a:t>90 - 20 = 70</a:t>
            </a:r>
            <a:endParaRPr lang="he-IL" sz="2800" dirty="0"/>
          </a:p>
        </p:txBody>
      </p:sp>
    </p:spTree>
    <p:extLst>
      <p:ext uri="{BB962C8B-B14F-4D97-AF65-F5344CB8AC3E}">
        <p14:creationId xmlns:p14="http://schemas.microsoft.com/office/powerpoint/2010/main" val="89039497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5"/>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1" nodeType="afterEffect">
                                  <p:stCondLst>
                                    <p:cond delay="0"/>
                                  </p:stCondLst>
                                  <p:childTnLst>
                                    <p:set>
                                      <p:cBhvr>
                                        <p:cTn id="13" dur="1" fill="hold">
                                          <p:stCondLst>
                                            <p:cond delay="0"/>
                                          </p:stCondLst>
                                        </p:cTn>
                                        <p:tgtEl>
                                          <p:spTgt spid="4"/>
                                        </p:tgtEl>
                                        <p:attrNameLst>
                                          <p:attrName>style.visibility</p:attrName>
                                        </p:attrNameLst>
                                      </p:cBhvr>
                                      <p:to>
                                        <p:strVal val="visible"/>
                                      </p:to>
                                    </p:set>
                                  </p:childTnLst>
                                </p:cTn>
                              </p:par>
                            </p:childTnLst>
                          </p:cTn>
                        </p:par>
                      </p:childTnLst>
                    </p:cTn>
                  </p:par>
                </p:childTnLst>
              </p:cTn>
              <p:nextCondLst>
                <p:cond evt="onClick" delay="0">
                  <p:tgtEl>
                    <p:spTgt spid="3"/>
                  </p:tgtEl>
                </p:cond>
              </p:nextCondLst>
            </p:seq>
            <p:seq concurrent="1" nextAc="seek">
              <p:cTn id="14" restart="whenNotActive" fill="hold" evtFilter="cancelBubble" nodeType="interactiveSeq">
                <p:stCondLst>
                  <p:cond evt="onClick" delay="0">
                    <p:tgtEl>
                      <p:spTgt spid="4"/>
                    </p:tgtEl>
                  </p:cond>
                </p:stCondLst>
                <p:endSync evt="end" delay="0">
                  <p:rtn val="all"/>
                </p:endSync>
                <p:childTnLst>
                  <p:par>
                    <p:cTn id="15" fill="hold">
                      <p:stCondLst>
                        <p:cond delay="0"/>
                      </p:stCondLst>
                      <p:childTnLst>
                        <p:par>
                          <p:cTn id="16" fill="hold">
                            <p:stCondLst>
                              <p:cond delay="0"/>
                            </p:stCondLst>
                            <p:childTnLst>
                              <p:par>
                                <p:cTn id="17" presetID="1" presetClass="exit"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hidden"/>
                                      </p:to>
                                    </p:set>
                                  </p:childTnLst>
                                </p:cTn>
                              </p:par>
                              <p:par>
                                <p:cTn id="19" presetID="22" presetClass="exit" presetSubtype="8" fill="hold" nodeType="withEffect">
                                  <p:stCondLst>
                                    <p:cond delay="0"/>
                                  </p:stCondLst>
                                  <p:childTnLst>
                                    <p:animEffect transition="out" filter="wipe(left)">
                                      <p:cBhvr>
                                        <p:cTn id="20" dur="500"/>
                                        <p:tgtEl>
                                          <p:spTgt spid="116"/>
                                        </p:tgtEl>
                                      </p:cBhvr>
                                    </p:animEffect>
                                    <p:set>
                                      <p:cBhvr>
                                        <p:cTn id="21" dur="1" fill="hold">
                                          <p:stCondLst>
                                            <p:cond delay="499"/>
                                          </p:stCondLst>
                                        </p:cTn>
                                        <p:tgtEl>
                                          <p:spTgt spid="116"/>
                                        </p:tgtEl>
                                        <p:attrNameLst>
                                          <p:attrName>style.visibility</p:attrName>
                                        </p:attrNameLst>
                                      </p:cBhvr>
                                      <p:to>
                                        <p:strVal val="hidden"/>
                                      </p:to>
                                    </p:set>
                                  </p:childTnLst>
                                </p:cTn>
                              </p:par>
                              <p:par>
                                <p:cTn id="22" presetID="1" presetClass="entr" presetSubtype="0" fill="hold" grpId="0" nodeType="withEffect">
                                  <p:stCondLst>
                                    <p:cond delay="0"/>
                                  </p:stCondLst>
                                  <p:childTnLst>
                                    <p:set>
                                      <p:cBhvr>
                                        <p:cTn id="23" dur="1" fill="hold">
                                          <p:stCondLst>
                                            <p:cond delay="0"/>
                                          </p:stCondLst>
                                        </p:cTn>
                                        <p:tgtEl>
                                          <p:spTgt spid="117"/>
                                        </p:tgtEl>
                                        <p:attrNameLst>
                                          <p:attrName>style.visibility</p:attrName>
                                        </p:attrNameLst>
                                      </p:cBhvr>
                                      <p:to>
                                        <p:strVal val="visible"/>
                                      </p:to>
                                    </p:set>
                                  </p:childTnLst>
                                </p:cTn>
                              </p:par>
                            </p:childTnLst>
                          </p:cTn>
                        </p:par>
                      </p:childTnLst>
                    </p:cTn>
                  </p:par>
                </p:childTnLst>
              </p:cTn>
              <p:nextCondLst>
                <p:cond evt="onClick" delay="0">
                  <p:tgtEl>
                    <p:spTgt spid="4"/>
                  </p:tgtEl>
                </p:cond>
              </p:nextCondLst>
            </p:seq>
          </p:childTnLst>
        </p:cTn>
      </p:par>
    </p:tnLst>
    <p:bldLst>
      <p:bldP spid="3" grpId="0" animBg="1"/>
      <p:bldP spid="4" grpId="0" animBg="1"/>
      <p:bldP spid="4" grpId="1" animBg="1"/>
      <p:bldP spid="11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A661EA-33FF-4C45-B23F-05E823DC5CC0}"/>
              </a:ext>
            </a:extLst>
          </p:cNvPr>
          <p:cNvSpPr>
            <a:spLocks noGrp="1"/>
          </p:cNvSpPr>
          <p:nvPr>
            <p:ph type="title"/>
          </p:nvPr>
        </p:nvSpPr>
        <p:spPr/>
        <p:txBody>
          <a:bodyPr/>
          <a:lstStyle/>
          <a:p>
            <a:r>
              <a:rPr lang="he-IL" dirty="0"/>
              <a:t>סיכום הצעה 1</a:t>
            </a:r>
          </a:p>
        </p:txBody>
      </p:sp>
      <p:sp>
        <p:nvSpPr>
          <p:cNvPr id="3" name="כותרת 1">
            <a:extLst>
              <a:ext uri="{FF2B5EF4-FFF2-40B4-BE49-F238E27FC236}">
                <a16:creationId xmlns:a16="http://schemas.microsoft.com/office/drawing/2014/main" id="{88DA461D-3739-2010-74DC-38FA1360D32D}"/>
              </a:ext>
            </a:extLst>
          </p:cNvPr>
          <p:cNvSpPr txBox="1">
            <a:spLocks/>
          </p:cNvSpPr>
          <p:nvPr/>
        </p:nvSpPr>
        <p:spPr>
          <a:xfrm>
            <a:off x="1755577" y="951309"/>
            <a:ext cx="9143999" cy="1325563"/>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n-cs"/>
              </a:defRPr>
            </a:lvl1pPr>
          </a:lstStyle>
          <a:p>
            <a:endParaRPr lang="he-IL" sz="3000" b="1" dirty="0"/>
          </a:p>
        </p:txBody>
      </p:sp>
      <p:sp>
        <p:nvSpPr>
          <p:cNvPr id="5" name="מציין מיקום תוכן 3">
            <a:extLst>
              <a:ext uri="{FF2B5EF4-FFF2-40B4-BE49-F238E27FC236}">
                <a16:creationId xmlns:a16="http://schemas.microsoft.com/office/drawing/2014/main" id="{886A62C0-015B-422B-A578-AFDD584527D4}"/>
              </a:ext>
            </a:extLst>
          </p:cNvPr>
          <p:cNvSpPr>
            <a:spLocks noGrp="1"/>
          </p:cNvSpPr>
          <p:nvPr>
            <p:ph sz="quarter" idx="13"/>
          </p:nvPr>
        </p:nvSpPr>
        <p:spPr>
          <a:xfrm>
            <a:off x="1919537" y="2276872"/>
            <a:ext cx="8816081" cy="4104456"/>
          </a:xfrm>
        </p:spPr>
        <p:txBody>
          <a:bodyPr>
            <a:normAutofit lnSpcReduction="10000"/>
          </a:bodyPr>
          <a:lstStyle/>
          <a:p>
            <a:pPr>
              <a:lnSpc>
                <a:spcPct val="150000"/>
              </a:lnSpc>
            </a:pPr>
            <a:r>
              <a:rPr lang="he-IL" sz="2400" dirty="0"/>
              <a:t>הסיכום כולל שתי פעילויות.</a:t>
            </a:r>
          </a:p>
          <a:p>
            <a:pPr>
              <a:lnSpc>
                <a:spcPct val="150000"/>
              </a:lnSpc>
            </a:pPr>
            <a:r>
              <a:rPr lang="he-IL" sz="2400" dirty="0"/>
              <a:t>בפעילות הראשונה נבחר מספר כלשהו על הלוח ונספור בדילוגים של 10 קדימה או אחורה.</a:t>
            </a:r>
          </a:p>
          <a:p>
            <a:pPr>
              <a:lnSpc>
                <a:spcPct val="150000"/>
              </a:lnSpc>
            </a:pPr>
            <a:r>
              <a:rPr lang="he-IL" sz="2400" dirty="0"/>
              <a:t>בפעילות השנייה משחק זיכרון של זוגות תרגילי חיבור וחיסור בעשרות שלמות.</a:t>
            </a:r>
          </a:p>
          <a:p>
            <a:pPr>
              <a:lnSpc>
                <a:spcPct val="150000"/>
              </a:lnSpc>
            </a:pPr>
            <a:r>
              <a:rPr lang="he-IL" sz="2400" dirty="0"/>
              <a:t>על כל קלף מופיע תרגיל. יש להתאים תוצאות זהות כדי לחשוף תמונות זהות.</a:t>
            </a:r>
          </a:p>
        </p:txBody>
      </p:sp>
      <p:sp>
        <p:nvSpPr>
          <p:cNvPr id="6" name="כותרת 1">
            <a:extLst>
              <a:ext uri="{FF2B5EF4-FFF2-40B4-BE49-F238E27FC236}">
                <a16:creationId xmlns:a16="http://schemas.microsoft.com/office/drawing/2014/main" id="{6DFE1423-6BC6-4ED9-AEC6-DDEE7D35A6A4}"/>
              </a:ext>
            </a:extLst>
          </p:cNvPr>
          <p:cNvSpPr txBox="1">
            <a:spLocks/>
          </p:cNvSpPr>
          <p:nvPr/>
        </p:nvSpPr>
        <p:spPr>
          <a:xfrm>
            <a:off x="1524001" y="951310"/>
            <a:ext cx="9143999" cy="1325563"/>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n-cs"/>
              </a:defRPr>
            </a:lvl1pPr>
          </a:lstStyle>
          <a:p>
            <a:r>
              <a:rPr lang="he-IL" sz="3000" b="1" dirty="0"/>
              <a:t>משחק הזיכרון</a:t>
            </a:r>
          </a:p>
        </p:txBody>
      </p:sp>
    </p:spTree>
    <p:extLst>
      <p:ext uri="{BB962C8B-B14F-4D97-AF65-F5344CB8AC3E}">
        <p14:creationId xmlns:p14="http://schemas.microsoft.com/office/powerpoint/2010/main" val="22797144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D305EAC0-CC0E-49BF-B374-9E6F55CCCF64}"/>
              </a:ext>
            </a:extLst>
          </p:cNvPr>
          <p:cNvSpPr txBox="1"/>
          <p:nvPr/>
        </p:nvSpPr>
        <p:spPr>
          <a:xfrm>
            <a:off x="9586127" y="144237"/>
            <a:ext cx="2467374" cy="4401205"/>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בַּחֲרוּ מִשְבֶּצֶת וְלַחֲצוּ עָלֶיהָ.</a:t>
            </a:r>
          </a:p>
          <a:p>
            <a:r>
              <a:rPr lang="he-IL" sz="2800" dirty="0">
                <a:latin typeface="Calibri" panose="020F0502020204030204" pitchFamily="34" charset="0"/>
                <a:cs typeface="Calibri" panose="020F0502020204030204" pitchFamily="34" charset="0"/>
              </a:rPr>
              <a:t>הַמְשִיכוּ וְסִפְרוּ בְּדִלוּגִים שֶל 10 קָדִימָה וַאֲחוֹרָה.</a:t>
            </a:r>
          </a:p>
          <a:p>
            <a:endParaRPr lang="he-IL" sz="2800" dirty="0">
              <a:latin typeface="Calibri" panose="020F0502020204030204" pitchFamily="34" charset="0"/>
              <a:cs typeface="Calibri" panose="020F0502020204030204" pitchFamily="34" charset="0"/>
            </a:endParaRPr>
          </a:p>
          <a:p>
            <a:r>
              <a:rPr lang="he-IL" sz="2800" dirty="0">
                <a:latin typeface="Calibri" panose="020F0502020204030204" pitchFamily="34" charset="0"/>
                <a:cs typeface="Calibri" panose="020F0502020204030204" pitchFamily="34" charset="0"/>
              </a:rPr>
              <a:t>כְּדֵי לְהִתְקַדֵם, לַחֲצוּ עַל הָרִבּוּעִים הַלְבָנִים לְפִי הַסֵדֶר.</a:t>
            </a:r>
          </a:p>
        </p:txBody>
      </p:sp>
      <p:graphicFrame>
        <p:nvGraphicFramePr>
          <p:cNvPr id="3" name="טבלה 2">
            <a:extLst>
              <a:ext uri="{FF2B5EF4-FFF2-40B4-BE49-F238E27FC236}">
                <a16:creationId xmlns:a16="http://schemas.microsoft.com/office/drawing/2014/main" id="{CDF16897-0E70-4940-B3F7-2CF03FE5D85E}"/>
              </a:ext>
            </a:extLst>
          </p:cNvPr>
          <p:cNvGraphicFramePr>
            <a:graphicFrameLocks noGrp="1"/>
          </p:cNvGraphicFramePr>
          <p:nvPr/>
        </p:nvGraphicFramePr>
        <p:xfrm>
          <a:off x="422327" y="268599"/>
          <a:ext cx="8766890" cy="6323120"/>
        </p:xfrm>
        <a:graphic>
          <a:graphicData uri="http://schemas.openxmlformats.org/drawingml/2006/table">
            <a:tbl>
              <a:tblPr rtl="1" firstRow="1" bandRow="1">
                <a:tableStyleId>{5C22544A-7EE6-4342-B048-85BDC9FD1C3A}</a:tableStyleId>
              </a:tblPr>
              <a:tblGrid>
                <a:gridCol w="876689">
                  <a:extLst>
                    <a:ext uri="{9D8B030D-6E8A-4147-A177-3AD203B41FA5}">
                      <a16:colId xmlns:a16="http://schemas.microsoft.com/office/drawing/2014/main" val="746335834"/>
                    </a:ext>
                  </a:extLst>
                </a:gridCol>
                <a:gridCol w="876689">
                  <a:extLst>
                    <a:ext uri="{9D8B030D-6E8A-4147-A177-3AD203B41FA5}">
                      <a16:colId xmlns:a16="http://schemas.microsoft.com/office/drawing/2014/main" val="806308182"/>
                    </a:ext>
                  </a:extLst>
                </a:gridCol>
                <a:gridCol w="876689">
                  <a:extLst>
                    <a:ext uri="{9D8B030D-6E8A-4147-A177-3AD203B41FA5}">
                      <a16:colId xmlns:a16="http://schemas.microsoft.com/office/drawing/2014/main" val="3461787275"/>
                    </a:ext>
                  </a:extLst>
                </a:gridCol>
                <a:gridCol w="876689">
                  <a:extLst>
                    <a:ext uri="{9D8B030D-6E8A-4147-A177-3AD203B41FA5}">
                      <a16:colId xmlns:a16="http://schemas.microsoft.com/office/drawing/2014/main" val="1105989232"/>
                    </a:ext>
                  </a:extLst>
                </a:gridCol>
                <a:gridCol w="876689">
                  <a:extLst>
                    <a:ext uri="{9D8B030D-6E8A-4147-A177-3AD203B41FA5}">
                      <a16:colId xmlns:a16="http://schemas.microsoft.com/office/drawing/2014/main" val="1545224626"/>
                    </a:ext>
                  </a:extLst>
                </a:gridCol>
                <a:gridCol w="876689">
                  <a:extLst>
                    <a:ext uri="{9D8B030D-6E8A-4147-A177-3AD203B41FA5}">
                      <a16:colId xmlns:a16="http://schemas.microsoft.com/office/drawing/2014/main" val="2277712641"/>
                    </a:ext>
                  </a:extLst>
                </a:gridCol>
                <a:gridCol w="876689">
                  <a:extLst>
                    <a:ext uri="{9D8B030D-6E8A-4147-A177-3AD203B41FA5}">
                      <a16:colId xmlns:a16="http://schemas.microsoft.com/office/drawing/2014/main" val="3590116243"/>
                    </a:ext>
                  </a:extLst>
                </a:gridCol>
                <a:gridCol w="876689">
                  <a:extLst>
                    <a:ext uri="{9D8B030D-6E8A-4147-A177-3AD203B41FA5}">
                      <a16:colId xmlns:a16="http://schemas.microsoft.com/office/drawing/2014/main" val="1702031955"/>
                    </a:ext>
                  </a:extLst>
                </a:gridCol>
                <a:gridCol w="876689">
                  <a:extLst>
                    <a:ext uri="{9D8B030D-6E8A-4147-A177-3AD203B41FA5}">
                      <a16:colId xmlns:a16="http://schemas.microsoft.com/office/drawing/2014/main" val="2026036976"/>
                    </a:ext>
                  </a:extLst>
                </a:gridCol>
                <a:gridCol w="876689">
                  <a:extLst>
                    <a:ext uri="{9D8B030D-6E8A-4147-A177-3AD203B41FA5}">
                      <a16:colId xmlns:a16="http://schemas.microsoft.com/office/drawing/2014/main" val="2990344210"/>
                    </a:ext>
                  </a:extLst>
                </a:gridCol>
              </a:tblGrid>
              <a:tr h="628553">
                <a:tc>
                  <a:txBody>
                    <a:bodyPr/>
                    <a:lstStyle/>
                    <a:p>
                      <a:pPr algn="ctr" rtl="1"/>
                      <a:r>
                        <a:rPr lang="he-IL" sz="2400" b="0" dirty="0">
                          <a:solidFill>
                            <a:schemeClr val="tx1"/>
                          </a:solidFill>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39480024"/>
                  </a:ext>
                </a:extLst>
              </a:tr>
              <a:tr h="628553">
                <a:tc>
                  <a:txBody>
                    <a:bodyPr/>
                    <a:lstStyle/>
                    <a:p>
                      <a:pPr algn="ctr" rtl="1"/>
                      <a:r>
                        <a:rPr lang="he-IL" sz="2400" dirty="0">
                          <a:solidFill>
                            <a:schemeClr val="tx1"/>
                          </a:solidFill>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9572205"/>
                  </a:ext>
                </a:extLst>
              </a:tr>
              <a:tr h="628553">
                <a:tc>
                  <a:txBody>
                    <a:bodyPr/>
                    <a:lstStyle/>
                    <a:p>
                      <a:pPr algn="ctr" rtl="1"/>
                      <a:r>
                        <a:rPr lang="he-IL" sz="2400" dirty="0">
                          <a:solidFill>
                            <a:schemeClr val="tx1"/>
                          </a:solidFill>
                        </a:rPr>
                        <a:t>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83536418"/>
                  </a:ext>
                </a:extLst>
              </a:tr>
              <a:tr h="633923">
                <a:tc>
                  <a:txBody>
                    <a:bodyPr/>
                    <a:lstStyle/>
                    <a:p>
                      <a:pPr algn="ctr" rtl="1"/>
                      <a:r>
                        <a:rPr lang="he-IL" sz="2400" dirty="0">
                          <a:solidFill>
                            <a:schemeClr val="tx1"/>
                          </a:solidFill>
                        </a:rPr>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20596675"/>
                  </a:ext>
                </a:extLst>
              </a:tr>
              <a:tr h="633923">
                <a:tc>
                  <a:txBody>
                    <a:bodyPr/>
                    <a:lstStyle/>
                    <a:p>
                      <a:pPr algn="ctr" rtl="1"/>
                      <a:r>
                        <a:rPr lang="he-IL" sz="2400" dirty="0">
                          <a:solidFill>
                            <a:schemeClr val="tx1"/>
                          </a:solidFill>
                        </a:rPr>
                        <a:t>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67444988"/>
                  </a:ext>
                </a:extLst>
              </a:tr>
              <a:tr h="633923">
                <a:tc>
                  <a:txBody>
                    <a:bodyPr/>
                    <a:lstStyle/>
                    <a:p>
                      <a:pPr algn="ctr" rtl="1"/>
                      <a:r>
                        <a:rPr lang="he-IL" sz="2400" dirty="0">
                          <a:solidFill>
                            <a:schemeClr val="tx1"/>
                          </a:solidFill>
                        </a:rPr>
                        <a:t>60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5766148"/>
                  </a:ext>
                </a:extLst>
              </a:tr>
              <a:tr h="633923">
                <a:tc>
                  <a:txBody>
                    <a:bodyPr/>
                    <a:lstStyle/>
                    <a:p>
                      <a:pPr algn="ctr" rtl="1"/>
                      <a:r>
                        <a:rPr lang="he-IL" sz="2400" dirty="0">
                          <a:solidFill>
                            <a:schemeClr val="tx1"/>
                          </a:solidFill>
                        </a:rPr>
                        <a:t>70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51014225"/>
                  </a:ext>
                </a:extLst>
              </a:tr>
              <a:tr h="633923">
                <a:tc>
                  <a:txBody>
                    <a:bodyPr/>
                    <a:lstStyle/>
                    <a:p>
                      <a:pPr algn="ctr" rtl="1"/>
                      <a:r>
                        <a:rPr lang="he-IL" sz="2400" dirty="0">
                          <a:solidFill>
                            <a:schemeClr val="tx1"/>
                          </a:solidFill>
                        </a:rPr>
                        <a:t>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68922062"/>
                  </a:ext>
                </a:extLst>
              </a:tr>
              <a:tr h="633923">
                <a:tc>
                  <a:txBody>
                    <a:bodyPr/>
                    <a:lstStyle/>
                    <a:p>
                      <a:pPr algn="ctr" rtl="1"/>
                      <a:r>
                        <a:rPr lang="he-IL" sz="2400" dirty="0">
                          <a:solidFill>
                            <a:schemeClr val="tx1"/>
                          </a:solidFill>
                        </a:rPr>
                        <a:t>90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a:r>
                        <a:rPr lang="he-IL" sz="2400" dirty="0">
                          <a:solidFill>
                            <a:schemeClr val="tx1"/>
                          </a:solidFill>
                        </a:rPr>
                        <a:t>89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16181302"/>
                  </a:ext>
                </a:extLst>
              </a:tr>
              <a:tr h="633923">
                <a:tc>
                  <a:txBody>
                    <a:bodyPr/>
                    <a:lstStyle/>
                    <a:p>
                      <a:pPr algn="ctr" rtl="1"/>
                      <a:r>
                        <a:rPr lang="he-IL" sz="2400" dirty="0">
                          <a:solidFill>
                            <a:schemeClr val="tx1"/>
                          </a:solidFill>
                        </a:rPr>
                        <a:t>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0798824"/>
                  </a:ext>
                </a:extLst>
              </a:tr>
            </a:tbl>
          </a:graphicData>
        </a:graphic>
      </p:graphicFrame>
      <p:sp>
        <p:nvSpPr>
          <p:cNvPr id="6" name="מלבן 5">
            <a:extLst>
              <a:ext uri="{FF2B5EF4-FFF2-40B4-BE49-F238E27FC236}">
                <a16:creationId xmlns:a16="http://schemas.microsoft.com/office/drawing/2014/main" id="{2AB8B4B5-EF02-8E00-A838-4DD9B3E9B57E}"/>
              </a:ext>
            </a:extLst>
          </p:cNvPr>
          <p:cNvSpPr/>
          <p:nvPr/>
        </p:nvSpPr>
        <p:spPr>
          <a:xfrm>
            <a:off x="1376624" y="326571"/>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 name="מלבן 6">
            <a:extLst>
              <a:ext uri="{FF2B5EF4-FFF2-40B4-BE49-F238E27FC236}">
                <a16:creationId xmlns:a16="http://schemas.microsoft.com/office/drawing/2014/main" id="{055886FB-2AA3-4A5F-86A4-B19429F16A15}"/>
              </a:ext>
            </a:extLst>
          </p:cNvPr>
          <p:cNvSpPr/>
          <p:nvPr/>
        </p:nvSpPr>
        <p:spPr>
          <a:xfrm>
            <a:off x="2280138" y="326571"/>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מלבן 7">
            <a:extLst>
              <a:ext uri="{FF2B5EF4-FFF2-40B4-BE49-F238E27FC236}">
                <a16:creationId xmlns:a16="http://schemas.microsoft.com/office/drawing/2014/main" id="{C09DFB1B-E131-1DE6-EAFB-BF221A9FAB16}"/>
              </a:ext>
            </a:extLst>
          </p:cNvPr>
          <p:cNvSpPr/>
          <p:nvPr/>
        </p:nvSpPr>
        <p:spPr>
          <a:xfrm>
            <a:off x="3121687" y="326571"/>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 name="מלבן 11">
            <a:extLst>
              <a:ext uri="{FF2B5EF4-FFF2-40B4-BE49-F238E27FC236}">
                <a16:creationId xmlns:a16="http://schemas.microsoft.com/office/drawing/2014/main" id="{CB5168A6-361B-98AB-38BD-E0EBE098B211}"/>
              </a:ext>
            </a:extLst>
          </p:cNvPr>
          <p:cNvSpPr/>
          <p:nvPr/>
        </p:nvSpPr>
        <p:spPr>
          <a:xfrm>
            <a:off x="4025201" y="326571"/>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 name="מלבן 12">
            <a:extLst>
              <a:ext uri="{FF2B5EF4-FFF2-40B4-BE49-F238E27FC236}">
                <a16:creationId xmlns:a16="http://schemas.microsoft.com/office/drawing/2014/main" id="{B5B998E4-BA90-5975-925B-0F40A1B3C5B1}"/>
              </a:ext>
            </a:extLst>
          </p:cNvPr>
          <p:cNvSpPr/>
          <p:nvPr/>
        </p:nvSpPr>
        <p:spPr>
          <a:xfrm>
            <a:off x="4928717" y="351692"/>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 name="מלבן 13">
            <a:extLst>
              <a:ext uri="{FF2B5EF4-FFF2-40B4-BE49-F238E27FC236}">
                <a16:creationId xmlns:a16="http://schemas.microsoft.com/office/drawing/2014/main" id="{5C54BBBE-CDEF-4C8E-1B89-A42EF2235749}"/>
              </a:ext>
            </a:extLst>
          </p:cNvPr>
          <p:cNvSpPr/>
          <p:nvPr/>
        </p:nvSpPr>
        <p:spPr>
          <a:xfrm>
            <a:off x="5832231" y="351692"/>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 name="מלבן 14">
            <a:extLst>
              <a:ext uri="{FF2B5EF4-FFF2-40B4-BE49-F238E27FC236}">
                <a16:creationId xmlns:a16="http://schemas.microsoft.com/office/drawing/2014/main" id="{E0B3B647-1910-0F50-B0F4-C9188E773599}"/>
              </a:ext>
            </a:extLst>
          </p:cNvPr>
          <p:cNvSpPr/>
          <p:nvPr/>
        </p:nvSpPr>
        <p:spPr>
          <a:xfrm>
            <a:off x="6673780" y="351692"/>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 name="מלבן 15">
            <a:extLst>
              <a:ext uri="{FF2B5EF4-FFF2-40B4-BE49-F238E27FC236}">
                <a16:creationId xmlns:a16="http://schemas.microsoft.com/office/drawing/2014/main" id="{495F0AB2-D80D-8899-0E1A-631A85949324}"/>
              </a:ext>
            </a:extLst>
          </p:cNvPr>
          <p:cNvSpPr/>
          <p:nvPr/>
        </p:nvSpPr>
        <p:spPr>
          <a:xfrm>
            <a:off x="7577294" y="351692"/>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 name="מלבן 16">
            <a:extLst>
              <a:ext uri="{FF2B5EF4-FFF2-40B4-BE49-F238E27FC236}">
                <a16:creationId xmlns:a16="http://schemas.microsoft.com/office/drawing/2014/main" id="{EC33425A-104D-6BD5-80B2-E8DD0F0A894B}"/>
              </a:ext>
            </a:extLst>
          </p:cNvPr>
          <p:cNvSpPr/>
          <p:nvPr/>
        </p:nvSpPr>
        <p:spPr>
          <a:xfrm>
            <a:off x="8423031" y="326571"/>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 name="מלבן 17">
            <a:extLst>
              <a:ext uri="{FF2B5EF4-FFF2-40B4-BE49-F238E27FC236}">
                <a16:creationId xmlns:a16="http://schemas.microsoft.com/office/drawing/2014/main" id="{FCD5FFA0-929D-B4CD-FFBF-C0C1808D4765}"/>
              </a:ext>
            </a:extLst>
          </p:cNvPr>
          <p:cNvSpPr/>
          <p:nvPr/>
        </p:nvSpPr>
        <p:spPr>
          <a:xfrm>
            <a:off x="489020" y="967347"/>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 name="מלבן 18">
            <a:extLst>
              <a:ext uri="{FF2B5EF4-FFF2-40B4-BE49-F238E27FC236}">
                <a16:creationId xmlns:a16="http://schemas.microsoft.com/office/drawing/2014/main" id="{3F9DD20E-AD20-B73B-527B-4446605E8B30}"/>
              </a:ext>
            </a:extLst>
          </p:cNvPr>
          <p:cNvSpPr/>
          <p:nvPr/>
        </p:nvSpPr>
        <p:spPr>
          <a:xfrm>
            <a:off x="1392534" y="967347"/>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 name="מלבן 19">
            <a:extLst>
              <a:ext uri="{FF2B5EF4-FFF2-40B4-BE49-F238E27FC236}">
                <a16:creationId xmlns:a16="http://schemas.microsoft.com/office/drawing/2014/main" id="{09CE20C0-6072-EAE5-7AFD-37E13B29D0DE}"/>
              </a:ext>
            </a:extLst>
          </p:cNvPr>
          <p:cNvSpPr/>
          <p:nvPr/>
        </p:nvSpPr>
        <p:spPr>
          <a:xfrm>
            <a:off x="2234083" y="967347"/>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 name="מלבן 20">
            <a:extLst>
              <a:ext uri="{FF2B5EF4-FFF2-40B4-BE49-F238E27FC236}">
                <a16:creationId xmlns:a16="http://schemas.microsoft.com/office/drawing/2014/main" id="{E19E14F0-256F-C6AC-5AD3-2F4A54D6D0B7}"/>
              </a:ext>
            </a:extLst>
          </p:cNvPr>
          <p:cNvSpPr/>
          <p:nvPr/>
        </p:nvSpPr>
        <p:spPr>
          <a:xfrm>
            <a:off x="3137597" y="967347"/>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 name="מלבן 21">
            <a:extLst>
              <a:ext uri="{FF2B5EF4-FFF2-40B4-BE49-F238E27FC236}">
                <a16:creationId xmlns:a16="http://schemas.microsoft.com/office/drawing/2014/main" id="{EA0C78C8-B178-9D66-C3C8-A0D35C05C62E}"/>
              </a:ext>
            </a:extLst>
          </p:cNvPr>
          <p:cNvSpPr/>
          <p:nvPr/>
        </p:nvSpPr>
        <p:spPr>
          <a:xfrm>
            <a:off x="4041113" y="992468"/>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 name="מלבן 22">
            <a:extLst>
              <a:ext uri="{FF2B5EF4-FFF2-40B4-BE49-F238E27FC236}">
                <a16:creationId xmlns:a16="http://schemas.microsoft.com/office/drawing/2014/main" id="{AE4D4602-F109-C8B3-F4A3-535EA9F1EDCF}"/>
              </a:ext>
            </a:extLst>
          </p:cNvPr>
          <p:cNvSpPr/>
          <p:nvPr/>
        </p:nvSpPr>
        <p:spPr>
          <a:xfrm>
            <a:off x="4944627" y="992468"/>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9" name="מלבן 38">
            <a:extLst>
              <a:ext uri="{FF2B5EF4-FFF2-40B4-BE49-F238E27FC236}">
                <a16:creationId xmlns:a16="http://schemas.microsoft.com/office/drawing/2014/main" id="{8F71AA64-0A42-CFC8-CFD6-2700821D0CEF}"/>
              </a:ext>
            </a:extLst>
          </p:cNvPr>
          <p:cNvSpPr/>
          <p:nvPr/>
        </p:nvSpPr>
        <p:spPr>
          <a:xfrm>
            <a:off x="5786176" y="992468"/>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0" name="מלבן 39">
            <a:extLst>
              <a:ext uri="{FF2B5EF4-FFF2-40B4-BE49-F238E27FC236}">
                <a16:creationId xmlns:a16="http://schemas.microsoft.com/office/drawing/2014/main" id="{DBAFA68F-FC5B-0B5A-A217-77546595D6BB}"/>
              </a:ext>
            </a:extLst>
          </p:cNvPr>
          <p:cNvSpPr/>
          <p:nvPr/>
        </p:nvSpPr>
        <p:spPr>
          <a:xfrm>
            <a:off x="6689690" y="992468"/>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1" name="מלבן 40">
            <a:extLst>
              <a:ext uri="{FF2B5EF4-FFF2-40B4-BE49-F238E27FC236}">
                <a16:creationId xmlns:a16="http://schemas.microsoft.com/office/drawing/2014/main" id="{0F60B55C-DCB7-331E-8980-D2EF777AE140}"/>
              </a:ext>
            </a:extLst>
          </p:cNvPr>
          <p:cNvSpPr/>
          <p:nvPr/>
        </p:nvSpPr>
        <p:spPr>
          <a:xfrm>
            <a:off x="7535427" y="967347"/>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2" name="מלבן 41">
            <a:extLst>
              <a:ext uri="{FF2B5EF4-FFF2-40B4-BE49-F238E27FC236}">
                <a16:creationId xmlns:a16="http://schemas.microsoft.com/office/drawing/2014/main" id="{E78D7154-EFD7-F3EE-D160-1462A4BF7A07}"/>
              </a:ext>
            </a:extLst>
          </p:cNvPr>
          <p:cNvSpPr/>
          <p:nvPr/>
        </p:nvSpPr>
        <p:spPr>
          <a:xfrm>
            <a:off x="8376976" y="967347"/>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3" name="מלבן 42">
            <a:extLst>
              <a:ext uri="{FF2B5EF4-FFF2-40B4-BE49-F238E27FC236}">
                <a16:creationId xmlns:a16="http://schemas.microsoft.com/office/drawing/2014/main" id="{D7CDBD9D-8F2E-D56A-AB03-5046E963695C}"/>
              </a:ext>
            </a:extLst>
          </p:cNvPr>
          <p:cNvSpPr/>
          <p:nvPr/>
        </p:nvSpPr>
        <p:spPr>
          <a:xfrm>
            <a:off x="489020" y="1608123"/>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4" name="מלבן 43">
            <a:extLst>
              <a:ext uri="{FF2B5EF4-FFF2-40B4-BE49-F238E27FC236}">
                <a16:creationId xmlns:a16="http://schemas.microsoft.com/office/drawing/2014/main" id="{114FBAA3-3E10-7123-2173-D7EB983B9185}"/>
              </a:ext>
            </a:extLst>
          </p:cNvPr>
          <p:cNvSpPr/>
          <p:nvPr/>
        </p:nvSpPr>
        <p:spPr>
          <a:xfrm>
            <a:off x="1383948" y="1537785"/>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5" name="מלבן 44">
            <a:extLst>
              <a:ext uri="{FF2B5EF4-FFF2-40B4-BE49-F238E27FC236}">
                <a16:creationId xmlns:a16="http://schemas.microsoft.com/office/drawing/2014/main" id="{D605229C-3D2E-5763-E06B-8F648CF0AEAB}"/>
              </a:ext>
            </a:extLst>
          </p:cNvPr>
          <p:cNvSpPr/>
          <p:nvPr/>
        </p:nvSpPr>
        <p:spPr>
          <a:xfrm>
            <a:off x="2258365" y="1538172"/>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6" name="מלבן 45">
            <a:extLst>
              <a:ext uri="{FF2B5EF4-FFF2-40B4-BE49-F238E27FC236}">
                <a16:creationId xmlns:a16="http://schemas.microsoft.com/office/drawing/2014/main" id="{AE9A2929-2D13-96C4-9776-F62778D2B2D2}"/>
              </a:ext>
            </a:extLst>
          </p:cNvPr>
          <p:cNvSpPr/>
          <p:nvPr/>
        </p:nvSpPr>
        <p:spPr>
          <a:xfrm>
            <a:off x="3179464" y="1588027"/>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7" name="מלבן 46">
            <a:extLst>
              <a:ext uri="{FF2B5EF4-FFF2-40B4-BE49-F238E27FC236}">
                <a16:creationId xmlns:a16="http://schemas.microsoft.com/office/drawing/2014/main" id="{B15ADFAA-3A84-21B8-F5AB-9F913DFAD182}"/>
              </a:ext>
            </a:extLst>
          </p:cNvPr>
          <p:cNvSpPr/>
          <p:nvPr/>
        </p:nvSpPr>
        <p:spPr>
          <a:xfrm>
            <a:off x="4033994" y="1598463"/>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8" name="מלבן 47">
            <a:extLst>
              <a:ext uri="{FF2B5EF4-FFF2-40B4-BE49-F238E27FC236}">
                <a16:creationId xmlns:a16="http://schemas.microsoft.com/office/drawing/2014/main" id="{6304EF24-B0BA-A763-18F3-53B8E4131109}"/>
              </a:ext>
            </a:extLst>
          </p:cNvPr>
          <p:cNvSpPr/>
          <p:nvPr/>
        </p:nvSpPr>
        <p:spPr>
          <a:xfrm>
            <a:off x="4924947" y="1588027"/>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9" name="מלבן 48">
            <a:extLst>
              <a:ext uri="{FF2B5EF4-FFF2-40B4-BE49-F238E27FC236}">
                <a16:creationId xmlns:a16="http://schemas.microsoft.com/office/drawing/2014/main" id="{BD347CEB-87D6-1643-2405-D2905BF57BD2}"/>
              </a:ext>
            </a:extLst>
          </p:cNvPr>
          <p:cNvSpPr/>
          <p:nvPr/>
        </p:nvSpPr>
        <p:spPr>
          <a:xfrm>
            <a:off x="5786176" y="1588027"/>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0" name="מלבן 49">
            <a:extLst>
              <a:ext uri="{FF2B5EF4-FFF2-40B4-BE49-F238E27FC236}">
                <a16:creationId xmlns:a16="http://schemas.microsoft.com/office/drawing/2014/main" id="{3F6AD63F-9F8F-D24E-2BCA-6667B0C72D20}"/>
              </a:ext>
            </a:extLst>
          </p:cNvPr>
          <p:cNvSpPr/>
          <p:nvPr/>
        </p:nvSpPr>
        <p:spPr>
          <a:xfrm>
            <a:off x="6662055" y="1588027"/>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1" name="מלבן 50">
            <a:extLst>
              <a:ext uri="{FF2B5EF4-FFF2-40B4-BE49-F238E27FC236}">
                <a16:creationId xmlns:a16="http://schemas.microsoft.com/office/drawing/2014/main" id="{F984AD06-3650-2304-19C8-4B2790F83A7A}"/>
              </a:ext>
            </a:extLst>
          </p:cNvPr>
          <p:cNvSpPr/>
          <p:nvPr/>
        </p:nvSpPr>
        <p:spPr>
          <a:xfrm>
            <a:off x="7568082" y="1588413"/>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2" name="מלבן 51">
            <a:extLst>
              <a:ext uri="{FF2B5EF4-FFF2-40B4-BE49-F238E27FC236}">
                <a16:creationId xmlns:a16="http://schemas.microsoft.com/office/drawing/2014/main" id="{762D4459-2E75-61DE-3239-F8FBB87EBD5C}"/>
              </a:ext>
            </a:extLst>
          </p:cNvPr>
          <p:cNvSpPr/>
          <p:nvPr/>
        </p:nvSpPr>
        <p:spPr>
          <a:xfrm>
            <a:off x="8390373" y="1608123"/>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3" name="מלבן 52">
            <a:extLst>
              <a:ext uri="{FF2B5EF4-FFF2-40B4-BE49-F238E27FC236}">
                <a16:creationId xmlns:a16="http://schemas.microsoft.com/office/drawing/2014/main" id="{A7B54923-709F-BF77-65DB-BDE7357DF382}"/>
              </a:ext>
            </a:extLst>
          </p:cNvPr>
          <p:cNvSpPr/>
          <p:nvPr/>
        </p:nvSpPr>
        <p:spPr>
          <a:xfrm>
            <a:off x="489020" y="2158465"/>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4" name="מלבן 53">
            <a:extLst>
              <a:ext uri="{FF2B5EF4-FFF2-40B4-BE49-F238E27FC236}">
                <a16:creationId xmlns:a16="http://schemas.microsoft.com/office/drawing/2014/main" id="{399636B1-64A7-90A3-C10C-5732874CCDF7}"/>
              </a:ext>
            </a:extLst>
          </p:cNvPr>
          <p:cNvSpPr/>
          <p:nvPr/>
        </p:nvSpPr>
        <p:spPr>
          <a:xfrm>
            <a:off x="1457012" y="2158465"/>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5" name="מלבן 54">
            <a:extLst>
              <a:ext uri="{FF2B5EF4-FFF2-40B4-BE49-F238E27FC236}">
                <a16:creationId xmlns:a16="http://schemas.microsoft.com/office/drawing/2014/main" id="{61483932-030C-82EE-D74B-33F0A6EB8CD3}"/>
              </a:ext>
            </a:extLst>
          </p:cNvPr>
          <p:cNvSpPr/>
          <p:nvPr/>
        </p:nvSpPr>
        <p:spPr>
          <a:xfrm>
            <a:off x="2298561" y="2158465"/>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6" name="מלבן 55">
            <a:extLst>
              <a:ext uri="{FF2B5EF4-FFF2-40B4-BE49-F238E27FC236}">
                <a16:creationId xmlns:a16="http://schemas.microsoft.com/office/drawing/2014/main" id="{DB7F5848-BDBD-C6F0-AEFE-DB8C93E1AD94}"/>
              </a:ext>
            </a:extLst>
          </p:cNvPr>
          <p:cNvSpPr/>
          <p:nvPr/>
        </p:nvSpPr>
        <p:spPr>
          <a:xfrm>
            <a:off x="3130901" y="2208707"/>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7" name="מלבן 56">
            <a:extLst>
              <a:ext uri="{FF2B5EF4-FFF2-40B4-BE49-F238E27FC236}">
                <a16:creationId xmlns:a16="http://schemas.microsoft.com/office/drawing/2014/main" id="{A1FF1754-743D-B62B-C742-D02ECDB30AE8}"/>
              </a:ext>
            </a:extLst>
          </p:cNvPr>
          <p:cNvSpPr/>
          <p:nvPr/>
        </p:nvSpPr>
        <p:spPr>
          <a:xfrm>
            <a:off x="4033994" y="2181168"/>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8" name="מלבן 57">
            <a:extLst>
              <a:ext uri="{FF2B5EF4-FFF2-40B4-BE49-F238E27FC236}">
                <a16:creationId xmlns:a16="http://schemas.microsoft.com/office/drawing/2014/main" id="{93A97AD6-1609-6CCF-F2A5-A488EAADE33C}"/>
              </a:ext>
            </a:extLst>
          </p:cNvPr>
          <p:cNvSpPr/>
          <p:nvPr/>
        </p:nvSpPr>
        <p:spPr>
          <a:xfrm>
            <a:off x="4920762" y="2241748"/>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9" name="מלבן 58">
            <a:extLst>
              <a:ext uri="{FF2B5EF4-FFF2-40B4-BE49-F238E27FC236}">
                <a16:creationId xmlns:a16="http://schemas.microsoft.com/office/drawing/2014/main" id="{A5FBA7A9-0841-3E12-E99B-CF0FCCF19028}"/>
              </a:ext>
            </a:extLst>
          </p:cNvPr>
          <p:cNvSpPr/>
          <p:nvPr/>
        </p:nvSpPr>
        <p:spPr>
          <a:xfrm>
            <a:off x="5774037" y="2181168"/>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0" name="מלבן 59">
            <a:extLst>
              <a:ext uri="{FF2B5EF4-FFF2-40B4-BE49-F238E27FC236}">
                <a16:creationId xmlns:a16="http://schemas.microsoft.com/office/drawing/2014/main" id="{45238698-1822-5075-3527-6CFF50F18157}"/>
              </a:ext>
            </a:extLst>
          </p:cNvPr>
          <p:cNvSpPr/>
          <p:nvPr/>
        </p:nvSpPr>
        <p:spPr>
          <a:xfrm>
            <a:off x="6667918" y="2183586"/>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1" name="מלבן 60">
            <a:extLst>
              <a:ext uri="{FF2B5EF4-FFF2-40B4-BE49-F238E27FC236}">
                <a16:creationId xmlns:a16="http://schemas.microsoft.com/office/drawing/2014/main" id="{DCF401CF-06EE-2A8F-8E6B-E401E8FC119C}"/>
              </a:ext>
            </a:extLst>
          </p:cNvPr>
          <p:cNvSpPr/>
          <p:nvPr/>
        </p:nvSpPr>
        <p:spPr>
          <a:xfrm>
            <a:off x="7542127" y="2229382"/>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2" name="מלבן 61">
            <a:extLst>
              <a:ext uri="{FF2B5EF4-FFF2-40B4-BE49-F238E27FC236}">
                <a16:creationId xmlns:a16="http://schemas.microsoft.com/office/drawing/2014/main" id="{FEC88C72-CEBB-DBD4-5EB1-F6A8568C2B2B}"/>
              </a:ext>
            </a:extLst>
          </p:cNvPr>
          <p:cNvSpPr/>
          <p:nvPr/>
        </p:nvSpPr>
        <p:spPr>
          <a:xfrm>
            <a:off x="8441454" y="2158465"/>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3" name="מלבן 62">
            <a:extLst>
              <a:ext uri="{FF2B5EF4-FFF2-40B4-BE49-F238E27FC236}">
                <a16:creationId xmlns:a16="http://schemas.microsoft.com/office/drawing/2014/main" id="{10F564E0-38AE-452E-0B49-2CE3465938C9}"/>
              </a:ext>
            </a:extLst>
          </p:cNvPr>
          <p:cNvSpPr/>
          <p:nvPr/>
        </p:nvSpPr>
        <p:spPr>
          <a:xfrm>
            <a:off x="513094" y="2882524"/>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4" name="מלבן 63">
            <a:extLst>
              <a:ext uri="{FF2B5EF4-FFF2-40B4-BE49-F238E27FC236}">
                <a16:creationId xmlns:a16="http://schemas.microsoft.com/office/drawing/2014/main" id="{6E65F16C-BA7A-98F6-0CA2-1EF8EE4024CA}"/>
              </a:ext>
            </a:extLst>
          </p:cNvPr>
          <p:cNvSpPr/>
          <p:nvPr/>
        </p:nvSpPr>
        <p:spPr>
          <a:xfrm>
            <a:off x="1439216" y="2882524"/>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5" name="מלבן 64">
            <a:extLst>
              <a:ext uri="{FF2B5EF4-FFF2-40B4-BE49-F238E27FC236}">
                <a16:creationId xmlns:a16="http://schemas.microsoft.com/office/drawing/2014/main" id="{86015E49-D851-06A9-EDDC-654E7BEA26B5}"/>
              </a:ext>
            </a:extLst>
          </p:cNvPr>
          <p:cNvSpPr/>
          <p:nvPr/>
        </p:nvSpPr>
        <p:spPr>
          <a:xfrm>
            <a:off x="2280138" y="2882524"/>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6" name="מלבן 65">
            <a:extLst>
              <a:ext uri="{FF2B5EF4-FFF2-40B4-BE49-F238E27FC236}">
                <a16:creationId xmlns:a16="http://schemas.microsoft.com/office/drawing/2014/main" id="{E3885157-AB7A-91FF-8781-8D28DEFD5E0D}"/>
              </a:ext>
            </a:extLst>
          </p:cNvPr>
          <p:cNvSpPr/>
          <p:nvPr/>
        </p:nvSpPr>
        <p:spPr>
          <a:xfrm>
            <a:off x="3152665" y="2882524"/>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7" name="מלבן 66">
            <a:extLst>
              <a:ext uri="{FF2B5EF4-FFF2-40B4-BE49-F238E27FC236}">
                <a16:creationId xmlns:a16="http://schemas.microsoft.com/office/drawing/2014/main" id="{594DBE5C-D540-AB85-31A6-6627AA6D8AEA}"/>
              </a:ext>
            </a:extLst>
          </p:cNvPr>
          <p:cNvSpPr/>
          <p:nvPr/>
        </p:nvSpPr>
        <p:spPr>
          <a:xfrm>
            <a:off x="4036089" y="2882524"/>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8" name="מלבן 67">
            <a:extLst>
              <a:ext uri="{FF2B5EF4-FFF2-40B4-BE49-F238E27FC236}">
                <a16:creationId xmlns:a16="http://schemas.microsoft.com/office/drawing/2014/main" id="{DF3A3680-733C-F5E3-580F-8A82F6362348}"/>
              </a:ext>
            </a:extLst>
          </p:cNvPr>
          <p:cNvSpPr/>
          <p:nvPr/>
        </p:nvSpPr>
        <p:spPr>
          <a:xfrm>
            <a:off x="4886850" y="2837307"/>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9" name="מלבן 68">
            <a:extLst>
              <a:ext uri="{FF2B5EF4-FFF2-40B4-BE49-F238E27FC236}">
                <a16:creationId xmlns:a16="http://schemas.microsoft.com/office/drawing/2014/main" id="{F05DF4EB-EFF6-F6A8-0DD1-BBDC4F0B9E62}"/>
              </a:ext>
            </a:extLst>
          </p:cNvPr>
          <p:cNvSpPr/>
          <p:nvPr/>
        </p:nvSpPr>
        <p:spPr>
          <a:xfrm>
            <a:off x="5727772" y="2830928"/>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0" name="מלבן 69">
            <a:extLst>
              <a:ext uri="{FF2B5EF4-FFF2-40B4-BE49-F238E27FC236}">
                <a16:creationId xmlns:a16="http://schemas.microsoft.com/office/drawing/2014/main" id="{EE9688B4-6ED4-C8F4-E7C5-ACDFAAACC366}"/>
              </a:ext>
            </a:extLst>
          </p:cNvPr>
          <p:cNvSpPr/>
          <p:nvPr/>
        </p:nvSpPr>
        <p:spPr>
          <a:xfrm>
            <a:off x="6642801" y="2864794"/>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1" name="מלבן 70">
            <a:extLst>
              <a:ext uri="{FF2B5EF4-FFF2-40B4-BE49-F238E27FC236}">
                <a16:creationId xmlns:a16="http://schemas.microsoft.com/office/drawing/2014/main" id="{74078C39-5B21-52B2-ED5D-2B726A30547F}"/>
              </a:ext>
            </a:extLst>
          </p:cNvPr>
          <p:cNvSpPr/>
          <p:nvPr/>
        </p:nvSpPr>
        <p:spPr>
          <a:xfrm>
            <a:off x="7568082" y="2882524"/>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2" name="מלבן 71">
            <a:extLst>
              <a:ext uri="{FF2B5EF4-FFF2-40B4-BE49-F238E27FC236}">
                <a16:creationId xmlns:a16="http://schemas.microsoft.com/office/drawing/2014/main" id="{1D935D89-609B-A3B2-053E-51766F953929}"/>
              </a:ext>
            </a:extLst>
          </p:cNvPr>
          <p:cNvSpPr/>
          <p:nvPr/>
        </p:nvSpPr>
        <p:spPr>
          <a:xfrm>
            <a:off x="8454851" y="2882524"/>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3" name="מלבן 72">
            <a:extLst>
              <a:ext uri="{FF2B5EF4-FFF2-40B4-BE49-F238E27FC236}">
                <a16:creationId xmlns:a16="http://schemas.microsoft.com/office/drawing/2014/main" id="{509BA143-E619-F09E-1035-EB6B74B9AC3A}"/>
              </a:ext>
            </a:extLst>
          </p:cNvPr>
          <p:cNvSpPr/>
          <p:nvPr/>
        </p:nvSpPr>
        <p:spPr>
          <a:xfrm>
            <a:off x="457200" y="3460353"/>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4" name="מלבן 73">
            <a:extLst>
              <a:ext uri="{FF2B5EF4-FFF2-40B4-BE49-F238E27FC236}">
                <a16:creationId xmlns:a16="http://schemas.microsoft.com/office/drawing/2014/main" id="{477F1678-5A6D-A269-E723-EDE0B3928245}"/>
              </a:ext>
            </a:extLst>
          </p:cNvPr>
          <p:cNvSpPr/>
          <p:nvPr/>
        </p:nvSpPr>
        <p:spPr>
          <a:xfrm>
            <a:off x="1360714" y="3460353"/>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5" name="מלבן 74">
            <a:extLst>
              <a:ext uri="{FF2B5EF4-FFF2-40B4-BE49-F238E27FC236}">
                <a16:creationId xmlns:a16="http://schemas.microsoft.com/office/drawing/2014/main" id="{FBE68D66-C860-DEF0-3F70-BF809FB4C3F3}"/>
              </a:ext>
            </a:extLst>
          </p:cNvPr>
          <p:cNvSpPr/>
          <p:nvPr/>
        </p:nvSpPr>
        <p:spPr>
          <a:xfrm>
            <a:off x="2258364" y="3485474"/>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6" name="מלבן 75">
            <a:extLst>
              <a:ext uri="{FF2B5EF4-FFF2-40B4-BE49-F238E27FC236}">
                <a16:creationId xmlns:a16="http://schemas.microsoft.com/office/drawing/2014/main" id="{901EBBE7-9C19-9D75-549D-9EC15AFB7C1C}"/>
              </a:ext>
            </a:extLst>
          </p:cNvPr>
          <p:cNvSpPr/>
          <p:nvPr/>
        </p:nvSpPr>
        <p:spPr>
          <a:xfrm>
            <a:off x="3105777" y="3460353"/>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7" name="מלבן 76">
            <a:extLst>
              <a:ext uri="{FF2B5EF4-FFF2-40B4-BE49-F238E27FC236}">
                <a16:creationId xmlns:a16="http://schemas.microsoft.com/office/drawing/2014/main" id="{4618B2A3-747B-F9F4-A454-3D17CF5A4069}"/>
              </a:ext>
            </a:extLst>
          </p:cNvPr>
          <p:cNvSpPr/>
          <p:nvPr/>
        </p:nvSpPr>
        <p:spPr>
          <a:xfrm>
            <a:off x="4009293" y="3485474"/>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8" name="מלבן 77">
            <a:extLst>
              <a:ext uri="{FF2B5EF4-FFF2-40B4-BE49-F238E27FC236}">
                <a16:creationId xmlns:a16="http://schemas.microsoft.com/office/drawing/2014/main" id="{39DD4A5B-8E2E-15BE-E378-928FB5EC0C37}"/>
              </a:ext>
            </a:extLst>
          </p:cNvPr>
          <p:cNvSpPr/>
          <p:nvPr/>
        </p:nvSpPr>
        <p:spPr>
          <a:xfrm>
            <a:off x="4912807" y="3485474"/>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9" name="מלבן 78">
            <a:extLst>
              <a:ext uri="{FF2B5EF4-FFF2-40B4-BE49-F238E27FC236}">
                <a16:creationId xmlns:a16="http://schemas.microsoft.com/office/drawing/2014/main" id="{E16D124F-B767-1B67-AAE2-C1A5AEE47191}"/>
              </a:ext>
            </a:extLst>
          </p:cNvPr>
          <p:cNvSpPr/>
          <p:nvPr/>
        </p:nvSpPr>
        <p:spPr>
          <a:xfrm>
            <a:off x="5754356" y="3485474"/>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0" name="מלבן 79">
            <a:extLst>
              <a:ext uri="{FF2B5EF4-FFF2-40B4-BE49-F238E27FC236}">
                <a16:creationId xmlns:a16="http://schemas.microsoft.com/office/drawing/2014/main" id="{8F62DE30-48F4-D136-4245-DA02519B035A}"/>
              </a:ext>
            </a:extLst>
          </p:cNvPr>
          <p:cNvSpPr/>
          <p:nvPr/>
        </p:nvSpPr>
        <p:spPr>
          <a:xfrm>
            <a:off x="6657870" y="3485474"/>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1" name="מלבן 80">
            <a:extLst>
              <a:ext uri="{FF2B5EF4-FFF2-40B4-BE49-F238E27FC236}">
                <a16:creationId xmlns:a16="http://schemas.microsoft.com/office/drawing/2014/main" id="{FFB213DB-486D-A78E-19CB-22C1A0FF5114}"/>
              </a:ext>
            </a:extLst>
          </p:cNvPr>
          <p:cNvSpPr/>
          <p:nvPr/>
        </p:nvSpPr>
        <p:spPr>
          <a:xfrm>
            <a:off x="7503607" y="3460353"/>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2" name="מלבן 81">
            <a:extLst>
              <a:ext uri="{FF2B5EF4-FFF2-40B4-BE49-F238E27FC236}">
                <a16:creationId xmlns:a16="http://schemas.microsoft.com/office/drawing/2014/main" id="{63F1A74D-8EF5-EA7C-62DA-B1CE88501F22}"/>
              </a:ext>
            </a:extLst>
          </p:cNvPr>
          <p:cNvSpPr/>
          <p:nvPr/>
        </p:nvSpPr>
        <p:spPr>
          <a:xfrm>
            <a:off x="8345156" y="3460353"/>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3" name="מלבן 82">
            <a:extLst>
              <a:ext uri="{FF2B5EF4-FFF2-40B4-BE49-F238E27FC236}">
                <a16:creationId xmlns:a16="http://schemas.microsoft.com/office/drawing/2014/main" id="{FB17BD77-2A72-3C82-9ED9-44E0625BD5B9}"/>
              </a:ext>
            </a:extLst>
          </p:cNvPr>
          <p:cNvSpPr/>
          <p:nvPr/>
        </p:nvSpPr>
        <p:spPr>
          <a:xfrm>
            <a:off x="533023" y="4091469"/>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4" name="מלבן 83">
            <a:extLst>
              <a:ext uri="{FF2B5EF4-FFF2-40B4-BE49-F238E27FC236}">
                <a16:creationId xmlns:a16="http://schemas.microsoft.com/office/drawing/2014/main" id="{ECF9E46F-4ED5-0533-E7BB-9F2F1F7878A2}"/>
              </a:ext>
            </a:extLst>
          </p:cNvPr>
          <p:cNvSpPr/>
          <p:nvPr/>
        </p:nvSpPr>
        <p:spPr>
          <a:xfrm>
            <a:off x="1360714" y="4068447"/>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5" name="מלבן 84">
            <a:extLst>
              <a:ext uri="{FF2B5EF4-FFF2-40B4-BE49-F238E27FC236}">
                <a16:creationId xmlns:a16="http://schemas.microsoft.com/office/drawing/2014/main" id="{57E12808-F783-98AF-5588-E9E1A624E78A}"/>
              </a:ext>
            </a:extLst>
          </p:cNvPr>
          <p:cNvSpPr/>
          <p:nvPr/>
        </p:nvSpPr>
        <p:spPr>
          <a:xfrm>
            <a:off x="2274903" y="4118859"/>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6" name="מלבן 85">
            <a:extLst>
              <a:ext uri="{FF2B5EF4-FFF2-40B4-BE49-F238E27FC236}">
                <a16:creationId xmlns:a16="http://schemas.microsoft.com/office/drawing/2014/main" id="{F5AD5AE5-63C4-E7FC-721B-C56C2C7DB588}"/>
              </a:ext>
            </a:extLst>
          </p:cNvPr>
          <p:cNvSpPr/>
          <p:nvPr/>
        </p:nvSpPr>
        <p:spPr>
          <a:xfrm>
            <a:off x="3147644" y="4081033"/>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7" name="מלבן 86">
            <a:extLst>
              <a:ext uri="{FF2B5EF4-FFF2-40B4-BE49-F238E27FC236}">
                <a16:creationId xmlns:a16="http://schemas.microsoft.com/office/drawing/2014/main" id="{604CE623-96D4-A2B6-239D-CFA4AFC347F4}"/>
              </a:ext>
            </a:extLst>
          </p:cNvPr>
          <p:cNvSpPr/>
          <p:nvPr/>
        </p:nvSpPr>
        <p:spPr>
          <a:xfrm>
            <a:off x="4002174" y="4091469"/>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8" name="מלבן 87">
            <a:extLst>
              <a:ext uri="{FF2B5EF4-FFF2-40B4-BE49-F238E27FC236}">
                <a16:creationId xmlns:a16="http://schemas.microsoft.com/office/drawing/2014/main" id="{4ACB9EAF-2267-2C28-B4EA-EE142ABB8C25}"/>
              </a:ext>
            </a:extLst>
          </p:cNvPr>
          <p:cNvSpPr/>
          <p:nvPr/>
        </p:nvSpPr>
        <p:spPr>
          <a:xfrm>
            <a:off x="4893127" y="4081033"/>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9" name="מלבן 88">
            <a:extLst>
              <a:ext uri="{FF2B5EF4-FFF2-40B4-BE49-F238E27FC236}">
                <a16:creationId xmlns:a16="http://schemas.microsoft.com/office/drawing/2014/main" id="{5EC8BEC5-2C37-349C-5813-C6B2E760E804}"/>
              </a:ext>
            </a:extLst>
          </p:cNvPr>
          <p:cNvSpPr/>
          <p:nvPr/>
        </p:nvSpPr>
        <p:spPr>
          <a:xfrm>
            <a:off x="5754356" y="4081033"/>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0" name="מלבן 89">
            <a:extLst>
              <a:ext uri="{FF2B5EF4-FFF2-40B4-BE49-F238E27FC236}">
                <a16:creationId xmlns:a16="http://schemas.microsoft.com/office/drawing/2014/main" id="{B825DDDB-9AF9-8BFF-E743-8B398A6C1E3F}"/>
              </a:ext>
            </a:extLst>
          </p:cNvPr>
          <p:cNvSpPr/>
          <p:nvPr/>
        </p:nvSpPr>
        <p:spPr>
          <a:xfrm>
            <a:off x="6630235" y="4081033"/>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1" name="מלבן 90">
            <a:extLst>
              <a:ext uri="{FF2B5EF4-FFF2-40B4-BE49-F238E27FC236}">
                <a16:creationId xmlns:a16="http://schemas.microsoft.com/office/drawing/2014/main" id="{6CC6CBA8-91BC-2163-B770-07493EB3471A}"/>
              </a:ext>
            </a:extLst>
          </p:cNvPr>
          <p:cNvSpPr/>
          <p:nvPr/>
        </p:nvSpPr>
        <p:spPr>
          <a:xfrm>
            <a:off x="7536262" y="4081419"/>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2" name="מלבן 91">
            <a:extLst>
              <a:ext uri="{FF2B5EF4-FFF2-40B4-BE49-F238E27FC236}">
                <a16:creationId xmlns:a16="http://schemas.microsoft.com/office/drawing/2014/main" id="{3DCDFAE8-6F8D-974D-60F0-42250AC9B69F}"/>
              </a:ext>
            </a:extLst>
          </p:cNvPr>
          <p:cNvSpPr/>
          <p:nvPr/>
        </p:nvSpPr>
        <p:spPr>
          <a:xfrm>
            <a:off x="8358553" y="4101129"/>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3" name="מלבן 92">
            <a:extLst>
              <a:ext uri="{FF2B5EF4-FFF2-40B4-BE49-F238E27FC236}">
                <a16:creationId xmlns:a16="http://schemas.microsoft.com/office/drawing/2014/main" id="{6F3E6BA7-162D-BEB6-545A-A880191D2F64}"/>
              </a:ext>
            </a:extLst>
          </p:cNvPr>
          <p:cNvSpPr/>
          <p:nvPr/>
        </p:nvSpPr>
        <p:spPr>
          <a:xfrm>
            <a:off x="519585" y="4767029"/>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4" name="מלבן 93">
            <a:extLst>
              <a:ext uri="{FF2B5EF4-FFF2-40B4-BE49-F238E27FC236}">
                <a16:creationId xmlns:a16="http://schemas.microsoft.com/office/drawing/2014/main" id="{9FB3CD5D-29DF-7209-1C88-63D849789D63}"/>
              </a:ext>
            </a:extLst>
          </p:cNvPr>
          <p:cNvSpPr/>
          <p:nvPr/>
        </p:nvSpPr>
        <p:spPr>
          <a:xfrm>
            <a:off x="1355688" y="4767029"/>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5" name="מלבן 94">
            <a:extLst>
              <a:ext uri="{FF2B5EF4-FFF2-40B4-BE49-F238E27FC236}">
                <a16:creationId xmlns:a16="http://schemas.microsoft.com/office/drawing/2014/main" id="{5C6D34D1-4ED8-49BA-9262-F5F4C3192474}"/>
              </a:ext>
            </a:extLst>
          </p:cNvPr>
          <p:cNvSpPr/>
          <p:nvPr/>
        </p:nvSpPr>
        <p:spPr>
          <a:xfrm>
            <a:off x="2274902" y="4731420"/>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6" name="מלבן 95">
            <a:extLst>
              <a:ext uri="{FF2B5EF4-FFF2-40B4-BE49-F238E27FC236}">
                <a16:creationId xmlns:a16="http://schemas.microsoft.com/office/drawing/2014/main" id="{632CA9C5-26BA-C22F-E2D0-A5A1128F9A61}"/>
              </a:ext>
            </a:extLst>
          </p:cNvPr>
          <p:cNvSpPr/>
          <p:nvPr/>
        </p:nvSpPr>
        <p:spPr>
          <a:xfrm>
            <a:off x="3099081" y="4701713"/>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7" name="מלבן 96">
            <a:extLst>
              <a:ext uri="{FF2B5EF4-FFF2-40B4-BE49-F238E27FC236}">
                <a16:creationId xmlns:a16="http://schemas.microsoft.com/office/drawing/2014/main" id="{32641F80-4FC2-184B-E5AD-F220056D06ED}"/>
              </a:ext>
            </a:extLst>
          </p:cNvPr>
          <p:cNvSpPr/>
          <p:nvPr/>
        </p:nvSpPr>
        <p:spPr>
          <a:xfrm>
            <a:off x="3985849" y="4773354"/>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8" name="מלבן 97">
            <a:extLst>
              <a:ext uri="{FF2B5EF4-FFF2-40B4-BE49-F238E27FC236}">
                <a16:creationId xmlns:a16="http://schemas.microsoft.com/office/drawing/2014/main" id="{87B42F35-7445-885A-B9C6-D49A10F98904}"/>
              </a:ext>
            </a:extLst>
          </p:cNvPr>
          <p:cNvSpPr/>
          <p:nvPr/>
        </p:nvSpPr>
        <p:spPr>
          <a:xfrm>
            <a:off x="4888942" y="4734754"/>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9" name="מלבן 98">
            <a:extLst>
              <a:ext uri="{FF2B5EF4-FFF2-40B4-BE49-F238E27FC236}">
                <a16:creationId xmlns:a16="http://schemas.microsoft.com/office/drawing/2014/main" id="{E3815339-40DA-4795-548C-F8ECE665BA9A}"/>
              </a:ext>
            </a:extLst>
          </p:cNvPr>
          <p:cNvSpPr/>
          <p:nvPr/>
        </p:nvSpPr>
        <p:spPr>
          <a:xfrm>
            <a:off x="5758539" y="4757507"/>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0" name="מלבן 99">
            <a:extLst>
              <a:ext uri="{FF2B5EF4-FFF2-40B4-BE49-F238E27FC236}">
                <a16:creationId xmlns:a16="http://schemas.microsoft.com/office/drawing/2014/main" id="{54133C89-0525-BB79-E2BC-B664048F39E8}"/>
              </a:ext>
            </a:extLst>
          </p:cNvPr>
          <p:cNvSpPr/>
          <p:nvPr/>
        </p:nvSpPr>
        <p:spPr>
          <a:xfrm>
            <a:off x="6630235" y="4731420"/>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1" name="מלבן 100">
            <a:extLst>
              <a:ext uri="{FF2B5EF4-FFF2-40B4-BE49-F238E27FC236}">
                <a16:creationId xmlns:a16="http://schemas.microsoft.com/office/drawing/2014/main" id="{B0FF6946-4A6C-9BCE-F189-45A990C05404}"/>
              </a:ext>
            </a:extLst>
          </p:cNvPr>
          <p:cNvSpPr/>
          <p:nvPr/>
        </p:nvSpPr>
        <p:spPr>
          <a:xfrm>
            <a:off x="7510307" y="4722388"/>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2" name="מלבן 101">
            <a:extLst>
              <a:ext uri="{FF2B5EF4-FFF2-40B4-BE49-F238E27FC236}">
                <a16:creationId xmlns:a16="http://schemas.microsoft.com/office/drawing/2014/main" id="{090E4BC4-D8F2-2291-A304-1D6E3E463C79}"/>
              </a:ext>
            </a:extLst>
          </p:cNvPr>
          <p:cNvSpPr/>
          <p:nvPr/>
        </p:nvSpPr>
        <p:spPr>
          <a:xfrm>
            <a:off x="8379904" y="4757507"/>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3" name="מלבן 102">
            <a:extLst>
              <a:ext uri="{FF2B5EF4-FFF2-40B4-BE49-F238E27FC236}">
                <a16:creationId xmlns:a16="http://schemas.microsoft.com/office/drawing/2014/main" id="{D7054B85-9646-BD70-EAEF-A208B0DDBF54}"/>
              </a:ext>
            </a:extLst>
          </p:cNvPr>
          <p:cNvSpPr/>
          <p:nvPr/>
        </p:nvSpPr>
        <p:spPr>
          <a:xfrm>
            <a:off x="481274" y="5375530"/>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4" name="מלבן 103">
            <a:extLst>
              <a:ext uri="{FF2B5EF4-FFF2-40B4-BE49-F238E27FC236}">
                <a16:creationId xmlns:a16="http://schemas.microsoft.com/office/drawing/2014/main" id="{0ED0C6D5-A595-7ABC-4C08-42514D361DC8}"/>
              </a:ext>
            </a:extLst>
          </p:cNvPr>
          <p:cNvSpPr/>
          <p:nvPr/>
        </p:nvSpPr>
        <p:spPr>
          <a:xfrm>
            <a:off x="1407396" y="5375530"/>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5" name="מלבן 104">
            <a:extLst>
              <a:ext uri="{FF2B5EF4-FFF2-40B4-BE49-F238E27FC236}">
                <a16:creationId xmlns:a16="http://schemas.microsoft.com/office/drawing/2014/main" id="{AA005CBC-BDEB-9915-FB21-53F38671293F}"/>
              </a:ext>
            </a:extLst>
          </p:cNvPr>
          <p:cNvSpPr/>
          <p:nvPr/>
        </p:nvSpPr>
        <p:spPr>
          <a:xfrm>
            <a:off x="2248318" y="5375530"/>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6" name="מלבן 105">
            <a:extLst>
              <a:ext uri="{FF2B5EF4-FFF2-40B4-BE49-F238E27FC236}">
                <a16:creationId xmlns:a16="http://schemas.microsoft.com/office/drawing/2014/main" id="{8C13694E-79D5-311A-D0AE-C5955A1F1CB9}"/>
              </a:ext>
            </a:extLst>
          </p:cNvPr>
          <p:cNvSpPr/>
          <p:nvPr/>
        </p:nvSpPr>
        <p:spPr>
          <a:xfrm>
            <a:off x="3120845" y="5375530"/>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7" name="מלבן 106">
            <a:extLst>
              <a:ext uri="{FF2B5EF4-FFF2-40B4-BE49-F238E27FC236}">
                <a16:creationId xmlns:a16="http://schemas.microsoft.com/office/drawing/2014/main" id="{4D745EEB-6E1B-F60C-F20F-82FD08A7F611}"/>
              </a:ext>
            </a:extLst>
          </p:cNvPr>
          <p:cNvSpPr/>
          <p:nvPr/>
        </p:nvSpPr>
        <p:spPr>
          <a:xfrm>
            <a:off x="4004269" y="5375530"/>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8" name="מלבן 107">
            <a:extLst>
              <a:ext uri="{FF2B5EF4-FFF2-40B4-BE49-F238E27FC236}">
                <a16:creationId xmlns:a16="http://schemas.microsoft.com/office/drawing/2014/main" id="{CFE60D75-C8F9-5F27-3A10-FCF53275E68A}"/>
              </a:ext>
            </a:extLst>
          </p:cNvPr>
          <p:cNvSpPr/>
          <p:nvPr/>
        </p:nvSpPr>
        <p:spPr>
          <a:xfrm>
            <a:off x="4855030" y="5330313"/>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9" name="מלבן 108">
            <a:extLst>
              <a:ext uri="{FF2B5EF4-FFF2-40B4-BE49-F238E27FC236}">
                <a16:creationId xmlns:a16="http://schemas.microsoft.com/office/drawing/2014/main" id="{7D1B8E09-45FF-E599-8585-C4B66AFAF15C}"/>
              </a:ext>
            </a:extLst>
          </p:cNvPr>
          <p:cNvSpPr/>
          <p:nvPr/>
        </p:nvSpPr>
        <p:spPr>
          <a:xfrm>
            <a:off x="5695952" y="5323934"/>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0" name="מלבן 109">
            <a:extLst>
              <a:ext uri="{FF2B5EF4-FFF2-40B4-BE49-F238E27FC236}">
                <a16:creationId xmlns:a16="http://schemas.microsoft.com/office/drawing/2014/main" id="{74D772D1-21A6-95F1-1C82-76FD4C623D01}"/>
              </a:ext>
            </a:extLst>
          </p:cNvPr>
          <p:cNvSpPr/>
          <p:nvPr/>
        </p:nvSpPr>
        <p:spPr>
          <a:xfrm>
            <a:off x="6610981" y="5357800"/>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1" name="מלבן 110">
            <a:extLst>
              <a:ext uri="{FF2B5EF4-FFF2-40B4-BE49-F238E27FC236}">
                <a16:creationId xmlns:a16="http://schemas.microsoft.com/office/drawing/2014/main" id="{9ABBFC31-9C9D-47F0-EF24-D54EC41EB445}"/>
              </a:ext>
            </a:extLst>
          </p:cNvPr>
          <p:cNvSpPr/>
          <p:nvPr/>
        </p:nvSpPr>
        <p:spPr>
          <a:xfrm>
            <a:off x="7536262" y="5375530"/>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2" name="מלבן 111">
            <a:extLst>
              <a:ext uri="{FF2B5EF4-FFF2-40B4-BE49-F238E27FC236}">
                <a16:creationId xmlns:a16="http://schemas.microsoft.com/office/drawing/2014/main" id="{3BFA19E1-CB84-C792-8ABE-7E78851293A0}"/>
              </a:ext>
            </a:extLst>
          </p:cNvPr>
          <p:cNvSpPr/>
          <p:nvPr/>
        </p:nvSpPr>
        <p:spPr>
          <a:xfrm>
            <a:off x="8423031" y="5375530"/>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3" name="מלבן 112">
            <a:extLst>
              <a:ext uri="{FF2B5EF4-FFF2-40B4-BE49-F238E27FC236}">
                <a16:creationId xmlns:a16="http://schemas.microsoft.com/office/drawing/2014/main" id="{924C692E-E29C-B827-7088-48BCF8D69D1E}"/>
              </a:ext>
            </a:extLst>
          </p:cNvPr>
          <p:cNvSpPr/>
          <p:nvPr/>
        </p:nvSpPr>
        <p:spPr>
          <a:xfrm>
            <a:off x="481274" y="6046065"/>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4" name="מלבן 113">
            <a:extLst>
              <a:ext uri="{FF2B5EF4-FFF2-40B4-BE49-F238E27FC236}">
                <a16:creationId xmlns:a16="http://schemas.microsoft.com/office/drawing/2014/main" id="{6A7521A9-9714-5E32-51A8-AE66E5D7139F}"/>
              </a:ext>
            </a:extLst>
          </p:cNvPr>
          <p:cNvSpPr/>
          <p:nvPr/>
        </p:nvSpPr>
        <p:spPr>
          <a:xfrm>
            <a:off x="1407396" y="6046065"/>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5" name="מלבן 114">
            <a:extLst>
              <a:ext uri="{FF2B5EF4-FFF2-40B4-BE49-F238E27FC236}">
                <a16:creationId xmlns:a16="http://schemas.microsoft.com/office/drawing/2014/main" id="{4397F08C-08F9-C4DF-DF90-D2A465E936C7}"/>
              </a:ext>
            </a:extLst>
          </p:cNvPr>
          <p:cNvSpPr/>
          <p:nvPr/>
        </p:nvSpPr>
        <p:spPr>
          <a:xfrm>
            <a:off x="2248318" y="6046065"/>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6" name="מלבן 115">
            <a:extLst>
              <a:ext uri="{FF2B5EF4-FFF2-40B4-BE49-F238E27FC236}">
                <a16:creationId xmlns:a16="http://schemas.microsoft.com/office/drawing/2014/main" id="{7BFCCF14-5280-BEA9-A9D6-9DE48E3052ED}"/>
              </a:ext>
            </a:extLst>
          </p:cNvPr>
          <p:cNvSpPr/>
          <p:nvPr/>
        </p:nvSpPr>
        <p:spPr>
          <a:xfrm>
            <a:off x="3120845" y="6046065"/>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7" name="מלבן 116">
            <a:extLst>
              <a:ext uri="{FF2B5EF4-FFF2-40B4-BE49-F238E27FC236}">
                <a16:creationId xmlns:a16="http://schemas.microsoft.com/office/drawing/2014/main" id="{E36BEA8B-A823-8B81-2DEE-78284448481E}"/>
              </a:ext>
            </a:extLst>
          </p:cNvPr>
          <p:cNvSpPr/>
          <p:nvPr/>
        </p:nvSpPr>
        <p:spPr>
          <a:xfrm>
            <a:off x="4004269" y="6046065"/>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8" name="מלבן 117">
            <a:extLst>
              <a:ext uri="{FF2B5EF4-FFF2-40B4-BE49-F238E27FC236}">
                <a16:creationId xmlns:a16="http://schemas.microsoft.com/office/drawing/2014/main" id="{474420B4-C515-FD71-D320-86B7F47F6522}"/>
              </a:ext>
            </a:extLst>
          </p:cNvPr>
          <p:cNvSpPr/>
          <p:nvPr/>
        </p:nvSpPr>
        <p:spPr>
          <a:xfrm>
            <a:off x="4855030" y="6000848"/>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9" name="מלבן 118">
            <a:extLst>
              <a:ext uri="{FF2B5EF4-FFF2-40B4-BE49-F238E27FC236}">
                <a16:creationId xmlns:a16="http://schemas.microsoft.com/office/drawing/2014/main" id="{39FBC40F-D04A-5E6F-8FD2-3CAA17C5F991}"/>
              </a:ext>
            </a:extLst>
          </p:cNvPr>
          <p:cNvSpPr/>
          <p:nvPr/>
        </p:nvSpPr>
        <p:spPr>
          <a:xfrm>
            <a:off x="5695952" y="5994469"/>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0" name="מלבן 119">
            <a:extLst>
              <a:ext uri="{FF2B5EF4-FFF2-40B4-BE49-F238E27FC236}">
                <a16:creationId xmlns:a16="http://schemas.microsoft.com/office/drawing/2014/main" id="{E8DD7BCE-56F5-2F67-5376-5C5EF7138089}"/>
              </a:ext>
            </a:extLst>
          </p:cNvPr>
          <p:cNvSpPr/>
          <p:nvPr/>
        </p:nvSpPr>
        <p:spPr>
          <a:xfrm>
            <a:off x="6610981" y="6028335"/>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1" name="מלבן 120">
            <a:extLst>
              <a:ext uri="{FF2B5EF4-FFF2-40B4-BE49-F238E27FC236}">
                <a16:creationId xmlns:a16="http://schemas.microsoft.com/office/drawing/2014/main" id="{080F32B1-4AEA-F6FE-2705-2360824FAE5F}"/>
              </a:ext>
            </a:extLst>
          </p:cNvPr>
          <p:cNvSpPr/>
          <p:nvPr/>
        </p:nvSpPr>
        <p:spPr>
          <a:xfrm>
            <a:off x="7536262" y="6046065"/>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2" name="מלבן 121">
            <a:extLst>
              <a:ext uri="{FF2B5EF4-FFF2-40B4-BE49-F238E27FC236}">
                <a16:creationId xmlns:a16="http://schemas.microsoft.com/office/drawing/2014/main" id="{A86A183F-B873-47D6-1AD6-FEB599F46D76}"/>
              </a:ext>
            </a:extLst>
          </p:cNvPr>
          <p:cNvSpPr/>
          <p:nvPr/>
        </p:nvSpPr>
        <p:spPr>
          <a:xfrm>
            <a:off x="8423031" y="6046065"/>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 name="מלבן 3">
            <a:extLst>
              <a:ext uri="{FF2B5EF4-FFF2-40B4-BE49-F238E27FC236}">
                <a16:creationId xmlns:a16="http://schemas.microsoft.com/office/drawing/2014/main" id="{4D09B4AC-78D2-C0BE-49E7-AC3FD6E3AC39}"/>
              </a:ext>
            </a:extLst>
          </p:cNvPr>
          <p:cNvSpPr/>
          <p:nvPr/>
        </p:nvSpPr>
        <p:spPr>
          <a:xfrm>
            <a:off x="481274" y="333775"/>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solidFill>
                <a:srgbClr val="FF0000"/>
              </a:solidFill>
            </a:endParaRPr>
          </a:p>
        </p:txBody>
      </p:sp>
      <p:sp>
        <p:nvSpPr>
          <p:cNvPr id="9" name="כפתור הוספת חייכנים א">
            <a:extLst>
              <a:ext uri="{FF2B5EF4-FFF2-40B4-BE49-F238E27FC236}">
                <a16:creationId xmlns:a16="http://schemas.microsoft.com/office/drawing/2014/main" id="{1D3C302F-5758-411D-1007-971D5A6879B7}"/>
              </a:ext>
            </a:extLst>
          </p:cNvPr>
          <p:cNvSpPr/>
          <p:nvPr/>
        </p:nvSpPr>
        <p:spPr>
          <a:xfrm>
            <a:off x="9331569" y="5431348"/>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6">
              <a:lumMod val="75000"/>
            </a:schemeClr>
          </a:solidFill>
          <a:ln w="57150" cap="rnd">
            <a:solidFill>
              <a:schemeClr val="accent6">
                <a:lumMod val="50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לְכִסוּי הַלוּחַ.</a:t>
            </a:r>
            <a:endParaRPr lang="en-IL" sz="2800" dirty="0"/>
          </a:p>
        </p:txBody>
      </p:sp>
    </p:spTree>
    <p:extLst>
      <p:ext uri="{BB962C8B-B14F-4D97-AF65-F5344CB8AC3E}">
        <p14:creationId xmlns:p14="http://schemas.microsoft.com/office/powerpoint/2010/main" val="3053062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2" nodeType="withEffect">
                                  <p:stCondLst>
                                    <p:cond delay="0"/>
                                  </p:stCondLst>
                                  <p:childTnLst>
                                    <p:set>
                                      <p:cBhvr>
                                        <p:cTn id="6" dur="1" fill="hold">
                                          <p:stCondLst>
                                            <p:cond delay="0"/>
                                          </p:stCondLst>
                                        </p:cTn>
                                        <p:tgtEl>
                                          <p:spTgt spid="83"/>
                                        </p:tgtEl>
                                        <p:attrNameLst>
                                          <p:attrName>style.visibility</p:attrName>
                                        </p:attrNameLst>
                                      </p:cBhvr>
                                      <p:to>
                                        <p:strVal val="visible"/>
                                      </p:to>
                                    </p:set>
                                  </p:childTnLst>
                                </p:cTn>
                              </p:par>
                              <p:par>
                                <p:cTn id="7" presetID="1" presetClass="entr" presetSubtype="0" fill="hold" grpId="2" nodeType="withEffect">
                                  <p:stCondLst>
                                    <p:cond delay="0"/>
                                  </p:stCondLst>
                                  <p:childTnLst>
                                    <p:set>
                                      <p:cBhvr>
                                        <p:cTn id="8" dur="1" fill="hold">
                                          <p:stCondLst>
                                            <p:cond delay="0"/>
                                          </p:stCondLst>
                                        </p:cTn>
                                        <p:tgtEl>
                                          <p:spTgt spid="84"/>
                                        </p:tgtEl>
                                        <p:attrNameLst>
                                          <p:attrName>style.visibility</p:attrName>
                                        </p:attrNameLst>
                                      </p:cBhvr>
                                      <p:to>
                                        <p:strVal val="visible"/>
                                      </p:to>
                                    </p:set>
                                  </p:childTnLst>
                                </p:cTn>
                              </p:par>
                              <p:par>
                                <p:cTn id="9" presetID="1" presetClass="entr" presetSubtype="0" fill="hold" grpId="2" nodeType="withEffect">
                                  <p:stCondLst>
                                    <p:cond delay="0"/>
                                  </p:stCondLst>
                                  <p:childTnLst>
                                    <p:set>
                                      <p:cBhvr>
                                        <p:cTn id="10" dur="1" fill="hold">
                                          <p:stCondLst>
                                            <p:cond delay="0"/>
                                          </p:stCondLst>
                                        </p:cTn>
                                        <p:tgtEl>
                                          <p:spTgt spid="85"/>
                                        </p:tgtEl>
                                        <p:attrNameLst>
                                          <p:attrName>style.visibility</p:attrName>
                                        </p:attrNameLst>
                                      </p:cBhvr>
                                      <p:to>
                                        <p:strVal val="visible"/>
                                      </p:to>
                                    </p:set>
                                  </p:childTnLst>
                                </p:cTn>
                              </p:par>
                              <p:par>
                                <p:cTn id="11" presetID="1" presetClass="entr" presetSubtype="0" fill="hold" grpId="2" nodeType="withEffect">
                                  <p:stCondLst>
                                    <p:cond delay="0"/>
                                  </p:stCondLst>
                                  <p:childTnLst>
                                    <p:set>
                                      <p:cBhvr>
                                        <p:cTn id="12" dur="1" fill="hold">
                                          <p:stCondLst>
                                            <p:cond delay="0"/>
                                          </p:stCondLst>
                                        </p:cTn>
                                        <p:tgtEl>
                                          <p:spTgt spid="86"/>
                                        </p:tgtEl>
                                        <p:attrNameLst>
                                          <p:attrName>style.visibility</p:attrName>
                                        </p:attrNameLst>
                                      </p:cBhvr>
                                      <p:to>
                                        <p:strVal val="visible"/>
                                      </p:to>
                                    </p:set>
                                  </p:childTnLst>
                                </p:cTn>
                              </p:par>
                              <p:par>
                                <p:cTn id="13" presetID="1" presetClass="entr" presetSubtype="0" fill="hold" grpId="2" nodeType="withEffect">
                                  <p:stCondLst>
                                    <p:cond delay="0"/>
                                  </p:stCondLst>
                                  <p:childTnLst>
                                    <p:set>
                                      <p:cBhvr>
                                        <p:cTn id="14" dur="1" fill="hold">
                                          <p:stCondLst>
                                            <p:cond delay="0"/>
                                          </p:stCondLst>
                                        </p:cTn>
                                        <p:tgtEl>
                                          <p:spTgt spid="87"/>
                                        </p:tgtEl>
                                        <p:attrNameLst>
                                          <p:attrName>style.visibility</p:attrName>
                                        </p:attrNameLst>
                                      </p:cBhvr>
                                      <p:to>
                                        <p:strVal val="visible"/>
                                      </p:to>
                                    </p:set>
                                  </p:childTnLst>
                                </p:cTn>
                              </p:par>
                              <p:par>
                                <p:cTn id="15" presetID="1" presetClass="entr" presetSubtype="0" fill="hold" grpId="2" nodeType="withEffect">
                                  <p:stCondLst>
                                    <p:cond delay="0"/>
                                  </p:stCondLst>
                                  <p:childTnLst>
                                    <p:set>
                                      <p:cBhvr>
                                        <p:cTn id="16" dur="1" fill="hold">
                                          <p:stCondLst>
                                            <p:cond delay="0"/>
                                          </p:stCondLst>
                                        </p:cTn>
                                        <p:tgtEl>
                                          <p:spTgt spid="88"/>
                                        </p:tgtEl>
                                        <p:attrNameLst>
                                          <p:attrName>style.visibility</p:attrName>
                                        </p:attrNameLst>
                                      </p:cBhvr>
                                      <p:to>
                                        <p:strVal val="visible"/>
                                      </p:to>
                                    </p:set>
                                  </p:childTnLst>
                                </p:cTn>
                              </p:par>
                              <p:par>
                                <p:cTn id="17" presetID="1" presetClass="entr" presetSubtype="0" fill="hold" grpId="2" nodeType="withEffect">
                                  <p:stCondLst>
                                    <p:cond delay="0"/>
                                  </p:stCondLst>
                                  <p:childTnLst>
                                    <p:set>
                                      <p:cBhvr>
                                        <p:cTn id="18" dur="1" fill="hold">
                                          <p:stCondLst>
                                            <p:cond delay="0"/>
                                          </p:stCondLst>
                                        </p:cTn>
                                        <p:tgtEl>
                                          <p:spTgt spid="89"/>
                                        </p:tgtEl>
                                        <p:attrNameLst>
                                          <p:attrName>style.visibility</p:attrName>
                                        </p:attrNameLst>
                                      </p:cBhvr>
                                      <p:to>
                                        <p:strVal val="visible"/>
                                      </p:to>
                                    </p:set>
                                  </p:childTnLst>
                                </p:cTn>
                              </p:par>
                              <p:par>
                                <p:cTn id="19" presetID="1" presetClass="entr" presetSubtype="0" fill="hold" grpId="2" nodeType="withEffect">
                                  <p:stCondLst>
                                    <p:cond delay="0"/>
                                  </p:stCondLst>
                                  <p:childTnLst>
                                    <p:set>
                                      <p:cBhvr>
                                        <p:cTn id="20" dur="1" fill="hold">
                                          <p:stCondLst>
                                            <p:cond delay="0"/>
                                          </p:stCondLst>
                                        </p:cTn>
                                        <p:tgtEl>
                                          <p:spTgt spid="90"/>
                                        </p:tgtEl>
                                        <p:attrNameLst>
                                          <p:attrName>style.visibility</p:attrName>
                                        </p:attrNameLst>
                                      </p:cBhvr>
                                      <p:to>
                                        <p:strVal val="visible"/>
                                      </p:to>
                                    </p:set>
                                  </p:childTnLst>
                                </p:cTn>
                              </p:par>
                              <p:par>
                                <p:cTn id="21" presetID="1" presetClass="entr" presetSubtype="0" fill="hold" grpId="2" nodeType="withEffect">
                                  <p:stCondLst>
                                    <p:cond delay="0"/>
                                  </p:stCondLst>
                                  <p:childTnLst>
                                    <p:set>
                                      <p:cBhvr>
                                        <p:cTn id="22" dur="1" fill="hold">
                                          <p:stCondLst>
                                            <p:cond delay="0"/>
                                          </p:stCondLst>
                                        </p:cTn>
                                        <p:tgtEl>
                                          <p:spTgt spid="91"/>
                                        </p:tgtEl>
                                        <p:attrNameLst>
                                          <p:attrName>style.visibility</p:attrName>
                                        </p:attrNameLst>
                                      </p:cBhvr>
                                      <p:to>
                                        <p:strVal val="visible"/>
                                      </p:to>
                                    </p:set>
                                  </p:childTnLst>
                                </p:cTn>
                              </p:par>
                              <p:par>
                                <p:cTn id="23" presetID="1" presetClass="entr" presetSubtype="0" fill="hold" grpId="2" nodeType="withEffect">
                                  <p:stCondLst>
                                    <p:cond delay="0"/>
                                  </p:stCondLst>
                                  <p:childTnLst>
                                    <p:set>
                                      <p:cBhvr>
                                        <p:cTn id="24" dur="1" fill="hold">
                                          <p:stCondLst>
                                            <p:cond delay="0"/>
                                          </p:stCondLst>
                                        </p:cTn>
                                        <p:tgtEl>
                                          <p:spTgt spid="92"/>
                                        </p:tgtEl>
                                        <p:attrNameLst>
                                          <p:attrName>style.visibility</p:attrName>
                                        </p:attrNameLst>
                                      </p:cBhvr>
                                      <p:to>
                                        <p:strVal val="visible"/>
                                      </p:to>
                                    </p:set>
                                  </p:childTnLst>
                                </p:cTn>
                              </p:par>
                              <p:par>
                                <p:cTn id="25" presetID="1" presetClass="entr" presetSubtype="0" fill="hold" grpId="2" nodeType="withEffect">
                                  <p:stCondLst>
                                    <p:cond delay="0"/>
                                  </p:stCondLst>
                                  <p:childTnLst>
                                    <p:set>
                                      <p:cBhvr>
                                        <p:cTn id="26" dur="1" fill="hold">
                                          <p:stCondLst>
                                            <p:cond delay="0"/>
                                          </p:stCondLst>
                                        </p:cTn>
                                        <p:tgtEl>
                                          <p:spTgt spid="93"/>
                                        </p:tgtEl>
                                        <p:attrNameLst>
                                          <p:attrName>style.visibility</p:attrName>
                                        </p:attrNameLst>
                                      </p:cBhvr>
                                      <p:to>
                                        <p:strVal val="visible"/>
                                      </p:to>
                                    </p:set>
                                  </p:childTnLst>
                                </p:cTn>
                              </p:par>
                              <p:par>
                                <p:cTn id="27" presetID="1" presetClass="entr" presetSubtype="0" fill="hold" grpId="2" nodeType="withEffect">
                                  <p:stCondLst>
                                    <p:cond delay="0"/>
                                  </p:stCondLst>
                                  <p:childTnLst>
                                    <p:set>
                                      <p:cBhvr>
                                        <p:cTn id="28" dur="1" fill="hold">
                                          <p:stCondLst>
                                            <p:cond delay="0"/>
                                          </p:stCondLst>
                                        </p:cTn>
                                        <p:tgtEl>
                                          <p:spTgt spid="94"/>
                                        </p:tgtEl>
                                        <p:attrNameLst>
                                          <p:attrName>style.visibility</p:attrName>
                                        </p:attrNameLst>
                                      </p:cBhvr>
                                      <p:to>
                                        <p:strVal val="visible"/>
                                      </p:to>
                                    </p:set>
                                  </p:childTnLst>
                                </p:cTn>
                              </p:par>
                              <p:par>
                                <p:cTn id="29" presetID="1" presetClass="entr" presetSubtype="0" fill="hold" grpId="2" nodeType="withEffect">
                                  <p:stCondLst>
                                    <p:cond delay="0"/>
                                  </p:stCondLst>
                                  <p:childTnLst>
                                    <p:set>
                                      <p:cBhvr>
                                        <p:cTn id="30" dur="1" fill="hold">
                                          <p:stCondLst>
                                            <p:cond delay="0"/>
                                          </p:stCondLst>
                                        </p:cTn>
                                        <p:tgtEl>
                                          <p:spTgt spid="95"/>
                                        </p:tgtEl>
                                        <p:attrNameLst>
                                          <p:attrName>style.visibility</p:attrName>
                                        </p:attrNameLst>
                                      </p:cBhvr>
                                      <p:to>
                                        <p:strVal val="visible"/>
                                      </p:to>
                                    </p:set>
                                  </p:childTnLst>
                                </p:cTn>
                              </p:par>
                              <p:par>
                                <p:cTn id="31" presetID="1" presetClass="entr" presetSubtype="0" fill="hold" grpId="2" nodeType="withEffect">
                                  <p:stCondLst>
                                    <p:cond delay="0"/>
                                  </p:stCondLst>
                                  <p:childTnLst>
                                    <p:set>
                                      <p:cBhvr>
                                        <p:cTn id="32" dur="1" fill="hold">
                                          <p:stCondLst>
                                            <p:cond delay="0"/>
                                          </p:stCondLst>
                                        </p:cTn>
                                        <p:tgtEl>
                                          <p:spTgt spid="96"/>
                                        </p:tgtEl>
                                        <p:attrNameLst>
                                          <p:attrName>style.visibility</p:attrName>
                                        </p:attrNameLst>
                                      </p:cBhvr>
                                      <p:to>
                                        <p:strVal val="visible"/>
                                      </p:to>
                                    </p:set>
                                  </p:childTnLst>
                                </p:cTn>
                              </p:par>
                              <p:par>
                                <p:cTn id="33" presetID="1" presetClass="entr" presetSubtype="0" fill="hold" grpId="2" nodeType="withEffect">
                                  <p:stCondLst>
                                    <p:cond delay="0"/>
                                  </p:stCondLst>
                                  <p:childTnLst>
                                    <p:set>
                                      <p:cBhvr>
                                        <p:cTn id="34" dur="1" fill="hold">
                                          <p:stCondLst>
                                            <p:cond delay="0"/>
                                          </p:stCondLst>
                                        </p:cTn>
                                        <p:tgtEl>
                                          <p:spTgt spid="97"/>
                                        </p:tgtEl>
                                        <p:attrNameLst>
                                          <p:attrName>style.visibility</p:attrName>
                                        </p:attrNameLst>
                                      </p:cBhvr>
                                      <p:to>
                                        <p:strVal val="visible"/>
                                      </p:to>
                                    </p:set>
                                  </p:childTnLst>
                                </p:cTn>
                              </p:par>
                              <p:par>
                                <p:cTn id="35" presetID="1" presetClass="entr" presetSubtype="0" fill="hold" grpId="2" nodeType="withEffect">
                                  <p:stCondLst>
                                    <p:cond delay="0"/>
                                  </p:stCondLst>
                                  <p:childTnLst>
                                    <p:set>
                                      <p:cBhvr>
                                        <p:cTn id="36" dur="1" fill="hold">
                                          <p:stCondLst>
                                            <p:cond delay="0"/>
                                          </p:stCondLst>
                                        </p:cTn>
                                        <p:tgtEl>
                                          <p:spTgt spid="98"/>
                                        </p:tgtEl>
                                        <p:attrNameLst>
                                          <p:attrName>style.visibility</p:attrName>
                                        </p:attrNameLst>
                                      </p:cBhvr>
                                      <p:to>
                                        <p:strVal val="visible"/>
                                      </p:to>
                                    </p:set>
                                  </p:childTnLst>
                                </p:cTn>
                              </p:par>
                              <p:par>
                                <p:cTn id="37" presetID="1" presetClass="entr" presetSubtype="0" fill="hold" grpId="2" nodeType="withEffect">
                                  <p:stCondLst>
                                    <p:cond delay="0"/>
                                  </p:stCondLst>
                                  <p:childTnLst>
                                    <p:set>
                                      <p:cBhvr>
                                        <p:cTn id="38" dur="1" fill="hold">
                                          <p:stCondLst>
                                            <p:cond delay="0"/>
                                          </p:stCondLst>
                                        </p:cTn>
                                        <p:tgtEl>
                                          <p:spTgt spid="99"/>
                                        </p:tgtEl>
                                        <p:attrNameLst>
                                          <p:attrName>style.visibility</p:attrName>
                                        </p:attrNameLst>
                                      </p:cBhvr>
                                      <p:to>
                                        <p:strVal val="visible"/>
                                      </p:to>
                                    </p:set>
                                  </p:childTnLst>
                                </p:cTn>
                              </p:par>
                              <p:par>
                                <p:cTn id="39" presetID="1" presetClass="entr" presetSubtype="0" fill="hold" grpId="2" nodeType="withEffect">
                                  <p:stCondLst>
                                    <p:cond delay="0"/>
                                  </p:stCondLst>
                                  <p:childTnLst>
                                    <p:set>
                                      <p:cBhvr>
                                        <p:cTn id="40" dur="1" fill="hold">
                                          <p:stCondLst>
                                            <p:cond delay="0"/>
                                          </p:stCondLst>
                                        </p:cTn>
                                        <p:tgtEl>
                                          <p:spTgt spid="100"/>
                                        </p:tgtEl>
                                        <p:attrNameLst>
                                          <p:attrName>style.visibility</p:attrName>
                                        </p:attrNameLst>
                                      </p:cBhvr>
                                      <p:to>
                                        <p:strVal val="visible"/>
                                      </p:to>
                                    </p:set>
                                  </p:childTnLst>
                                </p:cTn>
                              </p:par>
                              <p:par>
                                <p:cTn id="41" presetID="1" presetClass="entr" presetSubtype="0" fill="hold" grpId="2" nodeType="withEffect">
                                  <p:stCondLst>
                                    <p:cond delay="0"/>
                                  </p:stCondLst>
                                  <p:childTnLst>
                                    <p:set>
                                      <p:cBhvr>
                                        <p:cTn id="42" dur="1" fill="hold">
                                          <p:stCondLst>
                                            <p:cond delay="0"/>
                                          </p:stCondLst>
                                        </p:cTn>
                                        <p:tgtEl>
                                          <p:spTgt spid="101"/>
                                        </p:tgtEl>
                                        <p:attrNameLst>
                                          <p:attrName>style.visibility</p:attrName>
                                        </p:attrNameLst>
                                      </p:cBhvr>
                                      <p:to>
                                        <p:strVal val="visible"/>
                                      </p:to>
                                    </p:set>
                                  </p:childTnLst>
                                </p:cTn>
                              </p:par>
                              <p:par>
                                <p:cTn id="43" presetID="1" presetClass="entr" presetSubtype="0" fill="hold" grpId="2" nodeType="withEffect">
                                  <p:stCondLst>
                                    <p:cond delay="0"/>
                                  </p:stCondLst>
                                  <p:childTnLst>
                                    <p:set>
                                      <p:cBhvr>
                                        <p:cTn id="44" dur="1" fill="hold">
                                          <p:stCondLst>
                                            <p:cond delay="0"/>
                                          </p:stCondLst>
                                        </p:cTn>
                                        <p:tgtEl>
                                          <p:spTgt spid="102"/>
                                        </p:tgtEl>
                                        <p:attrNameLst>
                                          <p:attrName>style.visibility</p:attrName>
                                        </p:attrNameLst>
                                      </p:cBhvr>
                                      <p:to>
                                        <p:strVal val="visible"/>
                                      </p:to>
                                    </p:set>
                                  </p:childTnLst>
                                </p:cTn>
                              </p:par>
                              <p:par>
                                <p:cTn id="45" presetID="1" presetClass="entr" presetSubtype="0" fill="hold" grpId="2" nodeType="withEffect">
                                  <p:stCondLst>
                                    <p:cond delay="0"/>
                                  </p:stCondLst>
                                  <p:childTnLst>
                                    <p:set>
                                      <p:cBhvr>
                                        <p:cTn id="46" dur="1" fill="hold">
                                          <p:stCondLst>
                                            <p:cond delay="0"/>
                                          </p:stCondLst>
                                        </p:cTn>
                                        <p:tgtEl>
                                          <p:spTgt spid="103"/>
                                        </p:tgtEl>
                                        <p:attrNameLst>
                                          <p:attrName>style.visibility</p:attrName>
                                        </p:attrNameLst>
                                      </p:cBhvr>
                                      <p:to>
                                        <p:strVal val="visible"/>
                                      </p:to>
                                    </p:set>
                                  </p:childTnLst>
                                </p:cTn>
                              </p:par>
                              <p:par>
                                <p:cTn id="47" presetID="1" presetClass="entr" presetSubtype="0" fill="hold" grpId="2" nodeType="withEffect">
                                  <p:stCondLst>
                                    <p:cond delay="0"/>
                                  </p:stCondLst>
                                  <p:childTnLst>
                                    <p:set>
                                      <p:cBhvr>
                                        <p:cTn id="48" dur="1" fill="hold">
                                          <p:stCondLst>
                                            <p:cond delay="0"/>
                                          </p:stCondLst>
                                        </p:cTn>
                                        <p:tgtEl>
                                          <p:spTgt spid="104"/>
                                        </p:tgtEl>
                                        <p:attrNameLst>
                                          <p:attrName>style.visibility</p:attrName>
                                        </p:attrNameLst>
                                      </p:cBhvr>
                                      <p:to>
                                        <p:strVal val="visible"/>
                                      </p:to>
                                    </p:set>
                                  </p:childTnLst>
                                </p:cTn>
                              </p:par>
                              <p:par>
                                <p:cTn id="49" presetID="1" presetClass="entr" presetSubtype="0" fill="hold" grpId="2" nodeType="withEffect">
                                  <p:stCondLst>
                                    <p:cond delay="0"/>
                                  </p:stCondLst>
                                  <p:childTnLst>
                                    <p:set>
                                      <p:cBhvr>
                                        <p:cTn id="50" dur="1" fill="hold">
                                          <p:stCondLst>
                                            <p:cond delay="0"/>
                                          </p:stCondLst>
                                        </p:cTn>
                                        <p:tgtEl>
                                          <p:spTgt spid="105"/>
                                        </p:tgtEl>
                                        <p:attrNameLst>
                                          <p:attrName>style.visibility</p:attrName>
                                        </p:attrNameLst>
                                      </p:cBhvr>
                                      <p:to>
                                        <p:strVal val="visible"/>
                                      </p:to>
                                    </p:set>
                                  </p:childTnLst>
                                </p:cTn>
                              </p:par>
                              <p:par>
                                <p:cTn id="51" presetID="1" presetClass="entr" presetSubtype="0" fill="hold" grpId="2" nodeType="withEffect">
                                  <p:stCondLst>
                                    <p:cond delay="0"/>
                                  </p:stCondLst>
                                  <p:childTnLst>
                                    <p:set>
                                      <p:cBhvr>
                                        <p:cTn id="52" dur="1" fill="hold">
                                          <p:stCondLst>
                                            <p:cond delay="0"/>
                                          </p:stCondLst>
                                        </p:cTn>
                                        <p:tgtEl>
                                          <p:spTgt spid="106"/>
                                        </p:tgtEl>
                                        <p:attrNameLst>
                                          <p:attrName>style.visibility</p:attrName>
                                        </p:attrNameLst>
                                      </p:cBhvr>
                                      <p:to>
                                        <p:strVal val="visible"/>
                                      </p:to>
                                    </p:set>
                                  </p:childTnLst>
                                </p:cTn>
                              </p:par>
                              <p:par>
                                <p:cTn id="53" presetID="1" presetClass="entr" presetSubtype="0" fill="hold" grpId="2" nodeType="withEffect">
                                  <p:stCondLst>
                                    <p:cond delay="0"/>
                                  </p:stCondLst>
                                  <p:childTnLst>
                                    <p:set>
                                      <p:cBhvr>
                                        <p:cTn id="54" dur="1" fill="hold">
                                          <p:stCondLst>
                                            <p:cond delay="0"/>
                                          </p:stCondLst>
                                        </p:cTn>
                                        <p:tgtEl>
                                          <p:spTgt spid="107"/>
                                        </p:tgtEl>
                                        <p:attrNameLst>
                                          <p:attrName>style.visibility</p:attrName>
                                        </p:attrNameLst>
                                      </p:cBhvr>
                                      <p:to>
                                        <p:strVal val="visible"/>
                                      </p:to>
                                    </p:set>
                                  </p:childTnLst>
                                </p:cTn>
                              </p:par>
                              <p:par>
                                <p:cTn id="55" presetID="1" presetClass="entr" presetSubtype="0" fill="hold" grpId="2" nodeType="withEffect">
                                  <p:stCondLst>
                                    <p:cond delay="0"/>
                                  </p:stCondLst>
                                  <p:childTnLst>
                                    <p:set>
                                      <p:cBhvr>
                                        <p:cTn id="56" dur="1" fill="hold">
                                          <p:stCondLst>
                                            <p:cond delay="0"/>
                                          </p:stCondLst>
                                        </p:cTn>
                                        <p:tgtEl>
                                          <p:spTgt spid="108"/>
                                        </p:tgtEl>
                                        <p:attrNameLst>
                                          <p:attrName>style.visibility</p:attrName>
                                        </p:attrNameLst>
                                      </p:cBhvr>
                                      <p:to>
                                        <p:strVal val="visible"/>
                                      </p:to>
                                    </p:set>
                                  </p:childTnLst>
                                </p:cTn>
                              </p:par>
                              <p:par>
                                <p:cTn id="57" presetID="1" presetClass="entr" presetSubtype="0" fill="hold" grpId="2" nodeType="withEffect">
                                  <p:stCondLst>
                                    <p:cond delay="0"/>
                                  </p:stCondLst>
                                  <p:childTnLst>
                                    <p:set>
                                      <p:cBhvr>
                                        <p:cTn id="58" dur="1" fill="hold">
                                          <p:stCondLst>
                                            <p:cond delay="0"/>
                                          </p:stCondLst>
                                        </p:cTn>
                                        <p:tgtEl>
                                          <p:spTgt spid="109"/>
                                        </p:tgtEl>
                                        <p:attrNameLst>
                                          <p:attrName>style.visibility</p:attrName>
                                        </p:attrNameLst>
                                      </p:cBhvr>
                                      <p:to>
                                        <p:strVal val="visible"/>
                                      </p:to>
                                    </p:set>
                                  </p:childTnLst>
                                </p:cTn>
                              </p:par>
                              <p:par>
                                <p:cTn id="59" presetID="1" presetClass="entr" presetSubtype="0" fill="hold" grpId="2" nodeType="withEffect">
                                  <p:stCondLst>
                                    <p:cond delay="0"/>
                                  </p:stCondLst>
                                  <p:childTnLst>
                                    <p:set>
                                      <p:cBhvr>
                                        <p:cTn id="60" dur="1" fill="hold">
                                          <p:stCondLst>
                                            <p:cond delay="0"/>
                                          </p:stCondLst>
                                        </p:cTn>
                                        <p:tgtEl>
                                          <p:spTgt spid="110"/>
                                        </p:tgtEl>
                                        <p:attrNameLst>
                                          <p:attrName>style.visibility</p:attrName>
                                        </p:attrNameLst>
                                      </p:cBhvr>
                                      <p:to>
                                        <p:strVal val="visible"/>
                                      </p:to>
                                    </p:set>
                                  </p:childTnLst>
                                </p:cTn>
                              </p:par>
                              <p:par>
                                <p:cTn id="61" presetID="1" presetClass="entr" presetSubtype="0" fill="hold" grpId="2" nodeType="withEffect">
                                  <p:stCondLst>
                                    <p:cond delay="0"/>
                                  </p:stCondLst>
                                  <p:childTnLst>
                                    <p:set>
                                      <p:cBhvr>
                                        <p:cTn id="62" dur="1" fill="hold">
                                          <p:stCondLst>
                                            <p:cond delay="0"/>
                                          </p:stCondLst>
                                        </p:cTn>
                                        <p:tgtEl>
                                          <p:spTgt spid="111"/>
                                        </p:tgtEl>
                                        <p:attrNameLst>
                                          <p:attrName>style.visibility</p:attrName>
                                        </p:attrNameLst>
                                      </p:cBhvr>
                                      <p:to>
                                        <p:strVal val="visible"/>
                                      </p:to>
                                    </p:set>
                                  </p:childTnLst>
                                </p:cTn>
                              </p:par>
                              <p:par>
                                <p:cTn id="63" presetID="1" presetClass="entr" presetSubtype="0" fill="hold" grpId="2" nodeType="withEffect">
                                  <p:stCondLst>
                                    <p:cond delay="0"/>
                                  </p:stCondLst>
                                  <p:childTnLst>
                                    <p:set>
                                      <p:cBhvr>
                                        <p:cTn id="64" dur="1" fill="hold">
                                          <p:stCondLst>
                                            <p:cond delay="0"/>
                                          </p:stCondLst>
                                        </p:cTn>
                                        <p:tgtEl>
                                          <p:spTgt spid="112"/>
                                        </p:tgtEl>
                                        <p:attrNameLst>
                                          <p:attrName>style.visibility</p:attrName>
                                        </p:attrNameLst>
                                      </p:cBhvr>
                                      <p:to>
                                        <p:strVal val="visible"/>
                                      </p:to>
                                    </p:set>
                                  </p:childTnLst>
                                </p:cTn>
                              </p:par>
                              <p:par>
                                <p:cTn id="65" presetID="1" presetClass="entr" presetSubtype="0" fill="hold" grpId="2" nodeType="withEffect">
                                  <p:stCondLst>
                                    <p:cond delay="0"/>
                                  </p:stCondLst>
                                  <p:childTnLst>
                                    <p:set>
                                      <p:cBhvr>
                                        <p:cTn id="66" dur="1" fill="hold">
                                          <p:stCondLst>
                                            <p:cond delay="0"/>
                                          </p:stCondLst>
                                        </p:cTn>
                                        <p:tgtEl>
                                          <p:spTgt spid="113"/>
                                        </p:tgtEl>
                                        <p:attrNameLst>
                                          <p:attrName>style.visibility</p:attrName>
                                        </p:attrNameLst>
                                      </p:cBhvr>
                                      <p:to>
                                        <p:strVal val="visible"/>
                                      </p:to>
                                    </p:set>
                                  </p:childTnLst>
                                </p:cTn>
                              </p:par>
                              <p:par>
                                <p:cTn id="67" presetID="1" presetClass="entr" presetSubtype="0" fill="hold" grpId="2" nodeType="withEffect">
                                  <p:stCondLst>
                                    <p:cond delay="0"/>
                                  </p:stCondLst>
                                  <p:childTnLst>
                                    <p:set>
                                      <p:cBhvr>
                                        <p:cTn id="68" dur="1" fill="hold">
                                          <p:stCondLst>
                                            <p:cond delay="0"/>
                                          </p:stCondLst>
                                        </p:cTn>
                                        <p:tgtEl>
                                          <p:spTgt spid="114"/>
                                        </p:tgtEl>
                                        <p:attrNameLst>
                                          <p:attrName>style.visibility</p:attrName>
                                        </p:attrNameLst>
                                      </p:cBhvr>
                                      <p:to>
                                        <p:strVal val="visible"/>
                                      </p:to>
                                    </p:set>
                                  </p:childTnLst>
                                </p:cTn>
                              </p:par>
                              <p:par>
                                <p:cTn id="69" presetID="1" presetClass="entr" presetSubtype="0" fill="hold" grpId="2" nodeType="withEffect">
                                  <p:stCondLst>
                                    <p:cond delay="0"/>
                                  </p:stCondLst>
                                  <p:childTnLst>
                                    <p:set>
                                      <p:cBhvr>
                                        <p:cTn id="70" dur="1" fill="hold">
                                          <p:stCondLst>
                                            <p:cond delay="0"/>
                                          </p:stCondLst>
                                        </p:cTn>
                                        <p:tgtEl>
                                          <p:spTgt spid="115"/>
                                        </p:tgtEl>
                                        <p:attrNameLst>
                                          <p:attrName>style.visibility</p:attrName>
                                        </p:attrNameLst>
                                      </p:cBhvr>
                                      <p:to>
                                        <p:strVal val="visible"/>
                                      </p:to>
                                    </p:set>
                                  </p:childTnLst>
                                </p:cTn>
                              </p:par>
                              <p:par>
                                <p:cTn id="71" presetID="1" presetClass="entr" presetSubtype="0" fill="hold" grpId="2" nodeType="withEffect">
                                  <p:stCondLst>
                                    <p:cond delay="0"/>
                                  </p:stCondLst>
                                  <p:childTnLst>
                                    <p:set>
                                      <p:cBhvr>
                                        <p:cTn id="72" dur="1" fill="hold">
                                          <p:stCondLst>
                                            <p:cond delay="0"/>
                                          </p:stCondLst>
                                        </p:cTn>
                                        <p:tgtEl>
                                          <p:spTgt spid="116"/>
                                        </p:tgtEl>
                                        <p:attrNameLst>
                                          <p:attrName>style.visibility</p:attrName>
                                        </p:attrNameLst>
                                      </p:cBhvr>
                                      <p:to>
                                        <p:strVal val="visible"/>
                                      </p:to>
                                    </p:set>
                                  </p:childTnLst>
                                </p:cTn>
                              </p:par>
                              <p:par>
                                <p:cTn id="73" presetID="1" presetClass="entr" presetSubtype="0" fill="hold" grpId="2" nodeType="withEffect">
                                  <p:stCondLst>
                                    <p:cond delay="0"/>
                                  </p:stCondLst>
                                  <p:childTnLst>
                                    <p:set>
                                      <p:cBhvr>
                                        <p:cTn id="74" dur="1" fill="hold">
                                          <p:stCondLst>
                                            <p:cond delay="0"/>
                                          </p:stCondLst>
                                        </p:cTn>
                                        <p:tgtEl>
                                          <p:spTgt spid="117"/>
                                        </p:tgtEl>
                                        <p:attrNameLst>
                                          <p:attrName>style.visibility</p:attrName>
                                        </p:attrNameLst>
                                      </p:cBhvr>
                                      <p:to>
                                        <p:strVal val="visible"/>
                                      </p:to>
                                    </p:set>
                                  </p:childTnLst>
                                </p:cTn>
                              </p:par>
                              <p:par>
                                <p:cTn id="75" presetID="1" presetClass="entr" presetSubtype="0" fill="hold" grpId="2" nodeType="withEffect">
                                  <p:stCondLst>
                                    <p:cond delay="0"/>
                                  </p:stCondLst>
                                  <p:childTnLst>
                                    <p:set>
                                      <p:cBhvr>
                                        <p:cTn id="76" dur="1" fill="hold">
                                          <p:stCondLst>
                                            <p:cond delay="0"/>
                                          </p:stCondLst>
                                        </p:cTn>
                                        <p:tgtEl>
                                          <p:spTgt spid="118"/>
                                        </p:tgtEl>
                                        <p:attrNameLst>
                                          <p:attrName>style.visibility</p:attrName>
                                        </p:attrNameLst>
                                      </p:cBhvr>
                                      <p:to>
                                        <p:strVal val="visible"/>
                                      </p:to>
                                    </p:set>
                                  </p:childTnLst>
                                </p:cTn>
                              </p:par>
                              <p:par>
                                <p:cTn id="77" presetID="1" presetClass="entr" presetSubtype="0" fill="hold" grpId="2" nodeType="withEffect">
                                  <p:stCondLst>
                                    <p:cond delay="0"/>
                                  </p:stCondLst>
                                  <p:childTnLst>
                                    <p:set>
                                      <p:cBhvr>
                                        <p:cTn id="78" dur="1" fill="hold">
                                          <p:stCondLst>
                                            <p:cond delay="0"/>
                                          </p:stCondLst>
                                        </p:cTn>
                                        <p:tgtEl>
                                          <p:spTgt spid="119"/>
                                        </p:tgtEl>
                                        <p:attrNameLst>
                                          <p:attrName>style.visibility</p:attrName>
                                        </p:attrNameLst>
                                      </p:cBhvr>
                                      <p:to>
                                        <p:strVal val="visible"/>
                                      </p:to>
                                    </p:set>
                                  </p:childTnLst>
                                </p:cTn>
                              </p:par>
                              <p:par>
                                <p:cTn id="79" presetID="1" presetClass="entr" presetSubtype="0" fill="hold" grpId="2" nodeType="withEffect">
                                  <p:stCondLst>
                                    <p:cond delay="0"/>
                                  </p:stCondLst>
                                  <p:childTnLst>
                                    <p:set>
                                      <p:cBhvr>
                                        <p:cTn id="80" dur="1" fill="hold">
                                          <p:stCondLst>
                                            <p:cond delay="0"/>
                                          </p:stCondLst>
                                        </p:cTn>
                                        <p:tgtEl>
                                          <p:spTgt spid="120"/>
                                        </p:tgtEl>
                                        <p:attrNameLst>
                                          <p:attrName>style.visibility</p:attrName>
                                        </p:attrNameLst>
                                      </p:cBhvr>
                                      <p:to>
                                        <p:strVal val="visible"/>
                                      </p:to>
                                    </p:set>
                                  </p:childTnLst>
                                </p:cTn>
                              </p:par>
                              <p:par>
                                <p:cTn id="81" presetID="1" presetClass="entr" presetSubtype="0" fill="hold" grpId="2" nodeType="withEffect">
                                  <p:stCondLst>
                                    <p:cond delay="0"/>
                                  </p:stCondLst>
                                  <p:childTnLst>
                                    <p:set>
                                      <p:cBhvr>
                                        <p:cTn id="82" dur="1" fill="hold">
                                          <p:stCondLst>
                                            <p:cond delay="0"/>
                                          </p:stCondLst>
                                        </p:cTn>
                                        <p:tgtEl>
                                          <p:spTgt spid="121"/>
                                        </p:tgtEl>
                                        <p:attrNameLst>
                                          <p:attrName>style.visibility</p:attrName>
                                        </p:attrNameLst>
                                      </p:cBhvr>
                                      <p:to>
                                        <p:strVal val="visible"/>
                                      </p:to>
                                    </p:set>
                                  </p:childTnLst>
                                </p:cTn>
                              </p:par>
                              <p:par>
                                <p:cTn id="83" presetID="1" presetClass="entr" presetSubtype="0" fill="hold" grpId="2" nodeType="withEffect">
                                  <p:stCondLst>
                                    <p:cond delay="0"/>
                                  </p:stCondLst>
                                  <p:childTnLst>
                                    <p:set>
                                      <p:cBhvr>
                                        <p:cTn id="84" dur="1" fill="hold">
                                          <p:stCondLst>
                                            <p:cond delay="0"/>
                                          </p:stCondLst>
                                        </p:cTn>
                                        <p:tgtEl>
                                          <p:spTgt spid="122"/>
                                        </p:tgtEl>
                                        <p:attrNameLst>
                                          <p:attrName>style.visibility</p:attrName>
                                        </p:attrNameLst>
                                      </p:cBhvr>
                                      <p:to>
                                        <p:strVal val="visible"/>
                                      </p:to>
                                    </p:set>
                                  </p:childTnLst>
                                </p:cTn>
                              </p:par>
                              <p:par>
                                <p:cTn id="85" presetID="1" presetClass="entr" presetSubtype="0" fill="hold" grpId="2" nodeType="withEffect">
                                  <p:stCondLst>
                                    <p:cond delay="0"/>
                                  </p:stCondLst>
                                  <p:childTnLst>
                                    <p:set>
                                      <p:cBhvr>
                                        <p:cTn id="86" dur="1" fill="hold">
                                          <p:stCondLst>
                                            <p:cond delay="0"/>
                                          </p:stCondLst>
                                        </p:cTn>
                                        <p:tgtEl>
                                          <p:spTgt spid="4"/>
                                        </p:tgtEl>
                                        <p:attrNameLst>
                                          <p:attrName>style.visibility</p:attrName>
                                        </p:attrNameLst>
                                      </p:cBhvr>
                                      <p:to>
                                        <p:strVal val="visible"/>
                                      </p:to>
                                    </p:set>
                                  </p:childTnLst>
                                </p:cTn>
                              </p:par>
                              <p:par>
                                <p:cTn id="87" presetID="1" presetClass="entr" presetSubtype="0" fill="hold" grpId="2" nodeType="withEffect">
                                  <p:stCondLst>
                                    <p:cond delay="0"/>
                                  </p:stCondLst>
                                  <p:childTnLst>
                                    <p:set>
                                      <p:cBhvr>
                                        <p:cTn id="88" dur="1" fill="hold">
                                          <p:stCondLst>
                                            <p:cond delay="0"/>
                                          </p:stCondLst>
                                        </p:cTn>
                                        <p:tgtEl>
                                          <p:spTgt spid="42"/>
                                        </p:tgtEl>
                                        <p:attrNameLst>
                                          <p:attrName>style.visibility</p:attrName>
                                        </p:attrNameLst>
                                      </p:cBhvr>
                                      <p:to>
                                        <p:strVal val="visible"/>
                                      </p:to>
                                    </p:set>
                                  </p:childTnLst>
                                </p:cTn>
                              </p:par>
                              <p:par>
                                <p:cTn id="89" presetID="1" presetClass="entr" presetSubtype="0" fill="hold" grpId="2" nodeType="withEffect">
                                  <p:stCondLst>
                                    <p:cond delay="0"/>
                                  </p:stCondLst>
                                  <p:childTnLst>
                                    <p:set>
                                      <p:cBhvr>
                                        <p:cTn id="90" dur="1" fill="hold">
                                          <p:stCondLst>
                                            <p:cond delay="0"/>
                                          </p:stCondLst>
                                        </p:cTn>
                                        <p:tgtEl>
                                          <p:spTgt spid="43"/>
                                        </p:tgtEl>
                                        <p:attrNameLst>
                                          <p:attrName>style.visibility</p:attrName>
                                        </p:attrNameLst>
                                      </p:cBhvr>
                                      <p:to>
                                        <p:strVal val="visible"/>
                                      </p:to>
                                    </p:set>
                                  </p:childTnLst>
                                </p:cTn>
                              </p:par>
                              <p:par>
                                <p:cTn id="91" presetID="1" presetClass="entr" presetSubtype="0" fill="hold" grpId="2" nodeType="withEffect">
                                  <p:stCondLst>
                                    <p:cond delay="0"/>
                                  </p:stCondLst>
                                  <p:childTnLst>
                                    <p:set>
                                      <p:cBhvr>
                                        <p:cTn id="92" dur="1" fill="hold">
                                          <p:stCondLst>
                                            <p:cond delay="0"/>
                                          </p:stCondLst>
                                        </p:cTn>
                                        <p:tgtEl>
                                          <p:spTgt spid="44"/>
                                        </p:tgtEl>
                                        <p:attrNameLst>
                                          <p:attrName>style.visibility</p:attrName>
                                        </p:attrNameLst>
                                      </p:cBhvr>
                                      <p:to>
                                        <p:strVal val="visible"/>
                                      </p:to>
                                    </p:set>
                                  </p:childTnLst>
                                </p:cTn>
                              </p:par>
                              <p:par>
                                <p:cTn id="93" presetID="1" presetClass="entr" presetSubtype="0" fill="hold" grpId="2" nodeType="withEffect">
                                  <p:stCondLst>
                                    <p:cond delay="0"/>
                                  </p:stCondLst>
                                  <p:childTnLst>
                                    <p:set>
                                      <p:cBhvr>
                                        <p:cTn id="94" dur="1" fill="hold">
                                          <p:stCondLst>
                                            <p:cond delay="0"/>
                                          </p:stCondLst>
                                        </p:cTn>
                                        <p:tgtEl>
                                          <p:spTgt spid="45"/>
                                        </p:tgtEl>
                                        <p:attrNameLst>
                                          <p:attrName>style.visibility</p:attrName>
                                        </p:attrNameLst>
                                      </p:cBhvr>
                                      <p:to>
                                        <p:strVal val="visible"/>
                                      </p:to>
                                    </p:set>
                                  </p:childTnLst>
                                </p:cTn>
                              </p:par>
                              <p:par>
                                <p:cTn id="95" presetID="1" presetClass="entr" presetSubtype="0" fill="hold" grpId="2" nodeType="withEffect">
                                  <p:stCondLst>
                                    <p:cond delay="0"/>
                                  </p:stCondLst>
                                  <p:childTnLst>
                                    <p:set>
                                      <p:cBhvr>
                                        <p:cTn id="96" dur="1" fill="hold">
                                          <p:stCondLst>
                                            <p:cond delay="0"/>
                                          </p:stCondLst>
                                        </p:cTn>
                                        <p:tgtEl>
                                          <p:spTgt spid="46"/>
                                        </p:tgtEl>
                                        <p:attrNameLst>
                                          <p:attrName>style.visibility</p:attrName>
                                        </p:attrNameLst>
                                      </p:cBhvr>
                                      <p:to>
                                        <p:strVal val="visible"/>
                                      </p:to>
                                    </p:set>
                                  </p:childTnLst>
                                </p:cTn>
                              </p:par>
                              <p:par>
                                <p:cTn id="97" presetID="1" presetClass="entr" presetSubtype="0" fill="hold" grpId="2" nodeType="withEffect">
                                  <p:stCondLst>
                                    <p:cond delay="0"/>
                                  </p:stCondLst>
                                  <p:childTnLst>
                                    <p:set>
                                      <p:cBhvr>
                                        <p:cTn id="98" dur="1" fill="hold">
                                          <p:stCondLst>
                                            <p:cond delay="0"/>
                                          </p:stCondLst>
                                        </p:cTn>
                                        <p:tgtEl>
                                          <p:spTgt spid="47"/>
                                        </p:tgtEl>
                                        <p:attrNameLst>
                                          <p:attrName>style.visibility</p:attrName>
                                        </p:attrNameLst>
                                      </p:cBhvr>
                                      <p:to>
                                        <p:strVal val="visible"/>
                                      </p:to>
                                    </p:set>
                                  </p:childTnLst>
                                </p:cTn>
                              </p:par>
                              <p:par>
                                <p:cTn id="99" presetID="1" presetClass="entr" presetSubtype="0" fill="hold" grpId="2" nodeType="withEffect">
                                  <p:stCondLst>
                                    <p:cond delay="0"/>
                                  </p:stCondLst>
                                  <p:childTnLst>
                                    <p:set>
                                      <p:cBhvr>
                                        <p:cTn id="100" dur="1" fill="hold">
                                          <p:stCondLst>
                                            <p:cond delay="0"/>
                                          </p:stCondLst>
                                        </p:cTn>
                                        <p:tgtEl>
                                          <p:spTgt spid="48"/>
                                        </p:tgtEl>
                                        <p:attrNameLst>
                                          <p:attrName>style.visibility</p:attrName>
                                        </p:attrNameLst>
                                      </p:cBhvr>
                                      <p:to>
                                        <p:strVal val="visible"/>
                                      </p:to>
                                    </p:set>
                                  </p:childTnLst>
                                </p:cTn>
                              </p:par>
                              <p:par>
                                <p:cTn id="101" presetID="1" presetClass="entr" presetSubtype="0" fill="hold" grpId="2" nodeType="withEffect">
                                  <p:stCondLst>
                                    <p:cond delay="0"/>
                                  </p:stCondLst>
                                  <p:childTnLst>
                                    <p:set>
                                      <p:cBhvr>
                                        <p:cTn id="102" dur="1" fill="hold">
                                          <p:stCondLst>
                                            <p:cond delay="0"/>
                                          </p:stCondLst>
                                        </p:cTn>
                                        <p:tgtEl>
                                          <p:spTgt spid="49"/>
                                        </p:tgtEl>
                                        <p:attrNameLst>
                                          <p:attrName>style.visibility</p:attrName>
                                        </p:attrNameLst>
                                      </p:cBhvr>
                                      <p:to>
                                        <p:strVal val="visible"/>
                                      </p:to>
                                    </p:set>
                                  </p:childTnLst>
                                </p:cTn>
                              </p:par>
                              <p:par>
                                <p:cTn id="103" presetID="1" presetClass="entr" presetSubtype="0" fill="hold" grpId="2" nodeType="withEffect">
                                  <p:stCondLst>
                                    <p:cond delay="0"/>
                                  </p:stCondLst>
                                  <p:childTnLst>
                                    <p:set>
                                      <p:cBhvr>
                                        <p:cTn id="104" dur="1" fill="hold">
                                          <p:stCondLst>
                                            <p:cond delay="0"/>
                                          </p:stCondLst>
                                        </p:cTn>
                                        <p:tgtEl>
                                          <p:spTgt spid="50"/>
                                        </p:tgtEl>
                                        <p:attrNameLst>
                                          <p:attrName>style.visibility</p:attrName>
                                        </p:attrNameLst>
                                      </p:cBhvr>
                                      <p:to>
                                        <p:strVal val="visible"/>
                                      </p:to>
                                    </p:set>
                                  </p:childTnLst>
                                </p:cTn>
                              </p:par>
                              <p:par>
                                <p:cTn id="105" presetID="1" presetClass="entr" presetSubtype="0" fill="hold" grpId="2" nodeType="withEffect">
                                  <p:stCondLst>
                                    <p:cond delay="0"/>
                                  </p:stCondLst>
                                  <p:childTnLst>
                                    <p:set>
                                      <p:cBhvr>
                                        <p:cTn id="106" dur="1" fill="hold">
                                          <p:stCondLst>
                                            <p:cond delay="0"/>
                                          </p:stCondLst>
                                        </p:cTn>
                                        <p:tgtEl>
                                          <p:spTgt spid="51"/>
                                        </p:tgtEl>
                                        <p:attrNameLst>
                                          <p:attrName>style.visibility</p:attrName>
                                        </p:attrNameLst>
                                      </p:cBhvr>
                                      <p:to>
                                        <p:strVal val="visible"/>
                                      </p:to>
                                    </p:set>
                                  </p:childTnLst>
                                </p:cTn>
                              </p:par>
                              <p:par>
                                <p:cTn id="107" presetID="1" presetClass="entr" presetSubtype="0" fill="hold" grpId="2" nodeType="withEffect">
                                  <p:stCondLst>
                                    <p:cond delay="0"/>
                                  </p:stCondLst>
                                  <p:childTnLst>
                                    <p:set>
                                      <p:cBhvr>
                                        <p:cTn id="108" dur="1" fill="hold">
                                          <p:stCondLst>
                                            <p:cond delay="0"/>
                                          </p:stCondLst>
                                        </p:cTn>
                                        <p:tgtEl>
                                          <p:spTgt spid="52"/>
                                        </p:tgtEl>
                                        <p:attrNameLst>
                                          <p:attrName>style.visibility</p:attrName>
                                        </p:attrNameLst>
                                      </p:cBhvr>
                                      <p:to>
                                        <p:strVal val="visible"/>
                                      </p:to>
                                    </p:set>
                                  </p:childTnLst>
                                </p:cTn>
                              </p:par>
                              <p:par>
                                <p:cTn id="109" presetID="1" presetClass="entr" presetSubtype="0" fill="hold" grpId="2" nodeType="withEffect">
                                  <p:stCondLst>
                                    <p:cond delay="0"/>
                                  </p:stCondLst>
                                  <p:childTnLst>
                                    <p:set>
                                      <p:cBhvr>
                                        <p:cTn id="110" dur="1" fill="hold">
                                          <p:stCondLst>
                                            <p:cond delay="0"/>
                                          </p:stCondLst>
                                        </p:cTn>
                                        <p:tgtEl>
                                          <p:spTgt spid="53"/>
                                        </p:tgtEl>
                                        <p:attrNameLst>
                                          <p:attrName>style.visibility</p:attrName>
                                        </p:attrNameLst>
                                      </p:cBhvr>
                                      <p:to>
                                        <p:strVal val="visible"/>
                                      </p:to>
                                    </p:set>
                                  </p:childTnLst>
                                </p:cTn>
                              </p:par>
                              <p:par>
                                <p:cTn id="111" presetID="1" presetClass="entr" presetSubtype="0" fill="hold" grpId="2" nodeType="withEffect">
                                  <p:stCondLst>
                                    <p:cond delay="0"/>
                                  </p:stCondLst>
                                  <p:childTnLst>
                                    <p:set>
                                      <p:cBhvr>
                                        <p:cTn id="112" dur="1" fill="hold">
                                          <p:stCondLst>
                                            <p:cond delay="0"/>
                                          </p:stCondLst>
                                        </p:cTn>
                                        <p:tgtEl>
                                          <p:spTgt spid="54"/>
                                        </p:tgtEl>
                                        <p:attrNameLst>
                                          <p:attrName>style.visibility</p:attrName>
                                        </p:attrNameLst>
                                      </p:cBhvr>
                                      <p:to>
                                        <p:strVal val="visible"/>
                                      </p:to>
                                    </p:set>
                                  </p:childTnLst>
                                </p:cTn>
                              </p:par>
                              <p:par>
                                <p:cTn id="113" presetID="1" presetClass="entr" presetSubtype="0" fill="hold" grpId="2" nodeType="withEffect">
                                  <p:stCondLst>
                                    <p:cond delay="0"/>
                                  </p:stCondLst>
                                  <p:childTnLst>
                                    <p:set>
                                      <p:cBhvr>
                                        <p:cTn id="114" dur="1" fill="hold">
                                          <p:stCondLst>
                                            <p:cond delay="0"/>
                                          </p:stCondLst>
                                        </p:cTn>
                                        <p:tgtEl>
                                          <p:spTgt spid="55"/>
                                        </p:tgtEl>
                                        <p:attrNameLst>
                                          <p:attrName>style.visibility</p:attrName>
                                        </p:attrNameLst>
                                      </p:cBhvr>
                                      <p:to>
                                        <p:strVal val="visible"/>
                                      </p:to>
                                    </p:set>
                                  </p:childTnLst>
                                </p:cTn>
                              </p:par>
                              <p:par>
                                <p:cTn id="115" presetID="1" presetClass="entr" presetSubtype="0" fill="hold" grpId="2" nodeType="withEffect">
                                  <p:stCondLst>
                                    <p:cond delay="0"/>
                                  </p:stCondLst>
                                  <p:childTnLst>
                                    <p:set>
                                      <p:cBhvr>
                                        <p:cTn id="116" dur="1" fill="hold">
                                          <p:stCondLst>
                                            <p:cond delay="0"/>
                                          </p:stCondLst>
                                        </p:cTn>
                                        <p:tgtEl>
                                          <p:spTgt spid="56"/>
                                        </p:tgtEl>
                                        <p:attrNameLst>
                                          <p:attrName>style.visibility</p:attrName>
                                        </p:attrNameLst>
                                      </p:cBhvr>
                                      <p:to>
                                        <p:strVal val="visible"/>
                                      </p:to>
                                    </p:set>
                                  </p:childTnLst>
                                </p:cTn>
                              </p:par>
                              <p:par>
                                <p:cTn id="117" presetID="1" presetClass="entr" presetSubtype="0" fill="hold" grpId="2" nodeType="withEffect">
                                  <p:stCondLst>
                                    <p:cond delay="0"/>
                                  </p:stCondLst>
                                  <p:childTnLst>
                                    <p:set>
                                      <p:cBhvr>
                                        <p:cTn id="118" dur="1" fill="hold">
                                          <p:stCondLst>
                                            <p:cond delay="0"/>
                                          </p:stCondLst>
                                        </p:cTn>
                                        <p:tgtEl>
                                          <p:spTgt spid="57"/>
                                        </p:tgtEl>
                                        <p:attrNameLst>
                                          <p:attrName>style.visibility</p:attrName>
                                        </p:attrNameLst>
                                      </p:cBhvr>
                                      <p:to>
                                        <p:strVal val="visible"/>
                                      </p:to>
                                    </p:set>
                                  </p:childTnLst>
                                </p:cTn>
                              </p:par>
                              <p:par>
                                <p:cTn id="119" presetID="1" presetClass="entr" presetSubtype="0" fill="hold" grpId="2" nodeType="withEffect">
                                  <p:stCondLst>
                                    <p:cond delay="0"/>
                                  </p:stCondLst>
                                  <p:childTnLst>
                                    <p:set>
                                      <p:cBhvr>
                                        <p:cTn id="120" dur="1" fill="hold">
                                          <p:stCondLst>
                                            <p:cond delay="0"/>
                                          </p:stCondLst>
                                        </p:cTn>
                                        <p:tgtEl>
                                          <p:spTgt spid="58"/>
                                        </p:tgtEl>
                                        <p:attrNameLst>
                                          <p:attrName>style.visibility</p:attrName>
                                        </p:attrNameLst>
                                      </p:cBhvr>
                                      <p:to>
                                        <p:strVal val="visible"/>
                                      </p:to>
                                    </p:set>
                                  </p:childTnLst>
                                </p:cTn>
                              </p:par>
                              <p:par>
                                <p:cTn id="121" presetID="1" presetClass="entr" presetSubtype="0" fill="hold" grpId="2" nodeType="withEffect">
                                  <p:stCondLst>
                                    <p:cond delay="0"/>
                                  </p:stCondLst>
                                  <p:childTnLst>
                                    <p:set>
                                      <p:cBhvr>
                                        <p:cTn id="122" dur="1" fill="hold">
                                          <p:stCondLst>
                                            <p:cond delay="0"/>
                                          </p:stCondLst>
                                        </p:cTn>
                                        <p:tgtEl>
                                          <p:spTgt spid="59"/>
                                        </p:tgtEl>
                                        <p:attrNameLst>
                                          <p:attrName>style.visibility</p:attrName>
                                        </p:attrNameLst>
                                      </p:cBhvr>
                                      <p:to>
                                        <p:strVal val="visible"/>
                                      </p:to>
                                    </p:set>
                                  </p:childTnLst>
                                </p:cTn>
                              </p:par>
                              <p:par>
                                <p:cTn id="123" presetID="1" presetClass="entr" presetSubtype="0" fill="hold" grpId="2" nodeType="withEffect">
                                  <p:stCondLst>
                                    <p:cond delay="0"/>
                                  </p:stCondLst>
                                  <p:childTnLst>
                                    <p:set>
                                      <p:cBhvr>
                                        <p:cTn id="124" dur="1" fill="hold">
                                          <p:stCondLst>
                                            <p:cond delay="0"/>
                                          </p:stCondLst>
                                        </p:cTn>
                                        <p:tgtEl>
                                          <p:spTgt spid="60"/>
                                        </p:tgtEl>
                                        <p:attrNameLst>
                                          <p:attrName>style.visibility</p:attrName>
                                        </p:attrNameLst>
                                      </p:cBhvr>
                                      <p:to>
                                        <p:strVal val="visible"/>
                                      </p:to>
                                    </p:set>
                                  </p:childTnLst>
                                </p:cTn>
                              </p:par>
                              <p:par>
                                <p:cTn id="125" presetID="1" presetClass="entr" presetSubtype="0" fill="hold" grpId="2" nodeType="withEffect">
                                  <p:stCondLst>
                                    <p:cond delay="0"/>
                                  </p:stCondLst>
                                  <p:childTnLst>
                                    <p:set>
                                      <p:cBhvr>
                                        <p:cTn id="126" dur="1" fill="hold">
                                          <p:stCondLst>
                                            <p:cond delay="0"/>
                                          </p:stCondLst>
                                        </p:cTn>
                                        <p:tgtEl>
                                          <p:spTgt spid="61"/>
                                        </p:tgtEl>
                                        <p:attrNameLst>
                                          <p:attrName>style.visibility</p:attrName>
                                        </p:attrNameLst>
                                      </p:cBhvr>
                                      <p:to>
                                        <p:strVal val="visible"/>
                                      </p:to>
                                    </p:set>
                                  </p:childTnLst>
                                </p:cTn>
                              </p:par>
                              <p:par>
                                <p:cTn id="127" presetID="1" presetClass="entr" presetSubtype="0" fill="hold" grpId="2" nodeType="withEffect">
                                  <p:stCondLst>
                                    <p:cond delay="0"/>
                                  </p:stCondLst>
                                  <p:childTnLst>
                                    <p:set>
                                      <p:cBhvr>
                                        <p:cTn id="128" dur="1" fill="hold">
                                          <p:stCondLst>
                                            <p:cond delay="0"/>
                                          </p:stCondLst>
                                        </p:cTn>
                                        <p:tgtEl>
                                          <p:spTgt spid="62"/>
                                        </p:tgtEl>
                                        <p:attrNameLst>
                                          <p:attrName>style.visibility</p:attrName>
                                        </p:attrNameLst>
                                      </p:cBhvr>
                                      <p:to>
                                        <p:strVal val="visible"/>
                                      </p:to>
                                    </p:set>
                                  </p:childTnLst>
                                </p:cTn>
                              </p:par>
                              <p:par>
                                <p:cTn id="129" presetID="1" presetClass="entr" presetSubtype="0" fill="hold" grpId="2" nodeType="withEffect">
                                  <p:stCondLst>
                                    <p:cond delay="0"/>
                                  </p:stCondLst>
                                  <p:childTnLst>
                                    <p:set>
                                      <p:cBhvr>
                                        <p:cTn id="130" dur="1" fill="hold">
                                          <p:stCondLst>
                                            <p:cond delay="0"/>
                                          </p:stCondLst>
                                        </p:cTn>
                                        <p:tgtEl>
                                          <p:spTgt spid="63"/>
                                        </p:tgtEl>
                                        <p:attrNameLst>
                                          <p:attrName>style.visibility</p:attrName>
                                        </p:attrNameLst>
                                      </p:cBhvr>
                                      <p:to>
                                        <p:strVal val="visible"/>
                                      </p:to>
                                    </p:set>
                                  </p:childTnLst>
                                </p:cTn>
                              </p:par>
                              <p:par>
                                <p:cTn id="131" presetID="1" presetClass="entr" presetSubtype="0" fill="hold" grpId="2" nodeType="withEffect">
                                  <p:stCondLst>
                                    <p:cond delay="0"/>
                                  </p:stCondLst>
                                  <p:childTnLst>
                                    <p:set>
                                      <p:cBhvr>
                                        <p:cTn id="132" dur="1" fill="hold">
                                          <p:stCondLst>
                                            <p:cond delay="0"/>
                                          </p:stCondLst>
                                        </p:cTn>
                                        <p:tgtEl>
                                          <p:spTgt spid="64"/>
                                        </p:tgtEl>
                                        <p:attrNameLst>
                                          <p:attrName>style.visibility</p:attrName>
                                        </p:attrNameLst>
                                      </p:cBhvr>
                                      <p:to>
                                        <p:strVal val="visible"/>
                                      </p:to>
                                    </p:set>
                                  </p:childTnLst>
                                </p:cTn>
                              </p:par>
                              <p:par>
                                <p:cTn id="133" presetID="1" presetClass="entr" presetSubtype="0" fill="hold" grpId="2" nodeType="withEffect">
                                  <p:stCondLst>
                                    <p:cond delay="0"/>
                                  </p:stCondLst>
                                  <p:childTnLst>
                                    <p:set>
                                      <p:cBhvr>
                                        <p:cTn id="134" dur="1" fill="hold">
                                          <p:stCondLst>
                                            <p:cond delay="0"/>
                                          </p:stCondLst>
                                        </p:cTn>
                                        <p:tgtEl>
                                          <p:spTgt spid="65"/>
                                        </p:tgtEl>
                                        <p:attrNameLst>
                                          <p:attrName>style.visibility</p:attrName>
                                        </p:attrNameLst>
                                      </p:cBhvr>
                                      <p:to>
                                        <p:strVal val="visible"/>
                                      </p:to>
                                    </p:set>
                                  </p:childTnLst>
                                </p:cTn>
                              </p:par>
                              <p:par>
                                <p:cTn id="135" presetID="1" presetClass="entr" presetSubtype="0" fill="hold" grpId="2" nodeType="withEffect">
                                  <p:stCondLst>
                                    <p:cond delay="0"/>
                                  </p:stCondLst>
                                  <p:childTnLst>
                                    <p:set>
                                      <p:cBhvr>
                                        <p:cTn id="136" dur="1" fill="hold">
                                          <p:stCondLst>
                                            <p:cond delay="0"/>
                                          </p:stCondLst>
                                        </p:cTn>
                                        <p:tgtEl>
                                          <p:spTgt spid="66"/>
                                        </p:tgtEl>
                                        <p:attrNameLst>
                                          <p:attrName>style.visibility</p:attrName>
                                        </p:attrNameLst>
                                      </p:cBhvr>
                                      <p:to>
                                        <p:strVal val="visible"/>
                                      </p:to>
                                    </p:set>
                                  </p:childTnLst>
                                </p:cTn>
                              </p:par>
                              <p:par>
                                <p:cTn id="137" presetID="1" presetClass="entr" presetSubtype="0" fill="hold" grpId="2" nodeType="withEffect">
                                  <p:stCondLst>
                                    <p:cond delay="0"/>
                                  </p:stCondLst>
                                  <p:childTnLst>
                                    <p:set>
                                      <p:cBhvr>
                                        <p:cTn id="138" dur="1" fill="hold">
                                          <p:stCondLst>
                                            <p:cond delay="0"/>
                                          </p:stCondLst>
                                        </p:cTn>
                                        <p:tgtEl>
                                          <p:spTgt spid="67"/>
                                        </p:tgtEl>
                                        <p:attrNameLst>
                                          <p:attrName>style.visibility</p:attrName>
                                        </p:attrNameLst>
                                      </p:cBhvr>
                                      <p:to>
                                        <p:strVal val="visible"/>
                                      </p:to>
                                    </p:set>
                                  </p:childTnLst>
                                </p:cTn>
                              </p:par>
                              <p:par>
                                <p:cTn id="139" presetID="1" presetClass="entr" presetSubtype="0" fill="hold" grpId="2" nodeType="withEffect">
                                  <p:stCondLst>
                                    <p:cond delay="0"/>
                                  </p:stCondLst>
                                  <p:childTnLst>
                                    <p:set>
                                      <p:cBhvr>
                                        <p:cTn id="140" dur="1" fill="hold">
                                          <p:stCondLst>
                                            <p:cond delay="0"/>
                                          </p:stCondLst>
                                        </p:cTn>
                                        <p:tgtEl>
                                          <p:spTgt spid="68"/>
                                        </p:tgtEl>
                                        <p:attrNameLst>
                                          <p:attrName>style.visibility</p:attrName>
                                        </p:attrNameLst>
                                      </p:cBhvr>
                                      <p:to>
                                        <p:strVal val="visible"/>
                                      </p:to>
                                    </p:set>
                                  </p:childTnLst>
                                </p:cTn>
                              </p:par>
                              <p:par>
                                <p:cTn id="141" presetID="1" presetClass="entr" presetSubtype="0" fill="hold" grpId="2" nodeType="withEffect">
                                  <p:stCondLst>
                                    <p:cond delay="0"/>
                                  </p:stCondLst>
                                  <p:childTnLst>
                                    <p:set>
                                      <p:cBhvr>
                                        <p:cTn id="142" dur="1" fill="hold">
                                          <p:stCondLst>
                                            <p:cond delay="0"/>
                                          </p:stCondLst>
                                        </p:cTn>
                                        <p:tgtEl>
                                          <p:spTgt spid="69"/>
                                        </p:tgtEl>
                                        <p:attrNameLst>
                                          <p:attrName>style.visibility</p:attrName>
                                        </p:attrNameLst>
                                      </p:cBhvr>
                                      <p:to>
                                        <p:strVal val="visible"/>
                                      </p:to>
                                    </p:set>
                                  </p:childTnLst>
                                </p:cTn>
                              </p:par>
                              <p:par>
                                <p:cTn id="143" presetID="1" presetClass="entr" presetSubtype="0" fill="hold" grpId="2" nodeType="withEffect">
                                  <p:stCondLst>
                                    <p:cond delay="0"/>
                                  </p:stCondLst>
                                  <p:childTnLst>
                                    <p:set>
                                      <p:cBhvr>
                                        <p:cTn id="144" dur="1" fill="hold">
                                          <p:stCondLst>
                                            <p:cond delay="0"/>
                                          </p:stCondLst>
                                        </p:cTn>
                                        <p:tgtEl>
                                          <p:spTgt spid="70"/>
                                        </p:tgtEl>
                                        <p:attrNameLst>
                                          <p:attrName>style.visibility</p:attrName>
                                        </p:attrNameLst>
                                      </p:cBhvr>
                                      <p:to>
                                        <p:strVal val="visible"/>
                                      </p:to>
                                    </p:set>
                                  </p:childTnLst>
                                </p:cTn>
                              </p:par>
                              <p:par>
                                <p:cTn id="145" presetID="1" presetClass="entr" presetSubtype="0" fill="hold" grpId="2" nodeType="withEffect">
                                  <p:stCondLst>
                                    <p:cond delay="0"/>
                                  </p:stCondLst>
                                  <p:childTnLst>
                                    <p:set>
                                      <p:cBhvr>
                                        <p:cTn id="146" dur="1" fill="hold">
                                          <p:stCondLst>
                                            <p:cond delay="0"/>
                                          </p:stCondLst>
                                        </p:cTn>
                                        <p:tgtEl>
                                          <p:spTgt spid="71"/>
                                        </p:tgtEl>
                                        <p:attrNameLst>
                                          <p:attrName>style.visibility</p:attrName>
                                        </p:attrNameLst>
                                      </p:cBhvr>
                                      <p:to>
                                        <p:strVal val="visible"/>
                                      </p:to>
                                    </p:set>
                                  </p:childTnLst>
                                </p:cTn>
                              </p:par>
                              <p:par>
                                <p:cTn id="147" presetID="1" presetClass="entr" presetSubtype="0" fill="hold" grpId="2" nodeType="withEffect">
                                  <p:stCondLst>
                                    <p:cond delay="0"/>
                                  </p:stCondLst>
                                  <p:childTnLst>
                                    <p:set>
                                      <p:cBhvr>
                                        <p:cTn id="148" dur="1" fill="hold">
                                          <p:stCondLst>
                                            <p:cond delay="0"/>
                                          </p:stCondLst>
                                        </p:cTn>
                                        <p:tgtEl>
                                          <p:spTgt spid="72"/>
                                        </p:tgtEl>
                                        <p:attrNameLst>
                                          <p:attrName>style.visibility</p:attrName>
                                        </p:attrNameLst>
                                      </p:cBhvr>
                                      <p:to>
                                        <p:strVal val="visible"/>
                                      </p:to>
                                    </p:set>
                                  </p:childTnLst>
                                </p:cTn>
                              </p:par>
                              <p:par>
                                <p:cTn id="149" presetID="1" presetClass="entr" presetSubtype="0" fill="hold" grpId="2" nodeType="withEffect">
                                  <p:stCondLst>
                                    <p:cond delay="0"/>
                                  </p:stCondLst>
                                  <p:childTnLst>
                                    <p:set>
                                      <p:cBhvr>
                                        <p:cTn id="150" dur="1" fill="hold">
                                          <p:stCondLst>
                                            <p:cond delay="0"/>
                                          </p:stCondLst>
                                        </p:cTn>
                                        <p:tgtEl>
                                          <p:spTgt spid="73"/>
                                        </p:tgtEl>
                                        <p:attrNameLst>
                                          <p:attrName>style.visibility</p:attrName>
                                        </p:attrNameLst>
                                      </p:cBhvr>
                                      <p:to>
                                        <p:strVal val="visible"/>
                                      </p:to>
                                    </p:set>
                                  </p:childTnLst>
                                </p:cTn>
                              </p:par>
                              <p:par>
                                <p:cTn id="151" presetID="1" presetClass="entr" presetSubtype="0" fill="hold" grpId="2" nodeType="withEffect">
                                  <p:stCondLst>
                                    <p:cond delay="0"/>
                                  </p:stCondLst>
                                  <p:childTnLst>
                                    <p:set>
                                      <p:cBhvr>
                                        <p:cTn id="152" dur="1" fill="hold">
                                          <p:stCondLst>
                                            <p:cond delay="0"/>
                                          </p:stCondLst>
                                        </p:cTn>
                                        <p:tgtEl>
                                          <p:spTgt spid="74"/>
                                        </p:tgtEl>
                                        <p:attrNameLst>
                                          <p:attrName>style.visibility</p:attrName>
                                        </p:attrNameLst>
                                      </p:cBhvr>
                                      <p:to>
                                        <p:strVal val="visible"/>
                                      </p:to>
                                    </p:set>
                                  </p:childTnLst>
                                </p:cTn>
                              </p:par>
                              <p:par>
                                <p:cTn id="153" presetID="1" presetClass="entr" presetSubtype="0" fill="hold" grpId="2" nodeType="withEffect">
                                  <p:stCondLst>
                                    <p:cond delay="0"/>
                                  </p:stCondLst>
                                  <p:childTnLst>
                                    <p:set>
                                      <p:cBhvr>
                                        <p:cTn id="154" dur="1" fill="hold">
                                          <p:stCondLst>
                                            <p:cond delay="0"/>
                                          </p:stCondLst>
                                        </p:cTn>
                                        <p:tgtEl>
                                          <p:spTgt spid="75"/>
                                        </p:tgtEl>
                                        <p:attrNameLst>
                                          <p:attrName>style.visibility</p:attrName>
                                        </p:attrNameLst>
                                      </p:cBhvr>
                                      <p:to>
                                        <p:strVal val="visible"/>
                                      </p:to>
                                    </p:set>
                                  </p:childTnLst>
                                </p:cTn>
                              </p:par>
                              <p:par>
                                <p:cTn id="155" presetID="1" presetClass="entr" presetSubtype="0" fill="hold" grpId="2" nodeType="withEffect">
                                  <p:stCondLst>
                                    <p:cond delay="0"/>
                                  </p:stCondLst>
                                  <p:childTnLst>
                                    <p:set>
                                      <p:cBhvr>
                                        <p:cTn id="156" dur="1" fill="hold">
                                          <p:stCondLst>
                                            <p:cond delay="0"/>
                                          </p:stCondLst>
                                        </p:cTn>
                                        <p:tgtEl>
                                          <p:spTgt spid="76"/>
                                        </p:tgtEl>
                                        <p:attrNameLst>
                                          <p:attrName>style.visibility</p:attrName>
                                        </p:attrNameLst>
                                      </p:cBhvr>
                                      <p:to>
                                        <p:strVal val="visible"/>
                                      </p:to>
                                    </p:set>
                                  </p:childTnLst>
                                </p:cTn>
                              </p:par>
                              <p:par>
                                <p:cTn id="157" presetID="1" presetClass="entr" presetSubtype="0" fill="hold" grpId="2" nodeType="withEffect">
                                  <p:stCondLst>
                                    <p:cond delay="0"/>
                                  </p:stCondLst>
                                  <p:childTnLst>
                                    <p:set>
                                      <p:cBhvr>
                                        <p:cTn id="158" dur="1" fill="hold">
                                          <p:stCondLst>
                                            <p:cond delay="0"/>
                                          </p:stCondLst>
                                        </p:cTn>
                                        <p:tgtEl>
                                          <p:spTgt spid="77"/>
                                        </p:tgtEl>
                                        <p:attrNameLst>
                                          <p:attrName>style.visibility</p:attrName>
                                        </p:attrNameLst>
                                      </p:cBhvr>
                                      <p:to>
                                        <p:strVal val="visible"/>
                                      </p:to>
                                    </p:set>
                                  </p:childTnLst>
                                </p:cTn>
                              </p:par>
                              <p:par>
                                <p:cTn id="159" presetID="1" presetClass="entr" presetSubtype="0" fill="hold" grpId="2" nodeType="withEffect">
                                  <p:stCondLst>
                                    <p:cond delay="0"/>
                                  </p:stCondLst>
                                  <p:childTnLst>
                                    <p:set>
                                      <p:cBhvr>
                                        <p:cTn id="160" dur="1" fill="hold">
                                          <p:stCondLst>
                                            <p:cond delay="0"/>
                                          </p:stCondLst>
                                        </p:cTn>
                                        <p:tgtEl>
                                          <p:spTgt spid="78"/>
                                        </p:tgtEl>
                                        <p:attrNameLst>
                                          <p:attrName>style.visibility</p:attrName>
                                        </p:attrNameLst>
                                      </p:cBhvr>
                                      <p:to>
                                        <p:strVal val="visible"/>
                                      </p:to>
                                    </p:set>
                                  </p:childTnLst>
                                </p:cTn>
                              </p:par>
                              <p:par>
                                <p:cTn id="161" presetID="1" presetClass="entr" presetSubtype="0" fill="hold" grpId="2" nodeType="withEffect">
                                  <p:stCondLst>
                                    <p:cond delay="0"/>
                                  </p:stCondLst>
                                  <p:childTnLst>
                                    <p:set>
                                      <p:cBhvr>
                                        <p:cTn id="162" dur="1" fill="hold">
                                          <p:stCondLst>
                                            <p:cond delay="0"/>
                                          </p:stCondLst>
                                        </p:cTn>
                                        <p:tgtEl>
                                          <p:spTgt spid="79"/>
                                        </p:tgtEl>
                                        <p:attrNameLst>
                                          <p:attrName>style.visibility</p:attrName>
                                        </p:attrNameLst>
                                      </p:cBhvr>
                                      <p:to>
                                        <p:strVal val="visible"/>
                                      </p:to>
                                    </p:set>
                                  </p:childTnLst>
                                </p:cTn>
                              </p:par>
                              <p:par>
                                <p:cTn id="163" presetID="1" presetClass="entr" presetSubtype="0" fill="hold" grpId="2" nodeType="withEffect">
                                  <p:stCondLst>
                                    <p:cond delay="0"/>
                                  </p:stCondLst>
                                  <p:childTnLst>
                                    <p:set>
                                      <p:cBhvr>
                                        <p:cTn id="164" dur="1" fill="hold">
                                          <p:stCondLst>
                                            <p:cond delay="0"/>
                                          </p:stCondLst>
                                        </p:cTn>
                                        <p:tgtEl>
                                          <p:spTgt spid="80"/>
                                        </p:tgtEl>
                                        <p:attrNameLst>
                                          <p:attrName>style.visibility</p:attrName>
                                        </p:attrNameLst>
                                      </p:cBhvr>
                                      <p:to>
                                        <p:strVal val="visible"/>
                                      </p:to>
                                    </p:set>
                                  </p:childTnLst>
                                </p:cTn>
                              </p:par>
                              <p:par>
                                <p:cTn id="165" presetID="1" presetClass="entr" presetSubtype="0" fill="hold" grpId="2" nodeType="withEffect">
                                  <p:stCondLst>
                                    <p:cond delay="0"/>
                                  </p:stCondLst>
                                  <p:childTnLst>
                                    <p:set>
                                      <p:cBhvr>
                                        <p:cTn id="166" dur="1" fill="hold">
                                          <p:stCondLst>
                                            <p:cond delay="0"/>
                                          </p:stCondLst>
                                        </p:cTn>
                                        <p:tgtEl>
                                          <p:spTgt spid="81"/>
                                        </p:tgtEl>
                                        <p:attrNameLst>
                                          <p:attrName>style.visibility</p:attrName>
                                        </p:attrNameLst>
                                      </p:cBhvr>
                                      <p:to>
                                        <p:strVal val="visible"/>
                                      </p:to>
                                    </p:set>
                                  </p:childTnLst>
                                </p:cTn>
                              </p:par>
                              <p:par>
                                <p:cTn id="167" presetID="1" presetClass="entr" presetSubtype="0" fill="hold" grpId="2" nodeType="withEffect">
                                  <p:stCondLst>
                                    <p:cond delay="0"/>
                                  </p:stCondLst>
                                  <p:childTnLst>
                                    <p:set>
                                      <p:cBhvr>
                                        <p:cTn id="168" dur="1" fill="hold">
                                          <p:stCondLst>
                                            <p:cond delay="0"/>
                                          </p:stCondLst>
                                        </p:cTn>
                                        <p:tgtEl>
                                          <p:spTgt spid="82"/>
                                        </p:tgtEl>
                                        <p:attrNameLst>
                                          <p:attrName>style.visibility</p:attrName>
                                        </p:attrNameLst>
                                      </p:cBhvr>
                                      <p:to>
                                        <p:strVal val="visible"/>
                                      </p:to>
                                    </p:set>
                                  </p:childTnLst>
                                </p:cTn>
                              </p:par>
                              <p:par>
                                <p:cTn id="169" presetID="1" presetClass="entr" presetSubtype="0" fill="hold" grpId="2" nodeType="withEffect">
                                  <p:stCondLst>
                                    <p:cond delay="0"/>
                                  </p:stCondLst>
                                  <p:childTnLst>
                                    <p:set>
                                      <p:cBhvr>
                                        <p:cTn id="170" dur="1" fill="hold">
                                          <p:stCondLst>
                                            <p:cond delay="0"/>
                                          </p:stCondLst>
                                        </p:cTn>
                                        <p:tgtEl>
                                          <p:spTgt spid="6"/>
                                        </p:tgtEl>
                                        <p:attrNameLst>
                                          <p:attrName>style.visibility</p:attrName>
                                        </p:attrNameLst>
                                      </p:cBhvr>
                                      <p:to>
                                        <p:strVal val="visible"/>
                                      </p:to>
                                    </p:set>
                                  </p:childTnLst>
                                </p:cTn>
                              </p:par>
                              <p:par>
                                <p:cTn id="171" presetID="1" presetClass="entr" presetSubtype="0" fill="hold" grpId="2" nodeType="withEffect">
                                  <p:stCondLst>
                                    <p:cond delay="0"/>
                                  </p:stCondLst>
                                  <p:childTnLst>
                                    <p:set>
                                      <p:cBhvr>
                                        <p:cTn id="172" dur="1" fill="hold">
                                          <p:stCondLst>
                                            <p:cond delay="0"/>
                                          </p:stCondLst>
                                        </p:cTn>
                                        <p:tgtEl>
                                          <p:spTgt spid="7"/>
                                        </p:tgtEl>
                                        <p:attrNameLst>
                                          <p:attrName>style.visibility</p:attrName>
                                        </p:attrNameLst>
                                      </p:cBhvr>
                                      <p:to>
                                        <p:strVal val="visible"/>
                                      </p:to>
                                    </p:set>
                                  </p:childTnLst>
                                </p:cTn>
                              </p:par>
                              <p:par>
                                <p:cTn id="173" presetID="1" presetClass="entr" presetSubtype="0" fill="hold" grpId="2" nodeType="withEffect">
                                  <p:stCondLst>
                                    <p:cond delay="0"/>
                                  </p:stCondLst>
                                  <p:childTnLst>
                                    <p:set>
                                      <p:cBhvr>
                                        <p:cTn id="174" dur="1" fill="hold">
                                          <p:stCondLst>
                                            <p:cond delay="0"/>
                                          </p:stCondLst>
                                        </p:cTn>
                                        <p:tgtEl>
                                          <p:spTgt spid="8"/>
                                        </p:tgtEl>
                                        <p:attrNameLst>
                                          <p:attrName>style.visibility</p:attrName>
                                        </p:attrNameLst>
                                      </p:cBhvr>
                                      <p:to>
                                        <p:strVal val="visible"/>
                                      </p:to>
                                    </p:set>
                                  </p:childTnLst>
                                </p:cTn>
                              </p:par>
                              <p:par>
                                <p:cTn id="175" presetID="1" presetClass="entr" presetSubtype="0" fill="hold" grpId="2" nodeType="withEffect">
                                  <p:stCondLst>
                                    <p:cond delay="0"/>
                                  </p:stCondLst>
                                  <p:childTnLst>
                                    <p:set>
                                      <p:cBhvr>
                                        <p:cTn id="176" dur="1" fill="hold">
                                          <p:stCondLst>
                                            <p:cond delay="0"/>
                                          </p:stCondLst>
                                        </p:cTn>
                                        <p:tgtEl>
                                          <p:spTgt spid="12"/>
                                        </p:tgtEl>
                                        <p:attrNameLst>
                                          <p:attrName>style.visibility</p:attrName>
                                        </p:attrNameLst>
                                      </p:cBhvr>
                                      <p:to>
                                        <p:strVal val="visible"/>
                                      </p:to>
                                    </p:set>
                                  </p:childTnLst>
                                </p:cTn>
                              </p:par>
                              <p:par>
                                <p:cTn id="177" presetID="1" presetClass="entr" presetSubtype="0" fill="hold" grpId="2" nodeType="withEffect">
                                  <p:stCondLst>
                                    <p:cond delay="0"/>
                                  </p:stCondLst>
                                  <p:childTnLst>
                                    <p:set>
                                      <p:cBhvr>
                                        <p:cTn id="178" dur="1" fill="hold">
                                          <p:stCondLst>
                                            <p:cond delay="0"/>
                                          </p:stCondLst>
                                        </p:cTn>
                                        <p:tgtEl>
                                          <p:spTgt spid="13"/>
                                        </p:tgtEl>
                                        <p:attrNameLst>
                                          <p:attrName>style.visibility</p:attrName>
                                        </p:attrNameLst>
                                      </p:cBhvr>
                                      <p:to>
                                        <p:strVal val="visible"/>
                                      </p:to>
                                    </p:set>
                                  </p:childTnLst>
                                </p:cTn>
                              </p:par>
                              <p:par>
                                <p:cTn id="179" presetID="1" presetClass="entr" presetSubtype="0" fill="hold" grpId="2" nodeType="withEffect">
                                  <p:stCondLst>
                                    <p:cond delay="0"/>
                                  </p:stCondLst>
                                  <p:childTnLst>
                                    <p:set>
                                      <p:cBhvr>
                                        <p:cTn id="180" dur="1" fill="hold">
                                          <p:stCondLst>
                                            <p:cond delay="0"/>
                                          </p:stCondLst>
                                        </p:cTn>
                                        <p:tgtEl>
                                          <p:spTgt spid="14"/>
                                        </p:tgtEl>
                                        <p:attrNameLst>
                                          <p:attrName>style.visibility</p:attrName>
                                        </p:attrNameLst>
                                      </p:cBhvr>
                                      <p:to>
                                        <p:strVal val="visible"/>
                                      </p:to>
                                    </p:set>
                                  </p:childTnLst>
                                </p:cTn>
                              </p:par>
                              <p:par>
                                <p:cTn id="181" presetID="1" presetClass="entr" presetSubtype="0" fill="hold" grpId="2" nodeType="withEffect">
                                  <p:stCondLst>
                                    <p:cond delay="0"/>
                                  </p:stCondLst>
                                  <p:childTnLst>
                                    <p:set>
                                      <p:cBhvr>
                                        <p:cTn id="182" dur="1" fill="hold">
                                          <p:stCondLst>
                                            <p:cond delay="0"/>
                                          </p:stCondLst>
                                        </p:cTn>
                                        <p:tgtEl>
                                          <p:spTgt spid="15"/>
                                        </p:tgtEl>
                                        <p:attrNameLst>
                                          <p:attrName>style.visibility</p:attrName>
                                        </p:attrNameLst>
                                      </p:cBhvr>
                                      <p:to>
                                        <p:strVal val="visible"/>
                                      </p:to>
                                    </p:set>
                                  </p:childTnLst>
                                </p:cTn>
                              </p:par>
                              <p:par>
                                <p:cTn id="183" presetID="1" presetClass="entr" presetSubtype="0" fill="hold" grpId="2" nodeType="withEffect">
                                  <p:stCondLst>
                                    <p:cond delay="0"/>
                                  </p:stCondLst>
                                  <p:childTnLst>
                                    <p:set>
                                      <p:cBhvr>
                                        <p:cTn id="184" dur="1" fill="hold">
                                          <p:stCondLst>
                                            <p:cond delay="0"/>
                                          </p:stCondLst>
                                        </p:cTn>
                                        <p:tgtEl>
                                          <p:spTgt spid="16"/>
                                        </p:tgtEl>
                                        <p:attrNameLst>
                                          <p:attrName>style.visibility</p:attrName>
                                        </p:attrNameLst>
                                      </p:cBhvr>
                                      <p:to>
                                        <p:strVal val="visible"/>
                                      </p:to>
                                    </p:set>
                                  </p:childTnLst>
                                </p:cTn>
                              </p:par>
                              <p:par>
                                <p:cTn id="185" presetID="1" presetClass="entr" presetSubtype="0" fill="hold" grpId="2" nodeType="withEffect">
                                  <p:stCondLst>
                                    <p:cond delay="0"/>
                                  </p:stCondLst>
                                  <p:childTnLst>
                                    <p:set>
                                      <p:cBhvr>
                                        <p:cTn id="186" dur="1" fill="hold">
                                          <p:stCondLst>
                                            <p:cond delay="0"/>
                                          </p:stCondLst>
                                        </p:cTn>
                                        <p:tgtEl>
                                          <p:spTgt spid="17"/>
                                        </p:tgtEl>
                                        <p:attrNameLst>
                                          <p:attrName>style.visibility</p:attrName>
                                        </p:attrNameLst>
                                      </p:cBhvr>
                                      <p:to>
                                        <p:strVal val="visible"/>
                                      </p:to>
                                    </p:set>
                                  </p:childTnLst>
                                </p:cTn>
                              </p:par>
                              <p:par>
                                <p:cTn id="187" presetID="1" presetClass="entr" presetSubtype="0" fill="hold" grpId="2" nodeType="withEffect">
                                  <p:stCondLst>
                                    <p:cond delay="0"/>
                                  </p:stCondLst>
                                  <p:childTnLst>
                                    <p:set>
                                      <p:cBhvr>
                                        <p:cTn id="188" dur="1" fill="hold">
                                          <p:stCondLst>
                                            <p:cond delay="0"/>
                                          </p:stCondLst>
                                        </p:cTn>
                                        <p:tgtEl>
                                          <p:spTgt spid="18"/>
                                        </p:tgtEl>
                                        <p:attrNameLst>
                                          <p:attrName>style.visibility</p:attrName>
                                        </p:attrNameLst>
                                      </p:cBhvr>
                                      <p:to>
                                        <p:strVal val="visible"/>
                                      </p:to>
                                    </p:set>
                                  </p:childTnLst>
                                </p:cTn>
                              </p:par>
                              <p:par>
                                <p:cTn id="189" presetID="1" presetClass="entr" presetSubtype="0" fill="hold" grpId="2" nodeType="withEffect">
                                  <p:stCondLst>
                                    <p:cond delay="0"/>
                                  </p:stCondLst>
                                  <p:childTnLst>
                                    <p:set>
                                      <p:cBhvr>
                                        <p:cTn id="190" dur="1" fill="hold">
                                          <p:stCondLst>
                                            <p:cond delay="0"/>
                                          </p:stCondLst>
                                        </p:cTn>
                                        <p:tgtEl>
                                          <p:spTgt spid="19"/>
                                        </p:tgtEl>
                                        <p:attrNameLst>
                                          <p:attrName>style.visibility</p:attrName>
                                        </p:attrNameLst>
                                      </p:cBhvr>
                                      <p:to>
                                        <p:strVal val="visible"/>
                                      </p:to>
                                    </p:set>
                                  </p:childTnLst>
                                </p:cTn>
                              </p:par>
                              <p:par>
                                <p:cTn id="191" presetID="1" presetClass="entr" presetSubtype="0" fill="hold" grpId="2" nodeType="withEffect">
                                  <p:stCondLst>
                                    <p:cond delay="0"/>
                                  </p:stCondLst>
                                  <p:childTnLst>
                                    <p:set>
                                      <p:cBhvr>
                                        <p:cTn id="192" dur="1" fill="hold">
                                          <p:stCondLst>
                                            <p:cond delay="0"/>
                                          </p:stCondLst>
                                        </p:cTn>
                                        <p:tgtEl>
                                          <p:spTgt spid="20"/>
                                        </p:tgtEl>
                                        <p:attrNameLst>
                                          <p:attrName>style.visibility</p:attrName>
                                        </p:attrNameLst>
                                      </p:cBhvr>
                                      <p:to>
                                        <p:strVal val="visible"/>
                                      </p:to>
                                    </p:set>
                                  </p:childTnLst>
                                </p:cTn>
                              </p:par>
                              <p:par>
                                <p:cTn id="193" presetID="1" presetClass="entr" presetSubtype="0" fill="hold" grpId="2" nodeType="withEffect">
                                  <p:stCondLst>
                                    <p:cond delay="0"/>
                                  </p:stCondLst>
                                  <p:childTnLst>
                                    <p:set>
                                      <p:cBhvr>
                                        <p:cTn id="194" dur="1" fill="hold">
                                          <p:stCondLst>
                                            <p:cond delay="0"/>
                                          </p:stCondLst>
                                        </p:cTn>
                                        <p:tgtEl>
                                          <p:spTgt spid="21"/>
                                        </p:tgtEl>
                                        <p:attrNameLst>
                                          <p:attrName>style.visibility</p:attrName>
                                        </p:attrNameLst>
                                      </p:cBhvr>
                                      <p:to>
                                        <p:strVal val="visible"/>
                                      </p:to>
                                    </p:set>
                                  </p:childTnLst>
                                </p:cTn>
                              </p:par>
                              <p:par>
                                <p:cTn id="195" presetID="1" presetClass="entr" presetSubtype="0" fill="hold" grpId="2" nodeType="withEffect">
                                  <p:stCondLst>
                                    <p:cond delay="0"/>
                                  </p:stCondLst>
                                  <p:childTnLst>
                                    <p:set>
                                      <p:cBhvr>
                                        <p:cTn id="196" dur="1" fill="hold">
                                          <p:stCondLst>
                                            <p:cond delay="0"/>
                                          </p:stCondLst>
                                        </p:cTn>
                                        <p:tgtEl>
                                          <p:spTgt spid="22"/>
                                        </p:tgtEl>
                                        <p:attrNameLst>
                                          <p:attrName>style.visibility</p:attrName>
                                        </p:attrNameLst>
                                      </p:cBhvr>
                                      <p:to>
                                        <p:strVal val="visible"/>
                                      </p:to>
                                    </p:set>
                                  </p:childTnLst>
                                </p:cTn>
                              </p:par>
                              <p:par>
                                <p:cTn id="197" presetID="1" presetClass="entr" presetSubtype="0" fill="hold" grpId="2" nodeType="withEffect">
                                  <p:stCondLst>
                                    <p:cond delay="0"/>
                                  </p:stCondLst>
                                  <p:childTnLst>
                                    <p:set>
                                      <p:cBhvr>
                                        <p:cTn id="198" dur="1" fill="hold">
                                          <p:stCondLst>
                                            <p:cond delay="0"/>
                                          </p:stCondLst>
                                        </p:cTn>
                                        <p:tgtEl>
                                          <p:spTgt spid="23"/>
                                        </p:tgtEl>
                                        <p:attrNameLst>
                                          <p:attrName>style.visibility</p:attrName>
                                        </p:attrNameLst>
                                      </p:cBhvr>
                                      <p:to>
                                        <p:strVal val="visible"/>
                                      </p:to>
                                    </p:set>
                                  </p:childTnLst>
                                </p:cTn>
                              </p:par>
                              <p:par>
                                <p:cTn id="199" presetID="1" presetClass="entr" presetSubtype="0" fill="hold" grpId="2" nodeType="withEffect">
                                  <p:stCondLst>
                                    <p:cond delay="0"/>
                                  </p:stCondLst>
                                  <p:childTnLst>
                                    <p:set>
                                      <p:cBhvr>
                                        <p:cTn id="200" dur="1" fill="hold">
                                          <p:stCondLst>
                                            <p:cond delay="0"/>
                                          </p:stCondLst>
                                        </p:cTn>
                                        <p:tgtEl>
                                          <p:spTgt spid="39"/>
                                        </p:tgtEl>
                                        <p:attrNameLst>
                                          <p:attrName>style.visibility</p:attrName>
                                        </p:attrNameLst>
                                      </p:cBhvr>
                                      <p:to>
                                        <p:strVal val="visible"/>
                                      </p:to>
                                    </p:set>
                                  </p:childTnLst>
                                </p:cTn>
                              </p:par>
                              <p:par>
                                <p:cTn id="201" presetID="1" presetClass="entr" presetSubtype="0" fill="hold" grpId="2" nodeType="withEffect">
                                  <p:stCondLst>
                                    <p:cond delay="0"/>
                                  </p:stCondLst>
                                  <p:childTnLst>
                                    <p:set>
                                      <p:cBhvr>
                                        <p:cTn id="202" dur="1" fill="hold">
                                          <p:stCondLst>
                                            <p:cond delay="0"/>
                                          </p:stCondLst>
                                        </p:cTn>
                                        <p:tgtEl>
                                          <p:spTgt spid="40"/>
                                        </p:tgtEl>
                                        <p:attrNameLst>
                                          <p:attrName>style.visibility</p:attrName>
                                        </p:attrNameLst>
                                      </p:cBhvr>
                                      <p:to>
                                        <p:strVal val="visible"/>
                                      </p:to>
                                    </p:set>
                                  </p:childTnLst>
                                </p:cTn>
                              </p:par>
                              <p:par>
                                <p:cTn id="203" presetID="1" presetClass="entr" presetSubtype="0" fill="hold" grpId="2" nodeType="withEffect">
                                  <p:stCondLst>
                                    <p:cond delay="0"/>
                                  </p:stCondLst>
                                  <p:childTnLst>
                                    <p:set>
                                      <p:cBhvr>
                                        <p:cTn id="204"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5" restart="whenNotActive" fill="hold" evtFilter="cancelBubble" nodeType="interactiveSeq">
                <p:stCondLst>
                  <p:cond evt="onClick" delay="0">
                    <p:tgtEl>
                      <p:spTgt spid="6"/>
                    </p:tgtEl>
                  </p:cond>
                </p:stCondLst>
                <p:endSync evt="end" delay="0">
                  <p:rtn val="all"/>
                </p:endSync>
                <p:childTnLst>
                  <p:par>
                    <p:cTn id="206" fill="hold">
                      <p:stCondLst>
                        <p:cond delay="0"/>
                      </p:stCondLst>
                      <p:childTnLst>
                        <p:par>
                          <p:cTn id="207" fill="hold">
                            <p:stCondLst>
                              <p:cond delay="0"/>
                            </p:stCondLst>
                            <p:childTnLst>
                              <p:par>
                                <p:cTn id="208" presetID="31" presetClass="exit" presetSubtype="0" fill="hold" grpId="0" nodeType="withEffect">
                                  <p:stCondLst>
                                    <p:cond delay="0"/>
                                  </p:stCondLst>
                                  <p:childTnLst>
                                    <p:anim calcmode="lin" valueType="num">
                                      <p:cBhvr>
                                        <p:cTn id="209" dur="1000"/>
                                        <p:tgtEl>
                                          <p:spTgt spid="6"/>
                                        </p:tgtEl>
                                        <p:attrNameLst>
                                          <p:attrName>ppt_w</p:attrName>
                                        </p:attrNameLst>
                                      </p:cBhvr>
                                      <p:tavLst>
                                        <p:tav tm="0">
                                          <p:val>
                                            <p:strVal val="ppt_w"/>
                                          </p:val>
                                        </p:tav>
                                        <p:tav tm="100000">
                                          <p:val>
                                            <p:fltVal val="0"/>
                                          </p:val>
                                        </p:tav>
                                      </p:tavLst>
                                    </p:anim>
                                    <p:anim calcmode="lin" valueType="num">
                                      <p:cBhvr>
                                        <p:cTn id="210" dur="1000"/>
                                        <p:tgtEl>
                                          <p:spTgt spid="6"/>
                                        </p:tgtEl>
                                        <p:attrNameLst>
                                          <p:attrName>ppt_h</p:attrName>
                                        </p:attrNameLst>
                                      </p:cBhvr>
                                      <p:tavLst>
                                        <p:tav tm="0">
                                          <p:val>
                                            <p:strVal val="ppt_h"/>
                                          </p:val>
                                        </p:tav>
                                        <p:tav tm="100000">
                                          <p:val>
                                            <p:fltVal val="0"/>
                                          </p:val>
                                        </p:tav>
                                      </p:tavLst>
                                    </p:anim>
                                    <p:anim calcmode="lin" valueType="num">
                                      <p:cBhvr>
                                        <p:cTn id="211" dur="1000"/>
                                        <p:tgtEl>
                                          <p:spTgt spid="6"/>
                                        </p:tgtEl>
                                        <p:attrNameLst>
                                          <p:attrName>style.rotation</p:attrName>
                                        </p:attrNameLst>
                                      </p:cBhvr>
                                      <p:tavLst>
                                        <p:tav tm="0">
                                          <p:val>
                                            <p:fltVal val="0"/>
                                          </p:val>
                                        </p:tav>
                                        <p:tav tm="100000">
                                          <p:val>
                                            <p:fltVal val="90"/>
                                          </p:val>
                                        </p:tav>
                                      </p:tavLst>
                                    </p:anim>
                                    <p:animEffect transition="out" filter="fade">
                                      <p:cBhvr>
                                        <p:cTn id="212" dur="1000"/>
                                        <p:tgtEl>
                                          <p:spTgt spid="6"/>
                                        </p:tgtEl>
                                      </p:cBhvr>
                                    </p:animEffect>
                                    <p:set>
                                      <p:cBhvr>
                                        <p:cTn id="213" dur="1" fill="hold">
                                          <p:stCondLst>
                                            <p:cond delay="9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seq concurrent="1" nextAc="seek">
              <p:cTn id="214" restart="whenNotActive" fill="hold" evtFilter="cancelBubble" nodeType="interactiveSeq">
                <p:stCondLst>
                  <p:cond evt="onClick" delay="0">
                    <p:tgtEl>
                      <p:spTgt spid="7"/>
                    </p:tgtEl>
                  </p:cond>
                </p:stCondLst>
                <p:endSync evt="end" delay="0">
                  <p:rtn val="all"/>
                </p:endSync>
                <p:childTnLst>
                  <p:par>
                    <p:cTn id="215" fill="hold">
                      <p:stCondLst>
                        <p:cond delay="0"/>
                      </p:stCondLst>
                      <p:childTnLst>
                        <p:par>
                          <p:cTn id="216" fill="hold">
                            <p:stCondLst>
                              <p:cond delay="0"/>
                            </p:stCondLst>
                            <p:childTnLst>
                              <p:par>
                                <p:cTn id="217" presetID="31" presetClass="exit" presetSubtype="0" fill="hold" grpId="0" nodeType="withEffect">
                                  <p:stCondLst>
                                    <p:cond delay="0"/>
                                  </p:stCondLst>
                                  <p:childTnLst>
                                    <p:anim calcmode="lin" valueType="num">
                                      <p:cBhvr>
                                        <p:cTn id="218" dur="1000"/>
                                        <p:tgtEl>
                                          <p:spTgt spid="7"/>
                                        </p:tgtEl>
                                        <p:attrNameLst>
                                          <p:attrName>ppt_w</p:attrName>
                                        </p:attrNameLst>
                                      </p:cBhvr>
                                      <p:tavLst>
                                        <p:tav tm="0">
                                          <p:val>
                                            <p:strVal val="ppt_w"/>
                                          </p:val>
                                        </p:tav>
                                        <p:tav tm="100000">
                                          <p:val>
                                            <p:fltVal val="0"/>
                                          </p:val>
                                        </p:tav>
                                      </p:tavLst>
                                    </p:anim>
                                    <p:anim calcmode="lin" valueType="num">
                                      <p:cBhvr>
                                        <p:cTn id="219" dur="1000"/>
                                        <p:tgtEl>
                                          <p:spTgt spid="7"/>
                                        </p:tgtEl>
                                        <p:attrNameLst>
                                          <p:attrName>ppt_h</p:attrName>
                                        </p:attrNameLst>
                                      </p:cBhvr>
                                      <p:tavLst>
                                        <p:tav tm="0">
                                          <p:val>
                                            <p:strVal val="ppt_h"/>
                                          </p:val>
                                        </p:tav>
                                        <p:tav tm="100000">
                                          <p:val>
                                            <p:fltVal val="0"/>
                                          </p:val>
                                        </p:tav>
                                      </p:tavLst>
                                    </p:anim>
                                    <p:anim calcmode="lin" valueType="num">
                                      <p:cBhvr>
                                        <p:cTn id="220" dur="1000"/>
                                        <p:tgtEl>
                                          <p:spTgt spid="7"/>
                                        </p:tgtEl>
                                        <p:attrNameLst>
                                          <p:attrName>style.rotation</p:attrName>
                                        </p:attrNameLst>
                                      </p:cBhvr>
                                      <p:tavLst>
                                        <p:tav tm="0">
                                          <p:val>
                                            <p:fltVal val="0"/>
                                          </p:val>
                                        </p:tav>
                                        <p:tav tm="100000">
                                          <p:val>
                                            <p:fltVal val="90"/>
                                          </p:val>
                                        </p:tav>
                                      </p:tavLst>
                                    </p:anim>
                                    <p:animEffect transition="out" filter="fade">
                                      <p:cBhvr>
                                        <p:cTn id="221" dur="1000"/>
                                        <p:tgtEl>
                                          <p:spTgt spid="7"/>
                                        </p:tgtEl>
                                      </p:cBhvr>
                                    </p:animEffect>
                                    <p:set>
                                      <p:cBhvr>
                                        <p:cTn id="222" dur="1" fill="hold">
                                          <p:stCondLst>
                                            <p:cond delay="9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223" restart="whenNotActive" fill="hold" evtFilter="cancelBubble" nodeType="interactiveSeq">
                <p:stCondLst>
                  <p:cond evt="onClick" delay="0">
                    <p:tgtEl>
                      <p:spTgt spid="8"/>
                    </p:tgtEl>
                  </p:cond>
                </p:stCondLst>
                <p:endSync evt="end" delay="0">
                  <p:rtn val="all"/>
                </p:endSync>
                <p:childTnLst>
                  <p:par>
                    <p:cTn id="224" fill="hold">
                      <p:stCondLst>
                        <p:cond delay="0"/>
                      </p:stCondLst>
                      <p:childTnLst>
                        <p:par>
                          <p:cTn id="225" fill="hold">
                            <p:stCondLst>
                              <p:cond delay="0"/>
                            </p:stCondLst>
                            <p:childTnLst>
                              <p:par>
                                <p:cTn id="226" presetID="31" presetClass="exit" presetSubtype="0" fill="hold" grpId="0" nodeType="withEffect">
                                  <p:stCondLst>
                                    <p:cond delay="0"/>
                                  </p:stCondLst>
                                  <p:childTnLst>
                                    <p:anim calcmode="lin" valueType="num">
                                      <p:cBhvr>
                                        <p:cTn id="227" dur="1000"/>
                                        <p:tgtEl>
                                          <p:spTgt spid="8"/>
                                        </p:tgtEl>
                                        <p:attrNameLst>
                                          <p:attrName>ppt_w</p:attrName>
                                        </p:attrNameLst>
                                      </p:cBhvr>
                                      <p:tavLst>
                                        <p:tav tm="0">
                                          <p:val>
                                            <p:strVal val="ppt_w"/>
                                          </p:val>
                                        </p:tav>
                                        <p:tav tm="100000">
                                          <p:val>
                                            <p:fltVal val="0"/>
                                          </p:val>
                                        </p:tav>
                                      </p:tavLst>
                                    </p:anim>
                                    <p:anim calcmode="lin" valueType="num">
                                      <p:cBhvr>
                                        <p:cTn id="228" dur="1000"/>
                                        <p:tgtEl>
                                          <p:spTgt spid="8"/>
                                        </p:tgtEl>
                                        <p:attrNameLst>
                                          <p:attrName>ppt_h</p:attrName>
                                        </p:attrNameLst>
                                      </p:cBhvr>
                                      <p:tavLst>
                                        <p:tav tm="0">
                                          <p:val>
                                            <p:strVal val="ppt_h"/>
                                          </p:val>
                                        </p:tav>
                                        <p:tav tm="100000">
                                          <p:val>
                                            <p:fltVal val="0"/>
                                          </p:val>
                                        </p:tav>
                                      </p:tavLst>
                                    </p:anim>
                                    <p:anim calcmode="lin" valueType="num">
                                      <p:cBhvr>
                                        <p:cTn id="229" dur="1000"/>
                                        <p:tgtEl>
                                          <p:spTgt spid="8"/>
                                        </p:tgtEl>
                                        <p:attrNameLst>
                                          <p:attrName>style.rotation</p:attrName>
                                        </p:attrNameLst>
                                      </p:cBhvr>
                                      <p:tavLst>
                                        <p:tav tm="0">
                                          <p:val>
                                            <p:fltVal val="0"/>
                                          </p:val>
                                        </p:tav>
                                        <p:tav tm="100000">
                                          <p:val>
                                            <p:fltVal val="90"/>
                                          </p:val>
                                        </p:tav>
                                      </p:tavLst>
                                    </p:anim>
                                    <p:animEffect transition="out" filter="fade">
                                      <p:cBhvr>
                                        <p:cTn id="230" dur="1000"/>
                                        <p:tgtEl>
                                          <p:spTgt spid="8"/>
                                        </p:tgtEl>
                                      </p:cBhvr>
                                    </p:animEffect>
                                    <p:set>
                                      <p:cBhvr>
                                        <p:cTn id="231" dur="1" fill="hold">
                                          <p:stCondLst>
                                            <p:cond delay="9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232" restart="whenNotActive" fill="hold" evtFilter="cancelBubble" nodeType="interactiveSeq">
                <p:stCondLst>
                  <p:cond evt="onClick" delay="0">
                    <p:tgtEl>
                      <p:spTgt spid="12"/>
                    </p:tgtEl>
                  </p:cond>
                </p:stCondLst>
                <p:endSync evt="end" delay="0">
                  <p:rtn val="all"/>
                </p:endSync>
                <p:childTnLst>
                  <p:par>
                    <p:cTn id="233" fill="hold">
                      <p:stCondLst>
                        <p:cond delay="0"/>
                      </p:stCondLst>
                      <p:childTnLst>
                        <p:par>
                          <p:cTn id="234" fill="hold">
                            <p:stCondLst>
                              <p:cond delay="0"/>
                            </p:stCondLst>
                            <p:childTnLst>
                              <p:par>
                                <p:cTn id="235" presetID="31" presetClass="exit" presetSubtype="0" fill="hold" grpId="0" nodeType="withEffect">
                                  <p:stCondLst>
                                    <p:cond delay="0"/>
                                  </p:stCondLst>
                                  <p:childTnLst>
                                    <p:anim calcmode="lin" valueType="num">
                                      <p:cBhvr>
                                        <p:cTn id="236" dur="1000"/>
                                        <p:tgtEl>
                                          <p:spTgt spid="12"/>
                                        </p:tgtEl>
                                        <p:attrNameLst>
                                          <p:attrName>ppt_w</p:attrName>
                                        </p:attrNameLst>
                                      </p:cBhvr>
                                      <p:tavLst>
                                        <p:tav tm="0">
                                          <p:val>
                                            <p:strVal val="ppt_w"/>
                                          </p:val>
                                        </p:tav>
                                        <p:tav tm="100000">
                                          <p:val>
                                            <p:fltVal val="0"/>
                                          </p:val>
                                        </p:tav>
                                      </p:tavLst>
                                    </p:anim>
                                    <p:anim calcmode="lin" valueType="num">
                                      <p:cBhvr>
                                        <p:cTn id="237" dur="1000"/>
                                        <p:tgtEl>
                                          <p:spTgt spid="12"/>
                                        </p:tgtEl>
                                        <p:attrNameLst>
                                          <p:attrName>ppt_h</p:attrName>
                                        </p:attrNameLst>
                                      </p:cBhvr>
                                      <p:tavLst>
                                        <p:tav tm="0">
                                          <p:val>
                                            <p:strVal val="ppt_h"/>
                                          </p:val>
                                        </p:tav>
                                        <p:tav tm="100000">
                                          <p:val>
                                            <p:fltVal val="0"/>
                                          </p:val>
                                        </p:tav>
                                      </p:tavLst>
                                    </p:anim>
                                    <p:anim calcmode="lin" valueType="num">
                                      <p:cBhvr>
                                        <p:cTn id="238" dur="1000"/>
                                        <p:tgtEl>
                                          <p:spTgt spid="12"/>
                                        </p:tgtEl>
                                        <p:attrNameLst>
                                          <p:attrName>style.rotation</p:attrName>
                                        </p:attrNameLst>
                                      </p:cBhvr>
                                      <p:tavLst>
                                        <p:tav tm="0">
                                          <p:val>
                                            <p:fltVal val="0"/>
                                          </p:val>
                                        </p:tav>
                                        <p:tav tm="100000">
                                          <p:val>
                                            <p:fltVal val="90"/>
                                          </p:val>
                                        </p:tav>
                                      </p:tavLst>
                                    </p:anim>
                                    <p:animEffect transition="out" filter="fade">
                                      <p:cBhvr>
                                        <p:cTn id="239" dur="1000"/>
                                        <p:tgtEl>
                                          <p:spTgt spid="12"/>
                                        </p:tgtEl>
                                      </p:cBhvr>
                                    </p:animEffect>
                                    <p:set>
                                      <p:cBhvr>
                                        <p:cTn id="240" dur="1" fill="hold">
                                          <p:stCondLst>
                                            <p:cond delay="9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241" restart="whenNotActive" fill="hold" evtFilter="cancelBubble" nodeType="interactiveSeq">
                <p:stCondLst>
                  <p:cond evt="onClick" delay="0">
                    <p:tgtEl>
                      <p:spTgt spid="13"/>
                    </p:tgtEl>
                  </p:cond>
                </p:stCondLst>
                <p:endSync evt="end" delay="0">
                  <p:rtn val="all"/>
                </p:endSync>
                <p:childTnLst>
                  <p:par>
                    <p:cTn id="242" fill="hold">
                      <p:stCondLst>
                        <p:cond delay="0"/>
                      </p:stCondLst>
                      <p:childTnLst>
                        <p:par>
                          <p:cTn id="243" fill="hold">
                            <p:stCondLst>
                              <p:cond delay="0"/>
                            </p:stCondLst>
                            <p:childTnLst>
                              <p:par>
                                <p:cTn id="244" presetID="31" presetClass="exit" presetSubtype="0" fill="hold" grpId="0" nodeType="withEffect">
                                  <p:stCondLst>
                                    <p:cond delay="0"/>
                                  </p:stCondLst>
                                  <p:childTnLst>
                                    <p:anim calcmode="lin" valueType="num">
                                      <p:cBhvr>
                                        <p:cTn id="245" dur="1000"/>
                                        <p:tgtEl>
                                          <p:spTgt spid="13"/>
                                        </p:tgtEl>
                                        <p:attrNameLst>
                                          <p:attrName>ppt_w</p:attrName>
                                        </p:attrNameLst>
                                      </p:cBhvr>
                                      <p:tavLst>
                                        <p:tav tm="0">
                                          <p:val>
                                            <p:strVal val="ppt_w"/>
                                          </p:val>
                                        </p:tav>
                                        <p:tav tm="100000">
                                          <p:val>
                                            <p:fltVal val="0"/>
                                          </p:val>
                                        </p:tav>
                                      </p:tavLst>
                                    </p:anim>
                                    <p:anim calcmode="lin" valueType="num">
                                      <p:cBhvr>
                                        <p:cTn id="246" dur="1000"/>
                                        <p:tgtEl>
                                          <p:spTgt spid="13"/>
                                        </p:tgtEl>
                                        <p:attrNameLst>
                                          <p:attrName>ppt_h</p:attrName>
                                        </p:attrNameLst>
                                      </p:cBhvr>
                                      <p:tavLst>
                                        <p:tav tm="0">
                                          <p:val>
                                            <p:strVal val="ppt_h"/>
                                          </p:val>
                                        </p:tav>
                                        <p:tav tm="100000">
                                          <p:val>
                                            <p:fltVal val="0"/>
                                          </p:val>
                                        </p:tav>
                                      </p:tavLst>
                                    </p:anim>
                                    <p:anim calcmode="lin" valueType="num">
                                      <p:cBhvr>
                                        <p:cTn id="247" dur="1000"/>
                                        <p:tgtEl>
                                          <p:spTgt spid="13"/>
                                        </p:tgtEl>
                                        <p:attrNameLst>
                                          <p:attrName>style.rotation</p:attrName>
                                        </p:attrNameLst>
                                      </p:cBhvr>
                                      <p:tavLst>
                                        <p:tav tm="0">
                                          <p:val>
                                            <p:fltVal val="0"/>
                                          </p:val>
                                        </p:tav>
                                        <p:tav tm="100000">
                                          <p:val>
                                            <p:fltVal val="90"/>
                                          </p:val>
                                        </p:tav>
                                      </p:tavLst>
                                    </p:anim>
                                    <p:animEffect transition="out" filter="fade">
                                      <p:cBhvr>
                                        <p:cTn id="248" dur="1000"/>
                                        <p:tgtEl>
                                          <p:spTgt spid="13"/>
                                        </p:tgtEl>
                                      </p:cBhvr>
                                    </p:animEffect>
                                    <p:set>
                                      <p:cBhvr>
                                        <p:cTn id="249" dur="1" fill="hold">
                                          <p:stCondLst>
                                            <p:cond delay="9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250" restart="whenNotActive" fill="hold" evtFilter="cancelBubble" nodeType="interactiveSeq">
                <p:stCondLst>
                  <p:cond evt="onClick" delay="0">
                    <p:tgtEl>
                      <p:spTgt spid="14"/>
                    </p:tgtEl>
                  </p:cond>
                </p:stCondLst>
                <p:endSync evt="end" delay="0">
                  <p:rtn val="all"/>
                </p:endSync>
                <p:childTnLst>
                  <p:par>
                    <p:cTn id="251" fill="hold">
                      <p:stCondLst>
                        <p:cond delay="0"/>
                      </p:stCondLst>
                      <p:childTnLst>
                        <p:par>
                          <p:cTn id="252" fill="hold">
                            <p:stCondLst>
                              <p:cond delay="0"/>
                            </p:stCondLst>
                            <p:childTnLst>
                              <p:par>
                                <p:cTn id="253" presetID="31" presetClass="exit" presetSubtype="0" fill="hold" grpId="0" nodeType="withEffect">
                                  <p:stCondLst>
                                    <p:cond delay="0"/>
                                  </p:stCondLst>
                                  <p:childTnLst>
                                    <p:anim calcmode="lin" valueType="num">
                                      <p:cBhvr>
                                        <p:cTn id="254" dur="1000"/>
                                        <p:tgtEl>
                                          <p:spTgt spid="14"/>
                                        </p:tgtEl>
                                        <p:attrNameLst>
                                          <p:attrName>ppt_w</p:attrName>
                                        </p:attrNameLst>
                                      </p:cBhvr>
                                      <p:tavLst>
                                        <p:tav tm="0">
                                          <p:val>
                                            <p:strVal val="ppt_w"/>
                                          </p:val>
                                        </p:tav>
                                        <p:tav tm="100000">
                                          <p:val>
                                            <p:fltVal val="0"/>
                                          </p:val>
                                        </p:tav>
                                      </p:tavLst>
                                    </p:anim>
                                    <p:anim calcmode="lin" valueType="num">
                                      <p:cBhvr>
                                        <p:cTn id="255" dur="1000"/>
                                        <p:tgtEl>
                                          <p:spTgt spid="14"/>
                                        </p:tgtEl>
                                        <p:attrNameLst>
                                          <p:attrName>ppt_h</p:attrName>
                                        </p:attrNameLst>
                                      </p:cBhvr>
                                      <p:tavLst>
                                        <p:tav tm="0">
                                          <p:val>
                                            <p:strVal val="ppt_h"/>
                                          </p:val>
                                        </p:tav>
                                        <p:tav tm="100000">
                                          <p:val>
                                            <p:fltVal val="0"/>
                                          </p:val>
                                        </p:tav>
                                      </p:tavLst>
                                    </p:anim>
                                    <p:anim calcmode="lin" valueType="num">
                                      <p:cBhvr>
                                        <p:cTn id="256" dur="1000"/>
                                        <p:tgtEl>
                                          <p:spTgt spid="14"/>
                                        </p:tgtEl>
                                        <p:attrNameLst>
                                          <p:attrName>style.rotation</p:attrName>
                                        </p:attrNameLst>
                                      </p:cBhvr>
                                      <p:tavLst>
                                        <p:tav tm="0">
                                          <p:val>
                                            <p:fltVal val="0"/>
                                          </p:val>
                                        </p:tav>
                                        <p:tav tm="100000">
                                          <p:val>
                                            <p:fltVal val="90"/>
                                          </p:val>
                                        </p:tav>
                                      </p:tavLst>
                                    </p:anim>
                                    <p:animEffect transition="out" filter="fade">
                                      <p:cBhvr>
                                        <p:cTn id="257" dur="1000"/>
                                        <p:tgtEl>
                                          <p:spTgt spid="14"/>
                                        </p:tgtEl>
                                      </p:cBhvr>
                                    </p:animEffect>
                                    <p:set>
                                      <p:cBhvr>
                                        <p:cTn id="258" dur="1" fill="hold">
                                          <p:stCondLst>
                                            <p:cond delay="9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259" restart="whenNotActive" fill="hold" evtFilter="cancelBubble" nodeType="interactiveSeq">
                <p:stCondLst>
                  <p:cond evt="onClick" delay="0">
                    <p:tgtEl>
                      <p:spTgt spid="15"/>
                    </p:tgtEl>
                  </p:cond>
                </p:stCondLst>
                <p:endSync evt="end" delay="0">
                  <p:rtn val="all"/>
                </p:endSync>
                <p:childTnLst>
                  <p:par>
                    <p:cTn id="260" fill="hold">
                      <p:stCondLst>
                        <p:cond delay="0"/>
                      </p:stCondLst>
                      <p:childTnLst>
                        <p:par>
                          <p:cTn id="261" fill="hold">
                            <p:stCondLst>
                              <p:cond delay="0"/>
                            </p:stCondLst>
                            <p:childTnLst>
                              <p:par>
                                <p:cTn id="262" presetID="31" presetClass="exit" presetSubtype="0" fill="hold" grpId="0" nodeType="withEffect">
                                  <p:stCondLst>
                                    <p:cond delay="0"/>
                                  </p:stCondLst>
                                  <p:childTnLst>
                                    <p:anim calcmode="lin" valueType="num">
                                      <p:cBhvr>
                                        <p:cTn id="263" dur="1000"/>
                                        <p:tgtEl>
                                          <p:spTgt spid="15"/>
                                        </p:tgtEl>
                                        <p:attrNameLst>
                                          <p:attrName>ppt_w</p:attrName>
                                        </p:attrNameLst>
                                      </p:cBhvr>
                                      <p:tavLst>
                                        <p:tav tm="0">
                                          <p:val>
                                            <p:strVal val="ppt_w"/>
                                          </p:val>
                                        </p:tav>
                                        <p:tav tm="100000">
                                          <p:val>
                                            <p:fltVal val="0"/>
                                          </p:val>
                                        </p:tav>
                                      </p:tavLst>
                                    </p:anim>
                                    <p:anim calcmode="lin" valueType="num">
                                      <p:cBhvr>
                                        <p:cTn id="264" dur="1000"/>
                                        <p:tgtEl>
                                          <p:spTgt spid="15"/>
                                        </p:tgtEl>
                                        <p:attrNameLst>
                                          <p:attrName>ppt_h</p:attrName>
                                        </p:attrNameLst>
                                      </p:cBhvr>
                                      <p:tavLst>
                                        <p:tav tm="0">
                                          <p:val>
                                            <p:strVal val="ppt_h"/>
                                          </p:val>
                                        </p:tav>
                                        <p:tav tm="100000">
                                          <p:val>
                                            <p:fltVal val="0"/>
                                          </p:val>
                                        </p:tav>
                                      </p:tavLst>
                                    </p:anim>
                                    <p:anim calcmode="lin" valueType="num">
                                      <p:cBhvr>
                                        <p:cTn id="265" dur="1000"/>
                                        <p:tgtEl>
                                          <p:spTgt spid="15"/>
                                        </p:tgtEl>
                                        <p:attrNameLst>
                                          <p:attrName>style.rotation</p:attrName>
                                        </p:attrNameLst>
                                      </p:cBhvr>
                                      <p:tavLst>
                                        <p:tav tm="0">
                                          <p:val>
                                            <p:fltVal val="0"/>
                                          </p:val>
                                        </p:tav>
                                        <p:tav tm="100000">
                                          <p:val>
                                            <p:fltVal val="90"/>
                                          </p:val>
                                        </p:tav>
                                      </p:tavLst>
                                    </p:anim>
                                    <p:animEffect transition="out" filter="fade">
                                      <p:cBhvr>
                                        <p:cTn id="266" dur="1000"/>
                                        <p:tgtEl>
                                          <p:spTgt spid="15"/>
                                        </p:tgtEl>
                                      </p:cBhvr>
                                    </p:animEffect>
                                    <p:set>
                                      <p:cBhvr>
                                        <p:cTn id="267" dur="1" fill="hold">
                                          <p:stCondLst>
                                            <p:cond delay="9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268" restart="whenNotActive" fill="hold" evtFilter="cancelBubble" nodeType="interactiveSeq">
                <p:stCondLst>
                  <p:cond evt="onClick" delay="0">
                    <p:tgtEl>
                      <p:spTgt spid="16"/>
                    </p:tgtEl>
                  </p:cond>
                </p:stCondLst>
                <p:endSync evt="end" delay="0">
                  <p:rtn val="all"/>
                </p:endSync>
                <p:childTnLst>
                  <p:par>
                    <p:cTn id="269" fill="hold">
                      <p:stCondLst>
                        <p:cond delay="0"/>
                      </p:stCondLst>
                      <p:childTnLst>
                        <p:par>
                          <p:cTn id="270" fill="hold">
                            <p:stCondLst>
                              <p:cond delay="0"/>
                            </p:stCondLst>
                            <p:childTnLst>
                              <p:par>
                                <p:cTn id="271" presetID="31" presetClass="exit" presetSubtype="0" fill="hold" grpId="0" nodeType="withEffect">
                                  <p:stCondLst>
                                    <p:cond delay="0"/>
                                  </p:stCondLst>
                                  <p:childTnLst>
                                    <p:anim calcmode="lin" valueType="num">
                                      <p:cBhvr>
                                        <p:cTn id="272" dur="1000"/>
                                        <p:tgtEl>
                                          <p:spTgt spid="16"/>
                                        </p:tgtEl>
                                        <p:attrNameLst>
                                          <p:attrName>ppt_w</p:attrName>
                                        </p:attrNameLst>
                                      </p:cBhvr>
                                      <p:tavLst>
                                        <p:tav tm="0">
                                          <p:val>
                                            <p:strVal val="ppt_w"/>
                                          </p:val>
                                        </p:tav>
                                        <p:tav tm="100000">
                                          <p:val>
                                            <p:fltVal val="0"/>
                                          </p:val>
                                        </p:tav>
                                      </p:tavLst>
                                    </p:anim>
                                    <p:anim calcmode="lin" valueType="num">
                                      <p:cBhvr>
                                        <p:cTn id="273" dur="1000"/>
                                        <p:tgtEl>
                                          <p:spTgt spid="16"/>
                                        </p:tgtEl>
                                        <p:attrNameLst>
                                          <p:attrName>ppt_h</p:attrName>
                                        </p:attrNameLst>
                                      </p:cBhvr>
                                      <p:tavLst>
                                        <p:tav tm="0">
                                          <p:val>
                                            <p:strVal val="ppt_h"/>
                                          </p:val>
                                        </p:tav>
                                        <p:tav tm="100000">
                                          <p:val>
                                            <p:fltVal val="0"/>
                                          </p:val>
                                        </p:tav>
                                      </p:tavLst>
                                    </p:anim>
                                    <p:anim calcmode="lin" valueType="num">
                                      <p:cBhvr>
                                        <p:cTn id="274" dur="1000"/>
                                        <p:tgtEl>
                                          <p:spTgt spid="16"/>
                                        </p:tgtEl>
                                        <p:attrNameLst>
                                          <p:attrName>style.rotation</p:attrName>
                                        </p:attrNameLst>
                                      </p:cBhvr>
                                      <p:tavLst>
                                        <p:tav tm="0">
                                          <p:val>
                                            <p:fltVal val="0"/>
                                          </p:val>
                                        </p:tav>
                                        <p:tav tm="100000">
                                          <p:val>
                                            <p:fltVal val="90"/>
                                          </p:val>
                                        </p:tav>
                                      </p:tavLst>
                                    </p:anim>
                                    <p:animEffect transition="out" filter="fade">
                                      <p:cBhvr>
                                        <p:cTn id="275" dur="1000"/>
                                        <p:tgtEl>
                                          <p:spTgt spid="16"/>
                                        </p:tgtEl>
                                      </p:cBhvr>
                                    </p:animEffect>
                                    <p:set>
                                      <p:cBhvr>
                                        <p:cTn id="276" dur="1" fill="hold">
                                          <p:stCondLst>
                                            <p:cond delay="9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277" restart="whenNotActive" fill="hold" evtFilter="cancelBubble" nodeType="interactiveSeq">
                <p:stCondLst>
                  <p:cond evt="onClick" delay="0">
                    <p:tgtEl>
                      <p:spTgt spid="17"/>
                    </p:tgtEl>
                  </p:cond>
                </p:stCondLst>
                <p:endSync evt="end" delay="0">
                  <p:rtn val="all"/>
                </p:endSync>
                <p:childTnLst>
                  <p:par>
                    <p:cTn id="278" fill="hold">
                      <p:stCondLst>
                        <p:cond delay="0"/>
                      </p:stCondLst>
                      <p:childTnLst>
                        <p:par>
                          <p:cTn id="279" fill="hold">
                            <p:stCondLst>
                              <p:cond delay="0"/>
                            </p:stCondLst>
                            <p:childTnLst>
                              <p:par>
                                <p:cTn id="280" presetID="31" presetClass="exit" presetSubtype="0" fill="hold" grpId="0" nodeType="withEffect">
                                  <p:stCondLst>
                                    <p:cond delay="0"/>
                                  </p:stCondLst>
                                  <p:childTnLst>
                                    <p:anim calcmode="lin" valueType="num">
                                      <p:cBhvr>
                                        <p:cTn id="281" dur="1000"/>
                                        <p:tgtEl>
                                          <p:spTgt spid="17"/>
                                        </p:tgtEl>
                                        <p:attrNameLst>
                                          <p:attrName>ppt_w</p:attrName>
                                        </p:attrNameLst>
                                      </p:cBhvr>
                                      <p:tavLst>
                                        <p:tav tm="0">
                                          <p:val>
                                            <p:strVal val="ppt_w"/>
                                          </p:val>
                                        </p:tav>
                                        <p:tav tm="100000">
                                          <p:val>
                                            <p:fltVal val="0"/>
                                          </p:val>
                                        </p:tav>
                                      </p:tavLst>
                                    </p:anim>
                                    <p:anim calcmode="lin" valueType="num">
                                      <p:cBhvr>
                                        <p:cTn id="282" dur="1000"/>
                                        <p:tgtEl>
                                          <p:spTgt spid="17"/>
                                        </p:tgtEl>
                                        <p:attrNameLst>
                                          <p:attrName>ppt_h</p:attrName>
                                        </p:attrNameLst>
                                      </p:cBhvr>
                                      <p:tavLst>
                                        <p:tav tm="0">
                                          <p:val>
                                            <p:strVal val="ppt_h"/>
                                          </p:val>
                                        </p:tav>
                                        <p:tav tm="100000">
                                          <p:val>
                                            <p:fltVal val="0"/>
                                          </p:val>
                                        </p:tav>
                                      </p:tavLst>
                                    </p:anim>
                                    <p:anim calcmode="lin" valueType="num">
                                      <p:cBhvr>
                                        <p:cTn id="283" dur="1000"/>
                                        <p:tgtEl>
                                          <p:spTgt spid="17"/>
                                        </p:tgtEl>
                                        <p:attrNameLst>
                                          <p:attrName>style.rotation</p:attrName>
                                        </p:attrNameLst>
                                      </p:cBhvr>
                                      <p:tavLst>
                                        <p:tav tm="0">
                                          <p:val>
                                            <p:fltVal val="0"/>
                                          </p:val>
                                        </p:tav>
                                        <p:tav tm="100000">
                                          <p:val>
                                            <p:fltVal val="90"/>
                                          </p:val>
                                        </p:tav>
                                      </p:tavLst>
                                    </p:anim>
                                    <p:animEffect transition="out" filter="fade">
                                      <p:cBhvr>
                                        <p:cTn id="284" dur="1000"/>
                                        <p:tgtEl>
                                          <p:spTgt spid="17"/>
                                        </p:tgtEl>
                                      </p:cBhvr>
                                    </p:animEffect>
                                    <p:set>
                                      <p:cBhvr>
                                        <p:cTn id="285" dur="1" fill="hold">
                                          <p:stCondLst>
                                            <p:cond delay="9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286" restart="whenNotActive" fill="hold" evtFilter="cancelBubble" nodeType="interactiveSeq">
                <p:stCondLst>
                  <p:cond evt="onClick" delay="0">
                    <p:tgtEl>
                      <p:spTgt spid="18"/>
                    </p:tgtEl>
                  </p:cond>
                </p:stCondLst>
                <p:endSync evt="end" delay="0">
                  <p:rtn val="all"/>
                </p:endSync>
                <p:childTnLst>
                  <p:par>
                    <p:cTn id="287" fill="hold">
                      <p:stCondLst>
                        <p:cond delay="0"/>
                      </p:stCondLst>
                      <p:childTnLst>
                        <p:par>
                          <p:cTn id="288" fill="hold">
                            <p:stCondLst>
                              <p:cond delay="0"/>
                            </p:stCondLst>
                            <p:childTnLst>
                              <p:par>
                                <p:cTn id="289" presetID="31" presetClass="exit" presetSubtype="0" fill="hold" grpId="0" nodeType="withEffect">
                                  <p:stCondLst>
                                    <p:cond delay="0"/>
                                  </p:stCondLst>
                                  <p:childTnLst>
                                    <p:anim calcmode="lin" valueType="num">
                                      <p:cBhvr>
                                        <p:cTn id="290" dur="1000"/>
                                        <p:tgtEl>
                                          <p:spTgt spid="18"/>
                                        </p:tgtEl>
                                        <p:attrNameLst>
                                          <p:attrName>ppt_w</p:attrName>
                                        </p:attrNameLst>
                                      </p:cBhvr>
                                      <p:tavLst>
                                        <p:tav tm="0">
                                          <p:val>
                                            <p:strVal val="ppt_w"/>
                                          </p:val>
                                        </p:tav>
                                        <p:tav tm="100000">
                                          <p:val>
                                            <p:fltVal val="0"/>
                                          </p:val>
                                        </p:tav>
                                      </p:tavLst>
                                    </p:anim>
                                    <p:anim calcmode="lin" valueType="num">
                                      <p:cBhvr>
                                        <p:cTn id="291" dur="1000"/>
                                        <p:tgtEl>
                                          <p:spTgt spid="18"/>
                                        </p:tgtEl>
                                        <p:attrNameLst>
                                          <p:attrName>ppt_h</p:attrName>
                                        </p:attrNameLst>
                                      </p:cBhvr>
                                      <p:tavLst>
                                        <p:tav tm="0">
                                          <p:val>
                                            <p:strVal val="ppt_h"/>
                                          </p:val>
                                        </p:tav>
                                        <p:tav tm="100000">
                                          <p:val>
                                            <p:fltVal val="0"/>
                                          </p:val>
                                        </p:tav>
                                      </p:tavLst>
                                    </p:anim>
                                    <p:anim calcmode="lin" valueType="num">
                                      <p:cBhvr>
                                        <p:cTn id="292" dur="1000"/>
                                        <p:tgtEl>
                                          <p:spTgt spid="18"/>
                                        </p:tgtEl>
                                        <p:attrNameLst>
                                          <p:attrName>style.rotation</p:attrName>
                                        </p:attrNameLst>
                                      </p:cBhvr>
                                      <p:tavLst>
                                        <p:tav tm="0">
                                          <p:val>
                                            <p:fltVal val="0"/>
                                          </p:val>
                                        </p:tav>
                                        <p:tav tm="100000">
                                          <p:val>
                                            <p:fltVal val="90"/>
                                          </p:val>
                                        </p:tav>
                                      </p:tavLst>
                                    </p:anim>
                                    <p:animEffect transition="out" filter="fade">
                                      <p:cBhvr>
                                        <p:cTn id="293" dur="1000"/>
                                        <p:tgtEl>
                                          <p:spTgt spid="18"/>
                                        </p:tgtEl>
                                      </p:cBhvr>
                                    </p:animEffect>
                                    <p:set>
                                      <p:cBhvr>
                                        <p:cTn id="294" dur="1" fill="hold">
                                          <p:stCondLst>
                                            <p:cond delay="9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295" restart="whenNotActive" fill="hold" evtFilter="cancelBubble" nodeType="interactiveSeq">
                <p:stCondLst>
                  <p:cond evt="onClick" delay="0">
                    <p:tgtEl>
                      <p:spTgt spid="19"/>
                    </p:tgtEl>
                  </p:cond>
                </p:stCondLst>
                <p:endSync evt="end" delay="0">
                  <p:rtn val="all"/>
                </p:endSync>
                <p:childTnLst>
                  <p:par>
                    <p:cTn id="296" fill="hold">
                      <p:stCondLst>
                        <p:cond delay="0"/>
                      </p:stCondLst>
                      <p:childTnLst>
                        <p:par>
                          <p:cTn id="297" fill="hold">
                            <p:stCondLst>
                              <p:cond delay="0"/>
                            </p:stCondLst>
                            <p:childTnLst>
                              <p:par>
                                <p:cTn id="298" presetID="31" presetClass="exit" presetSubtype="0" fill="hold" grpId="0" nodeType="withEffect">
                                  <p:stCondLst>
                                    <p:cond delay="0"/>
                                  </p:stCondLst>
                                  <p:childTnLst>
                                    <p:anim calcmode="lin" valueType="num">
                                      <p:cBhvr>
                                        <p:cTn id="299" dur="1000"/>
                                        <p:tgtEl>
                                          <p:spTgt spid="19"/>
                                        </p:tgtEl>
                                        <p:attrNameLst>
                                          <p:attrName>ppt_w</p:attrName>
                                        </p:attrNameLst>
                                      </p:cBhvr>
                                      <p:tavLst>
                                        <p:tav tm="0">
                                          <p:val>
                                            <p:strVal val="ppt_w"/>
                                          </p:val>
                                        </p:tav>
                                        <p:tav tm="100000">
                                          <p:val>
                                            <p:fltVal val="0"/>
                                          </p:val>
                                        </p:tav>
                                      </p:tavLst>
                                    </p:anim>
                                    <p:anim calcmode="lin" valueType="num">
                                      <p:cBhvr>
                                        <p:cTn id="300" dur="1000"/>
                                        <p:tgtEl>
                                          <p:spTgt spid="19"/>
                                        </p:tgtEl>
                                        <p:attrNameLst>
                                          <p:attrName>ppt_h</p:attrName>
                                        </p:attrNameLst>
                                      </p:cBhvr>
                                      <p:tavLst>
                                        <p:tav tm="0">
                                          <p:val>
                                            <p:strVal val="ppt_h"/>
                                          </p:val>
                                        </p:tav>
                                        <p:tav tm="100000">
                                          <p:val>
                                            <p:fltVal val="0"/>
                                          </p:val>
                                        </p:tav>
                                      </p:tavLst>
                                    </p:anim>
                                    <p:anim calcmode="lin" valueType="num">
                                      <p:cBhvr>
                                        <p:cTn id="301" dur="1000"/>
                                        <p:tgtEl>
                                          <p:spTgt spid="19"/>
                                        </p:tgtEl>
                                        <p:attrNameLst>
                                          <p:attrName>style.rotation</p:attrName>
                                        </p:attrNameLst>
                                      </p:cBhvr>
                                      <p:tavLst>
                                        <p:tav tm="0">
                                          <p:val>
                                            <p:fltVal val="0"/>
                                          </p:val>
                                        </p:tav>
                                        <p:tav tm="100000">
                                          <p:val>
                                            <p:fltVal val="90"/>
                                          </p:val>
                                        </p:tav>
                                      </p:tavLst>
                                    </p:anim>
                                    <p:animEffect transition="out" filter="fade">
                                      <p:cBhvr>
                                        <p:cTn id="302" dur="1000"/>
                                        <p:tgtEl>
                                          <p:spTgt spid="19"/>
                                        </p:tgtEl>
                                      </p:cBhvr>
                                    </p:animEffect>
                                    <p:set>
                                      <p:cBhvr>
                                        <p:cTn id="303" dur="1" fill="hold">
                                          <p:stCondLst>
                                            <p:cond delay="9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304" restart="whenNotActive" fill="hold" evtFilter="cancelBubble" nodeType="interactiveSeq">
                <p:stCondLst>
                  <p:cond evt="onClick" delay="0">
                    <p:tgtEl>
                      <p:spTgt spid="20"/>
                    </p:tgtEl>
                  </p:cond>
                </p:stCondLst>
                <p:endSync evt="end" delay="0">
                  <p:rtn val="all"/>
                </p:endSync>
                <p:childTnLst>
                  <p:par>
                    <p:cTn id="305" fill="hold">
                      <p:stCondLst>
                        <p:cond delay="0"/>
                      </p:stCondLst>
                      <p:childTnLst>
                        <p:par>
                          <p:cTn id="306" fill="hold">
                            <p:stCondLst>
                              <p:cond delay="0"/>
                            </p:stCondLst>
                            <p:childTnLst>
                              <p:par>
                                <p:cTn id="307" presetID="31" presetClass="exit" presetSubtype="0" fill="hold" grpId="0" nodeType="withEffect">
                                  <p:stCondLst>
                                    <p:cond delay="0"/>
                                  </p:stCondLst>
                                  <p:childTnLst>
                                    <p:anim calcmode="lin" valueType="num">
                                      <p:cBhvr>
                                        <p:cTn id="308" dur="1000"/>
                                        <p:tgtEl>
                                          <p:spTgt spid="20"/>
                                        </p:tgtEl>
                                        <p:attrNameLst>
                                          <p:attrName>ppt_w</p:attrName>
                                        </p:attrNameLst>
                                      </p:cBhvr>
                                      <p:tavLst>
                                        <p:tav tm="0">
                                          <p:val>
                                            <p:strVal val="ppt_w"/>
                                          </p:val>
                                        </p:tav>
                                        <p:tav tm="100000">
                                          <p:val>
                                            <p:fltVal val="0"/>
                                          </p:val>
                                        </p:tav>
                                      </p:tavLst>
                                    </p:anim>
                                    <p:anim calcmode="lin" valueType="num">
                                      <p:cBhvr>
                                        <p:cTn id="309" dur="1000"/>
                                        <p:tgtEl>
                                          <p:spTgt spid="20"/>
                                        </p:tgtEl>
                                        <p:attrNameLst>
                                          <p:attrName>ppt_h</p:attrName>
                                        </p:attrNameLst>
                                      </p:cBhvr>
                                      <p:tavLst>
                                        <p:tav tm="0">
                                          <p:val>
                                            <p:strVal val="ppt_h"/>
                                          </p:val>
                                        </p:tav>
                                        <p:tav tm="100000">
                                          <p:val>
                                            <p:fltVal val="0"/>
                                          </p:val>
                                        </p:tav>
                                      </p:tavLst>
                                    </p:anim>
                                    <p:anim calcmode="lin" valueType="num">
                                      <p:cBhvr>
                                        <p:cTn id="310" dur="1000"/>
                                        <p:tgtEl>
                                          <p:spTgt spid="20"/>
                                        </p:tgtEl>
                                        <p:attrNameLst>
                                          <p:attrName>style.rotation</p:attrName>
                                        </p:attrNameLst>
                                      </p:cBhvr>
                                      <p:tavLst>
                                        <p:tav tm="0">
                                          <p:val>
                                            <p:fltVal val="0"/>
                                          </p:val>
                                        </p:tav>
                                        <p:tav tm="100000">
                                          <p:val>
                                            <p:fltVal val="90"/>
                                          </p:val>
                                        </p:tav>
                                      </p:tavLst>
                                    </p:anim>
                                    <p:animEffect transition="out" filter="fade">
                                      <p:cBhvr>
                                        <p:cTn id="311" dur="1000"/>
                                        <p:tgtEl>
                                          <p:spTgt spid="20"/>
                                        </p:tgtEl>
                                      </p:cBhvr>
                                    </p:animEffect>
                                    <p:set>
                                      <p:cBhvr>
                                        <p:cTn id="312" dur="1" fill="hold">
                                          <p:stCondLst>
                                            <p:cond delay="9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313" restart="whenNotActive" fill="hold" evtFilter="cancelBubble" nodeType="interactiveSeq">
                <p:stCondLst>
                  <p:cond evt="onClick" delay="0">
                    <p:tgtEl>
                      <p:spTgt spid="21"/>
                    </p:tgtEl>
                  </p:cond>
                </p:stCondLst>
                <p:endSync evt="end" delay="0">
                  <p:rtn val="all"/>
                </p:endSync>
                <p:childTnLst>
                  <p:par>
                    <p:cTn id="314" fill="hold">
                      <p:stCondLst>
                        <p:cond delay="0"/>
                      </p:stCondLst>
                      <p:childTnLst>
                        <p:par>
                          <p:cTn id="315" fill="hold">
                            <p:stCondLst>
                              <p:cond delay="0"/>
                            </p:stCondLst>
                            <p:childTnLst>
                              <p:par>
                                <p:cTn id="316" presetID="31" presetClass="exit" presetSubtype="0" fill="hold" grpId="0" nodeType="withEffect">
                                  <p:stCondLst>
                                    <p:cond delay="0"/>
                                  </p:stCondLst>
                                  <p:childTnLst>
                                    <p:anim calcmode="lin" valueType="num">
                                      <p:cBhvr>
                                        <p:cTn id="317" dur="1000"/>
                                        <p:tgtEl>
                                          <p:spTgt spid="21"/>
                                        </p:tgtEl>
                                        <p:attrNameLst>
                                          <p:attrName>ppt_w</p:attrName>
                                        </p:attrNameLst>
                                      </p:cBhvr>
                                      <p:tavLst>
                                        <p:tav tm="0">
                                          <p:val>
                                            <p:strVal val="ppt_w"/>
                                          </p:val>
                                        </p:tav>
                                        <p:tav tm="100000">
                                          <p:val>
                                            <p:fltVal val="0"/>
                                          </p:val>
                                        </p:tav>
                                      </p:tavLst>
                                    </p:anim>
                                    <p:anim calcmode="lin" valueType="num">
                                      <p:cBhvr>
                                        <p:cTn id="318" dur="1000"/>
                                        <p:tgtEl>
                                          <p:spTgt spid="21"/>
                                        </p:tgtEl>
                                        <p:attrNameLst>
                                          <p:attrName>ppt_h</p:attrName>
                                        </p:attrNameLst>
                                      </p:cBhvr>
                                      <p:tavLst>
                                        <p:tav tm="0">
                                          <p:val>
                                            <p:strVal val="ppt_h"/>
                                          </p:val>
                                        </p:tav>
                                        <p:tav tm="100000">
                                          <p:val>
                                            <p:fltVal val="0"/>
                                          </p:val>
                                        </p:tav>
                                      </p:tavLst>
                                    </p:anim>
                                    <p:anim calcmode="lin" valueType="num">
                                      <p:cBhvr>
                                        <p:cTn id="319" dur="1000"/>
                                        <p:tgtEl>
                                          <p:spTgt spid="21"/>
                                        </p:tgtEl>
                                        <p:attrNameLst>
                                          <p:attrName>style.rotation</p:attrName>
                                        </p:attrNameLst>
                                      </p:cBhvr>
                                      <p:tavLst>
                                        <p:tav tm="0">
                                          <p:val>
                                            <p:fltVal val="0"/>
                                          </p:val>
                                        </p:tav>
                                        <p:tav tm="100000">
                                          <p:val>
                                            <p:fltVal val="90"/>
                                          </p:val>
                                        </p:tav>
                                      </p:tavLst>
                                    </p:anim>
                                    <p:animEffect transition="out" filter="fade">
                                      <p:cBhvr>
                                        <p:cTn id="320" dur="1000"/>
                                        <p:tgtEl>
                                          <p:spTgt spid="21"/>
                                        </p:tgtEl>
                                      </p:cBhvr>
                                    </p:animEffect>
                                    <p:set>
                                      <p:cBhvr>
                                        <p:cTn id="321" dur="1" fill="hold">
                                          <p:stCondLst>
                                            <p:cond delay="9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322" restart="whenNotActive" fill="hold" evtFilter="cancelBubble" nodeType="interactiveSeq">
                <p:stCondLst>
                  <p:cond evt="onClick" delay="0">
                    <p:tgtEl>
                      <p:spTgt spid="22"/>
                    </p:tgtEl>
                  </p:cond>
                </p:stCondLst>
                <p:endSync evt="end" delay="0">
                  <p:rtn val="all"/>
                </p:endSync>
                <p:childTnLst>
                  <p:par>
                    <p:cTn id="323" fill="hold">
                      <p:stCondLst>
                        <p:cond delay="0"/>
                      </p:stCondLst>
                      <p:childTnLst>
                        <p:par>
                          <p:cTn id="324" fill="hold">
                            <p:stCondLst>
                              <p:cond delay="0"/>
                            </p:stCondLst>
                            <p:childTnLst>
                              <p:par>
                                <p:cTn id="325" presetID="31" presetClass="exit" presetSubtype="0" fill="hold" grpId="0" nodeType="withEffect">
                                  <p:stCondLst>
                                    <p:cond delay="0"/>
                                  </p:stCondLst>
                                  <p:childTnLst>
                                    <p:anim calcmode="lin" valueType="num">
                                      <p:cBhvr>
                                        <p:cTn id="326" dur="1000"/>
                                        <p:tgtEl>
                                          <p:spTgt spid="22"/>
                                        </p:tgtEl>
                                        <p:attrNameLst>
                                          <p:attrName>ppt_w</p:attrName>
                                        </p:attrNameLst>
                                      </p:cBhvr>
                                      <p:tavLst>
                                        <p:tav tm="0">
                                          <p:val>
                                            <p:strVal val="ppt_w"/>
                                          </p:val>
                                        </p:tav>
                                        <p:tav tm="100000">
                                          <p:val>
                                            <p:fltVal val="0"/>
                                          </p:val>
                                        </p:tav>
                                      </p:tavLst>
                                    </p:anim>
                                    <p:anim calcmode="lin" valueType="num">
                                      <p:cBhvr>
                                        <p:cTn id="327" dur="1000"/>
                                        <p:tgtEl>
                                          <p:spTgt spid="22"/>
                                        </p:tgtEl>
                                        <p:attrNameLst>
                                          <p:attrName>ppt_h</p:attrName>
                                        </p:attrNameLst>
                                      </p:cBhvr>
                                      <p:tavLst>
                                        <p:tav tm="0">
                                          <p:val>
                                            <p:strVal val="ppt_h"/>
                                          </p:val>
                                        </p:tav>
                                        <p:tav tm="100000">
                                          <p:val>
                                            <p:fltVal val="0"/>
                                          </p:val>
                                        </p:tav>
                                      </p:tavLst>
                                    </p:anim>
                                    <p:anim calcmode="lin" valueType="num">
                                      <p:cBhvr>
                                        <p:cTn id="328" dur="1000"/>
                                        <p:tgtEl>
                                          <p:spTgt spid="22"/>
                                        </p:tgtEl>
                                        <p:attrNameLst>
                                          <p:attrName>style.rotation</p:attrName>
                                        </p:attrNameLst>
                                      </p:cBhvr>
                                      <p:tavLst>
                                        <p:tav tm="0">
                                          <p:val>
                                            <p:fltVal val="0"/>
                                          </p:val>
                                        </p:tav>
                                        <p:tav tm="100000">
                                          <p:val>
                                            <p:fltVal val="90"/>
                                          </p:val>
                                        </p:tav>
                                      </p:tavLst>
                                    </p:anim>
                                    <p:animEffect transition="out" filter="fade">
                                      <p:cBhvr>
                                        <p:cTn id="329" dur="1000"/>
                                        <p:tgtEl>
                                          <p:spTgt spid="22"/>
                                        </p:tgtEl>
                                      </p:cBhvr>
                                    </p:animEffect>
                                    <p:set>
                                      <p:cBhvr>
                                        <p:cTn id="330" dur="1" fill="hold">
                                          <p:stCondLst>
                                            <p:cond delay="999"/>
                                          </p:stCondLst>
                                        </p:cTn>
                                        <p:tgtEl>
                                          <p:spTgt spid="22"/>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331" restart="whenNotActive" fill="hold" evtFilter="cancelBubble" nodeType="interactiveSeq">
                <p:stCondLst>
                  <p:cond evt="onClick" delay="0">
                    <p:tgtEl>
                      <p:spTgt spid="23"/>
                    </p:tgtEl>
                  </p:cond>
                </p:stCondLst>
                <p:endSync evt="end" delay="0">
                  <p:rtn val="all"/>
                </p:endSync>
                <p:childTnLst>
                  <p:par>
                    <p:cTn id="332" fill="hold">
                      <p:stCondLst>
                        <p:cond delay="0"/>
                      </p:stCondLst>
                      <p:childTnLst>
                        <p:par>
                          <p:cTn id="333" fill="hold">
                            <p:stCondLst>
                              <p:cond delay="0"/>
                            </p:stCondLst>
                            <p:childTnLst>
                              <p:par>
                                <p:cTn id="334" presetID="31" presetClass="exit" presetSubtype="0" fill="hold" grpId="0" nodeType="withEffect">
                                  <p:stCondLst>
                                    <p:cond delay="0"/>
                                  </p:stCondLst>
                                  <p:childTnLst>
                                    <p:anim calcmode="lin" valueType="num">
                                      <p:cBhvr>
                                        <p:cTn id="335" dur="1000"/>
                                        <p:tgtEl>
                                          <p:spTgt spid="23"/>
                                        </p:tgtEl>
                                        <p:attrNameLst>
                                          <p:attrName>ppt_w</p:attrName>
                                        </p:attrNameLst>
                                      </p:cBhvr>
                                      <p:tavLst>
                                        <p:tav tm="0">
                                          <p:val>
                                            <p:strVal val="ppt_w"/>
                                          </p:val>
                                        </p:tav>
                                        <p:tav tm="100000">
                                          <p:val>
                                            <p:fltVal val="0"/>
                                          </p:val>
                                        </p:tav>
                                      </p:tavLst>
                                    </p:anim>
                                    <p:anim calcmode="lin" valueType="num">
                                      <p:cBhvr>
                                        <p:cTn id="336" dur="1000"/>
                                        <p:tgtEl>
                                          <p:spTgt spid="23"/>
                                        </p:tgtEl>
                                        <p:attrNameLst>
                                          <p:attrName>ppt_h</p:attrName>
                                        </p:attrNameLst>
                                      </p:cBhvr>
                                      <p:tavLst>
                                        <p:tav tm="0">
                                          <p:val>
                                            <p:strVal val="ppt_h"/>
                                          </p:val>
                                        </p:tav>
                                        <p:tav tm="100000">
                                          <p:val>
                                            <p:fltVal val="0"/>
                                          </p:val>
                                        </p:tav>
                                      </p:tavLst>
                                    </p:anim>
                                    <p:anim calcmode="lin" valueType="num">
                                      <p:cBhvr>
                                        <p:cTn id="337" dur="1000"/>
                                        <p:tgtEl>
                                          <p:spTgt spid="23"/>
                                        </p:tgtEl>
                                        <p:attrNameLst>
                                          <p:attrName>style.rotation</p:attrName>
                                        </p:attrNameLst>
                                      </p:cBhvr>
                                      <p:tavLst>
                                        <p:tav tm="0">
                                          <p:val>
                                            <p:fltVal val="0"/>
                                          </p:val>
                                        </p:tav>
                                        <p:tav tm="100000">
                                          <p:val>
                                            <p:fltVal val="90"/>
                                          </p:val>
                                        </p:tav>
                                      </p:tavLst>
                                    </p:anim>
                                    <p:animEffect transition="out" filter="fade">
                                      <p:cBhvr>
                                        <p:cTn id="338" dur="1000"/>
                                        <p:tgtEl>
                                          <p:spTgt spid="23"/>
                                        </p:tgtEl>
                                      </p:cBhvr>
                                    </p:animEffect>
                                    <p:set>
                                      <p:cBhvr>
                                        <p:cTn id="339" dur="1" fill="hold">
                                          <p:stCondLst>
                                            <p:cond delay="9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3"/>
                  </p:tgtEl>
                </p:cond>
              </p:nextCondLst>
            </p:seq>
            <p:seq concurrent="1" nextAc="seek">
              <p:cTn id="340" restart="whenNotActive" fill="hold" evtFilter="cancelBubble" nodeType="interactiveSeq">
                <p:stCondLst>
                  <p:cond evt="onClick" delay="0">
                    <p:tgtEl>
                      <p:spTgt spid="39"/>
                    </p:tgtEl>
                  </p:cond>
                </p:stCondLst>
                <p:endSync evt="end" delay="0">
                  <p:rtn val="all"/>
                </p:endSync>
                <p:childTnLst>
                  <p:par>
                    <p:cTn id="341" fill="hold">
                      <p:stCondLst>
                        <p:cond delay="0"/>
                      </p:stCondLst>
                      <p:childTnLst>
                        <p:par>
                          <p:cTn id="342" fill="hold">
                            <p:stCondLst>
                              <p:cond delay="0"/>
                            </p:stCondLst>
                            <p:childTnLst>
                              <p:par>
                                <p:cTn id="343" presetID="31" presetClass="exit" presetSubtype="0" fill="hold" grpId="0" nodeType="withEffect">
                                  <p:stCondLst>
                                    <p:cond delay="0"/>
                                  </p:stCondLst>
                                  <p:childTnLst>
                                    <p:anim calcmode="lin" valueType="num">
                                      <p:cBhvr>
                                        <p:cTn id="344" dur="1000"/>
                                        <p:tgtEl>
                                          <p:spTgt spid="39"/>
                                        </p:tgtEl>
                                        <p:attrNameLst>
                                          <p:attrName>ppt_w</p:attrName>
                                        </p:attrNameLst>
                                      </p:cBhvr>
                                      <p:tavLst>
                                        <p:tav tm="0">
                                          <p:val>
                                            <p:strVal val="ppt_w"/>
                                          </p:val>
                                        </p:tav>
                                        <p:tav tm="100000">
                                          <p:val>
                                            <p:fltVal val="0"/>
                                          </p:val>
                                        </p:tav>
                                      </p:tavLst>
                                    </p:anim>
                                    <p:anim calcmode="lin" valueType="num">
                                      <p:cBhvr>
                                        <p:cTn id="345" dur="1000"/>
                                        <p:tgtEl>
                                          <p:spTgt spid="39"/>
                                        </p:tgtEl>
                                        <p:attrNameLst>
                                          <p:attrName>ppt_h</p:attrName>
                                        </p:attrNameLst>
                                      </p:cBhvr>
                                      <p:tavLst>
                                        <p:tav tm="0">
                                          <p:val>
                                            <p:strVal val="ppt_h"/>
                                          </p:val>
                                        </p:tav>
                                        <p:tav tm="100000">
                                          <p:val>
                                            <p:fltVal val="0"/>
                                          </p:val>
                                        </p:tav>
                                      </p:tavLst>
                                    </p:anim>
                                    <p:anim calcmode="lin" valueType="num">
                                      <p:cBhvr>
                                        <p:cTn id="346" dur="1000"/>
                                        <p:tgtEl>
                                          <p:spTgt spid="39"/>
                                        </p:tgtEl>
                                        <p:attrNameLst>
                                          <p:attrName>style.rotation</p:attrName>
                                        </p:attrNameLst>
                                      </p:cBhvr>
                                      <p:tavLst>
                                        <p:tav tm="0">
                                          <p:val>
                                            <p:fltVal val="0"/>
                                          </p:val>
                                        </p:tav>
                                        <p:tav tm="100000">
                                          <p:val>
                                            <p:fltVal val="90"/>
                                          </p:val>
                                        </p:tav>
                                      </p:tavLst>
                                    </p:anim>
                                    <p:animEffect transition="out" filter="fade">
                                      <p:cBhvr>
                                        <p:cTn id="347" dur="1000"/>
                                        <p:tgtEl>
                                          <p:spTgt spid="39"/>
                                        </p:tgtEl>
                                      </p:cBhvr>
                                    </p:animEffect>
                                    <p:set>
                                      <p:cBhvr>
                                        <p:cTn id="348" dur="1" fill="hold">
                                          <p:stCondLst>
                                            <p:cond delay="999"/>
                                          </p:stCondLst>
                                        </p:cTn>
                                        <p:tgtEl>
                                          <p:spTgt spid="39"/>
                                        </p:tgtEl>
                                        <p:attrNameLst>
                                          <p:attrName>style.visibility</p:attrName>
                                        </p:attrNameLst>
                                      </p:cBhvr>
                                      <p:to>
                                        <p:strVal val="hidden"/>
                                      </p:to>
                                    </p:set>
                                  </p:childTnLst>
                                </p:cTn>
                              </p:par>
                            </p:childTnLst>
                          </p:cTn>
                        </p:par>
                      </p:childTnLst>
                    </p:cTn>
                  </p:par>
                </p:childTnLst>
              </p:cTn>
              <p:nextCondLst>
                <p:cond evt="onClick" delay="0">
                  <p:tgtEl>
                    <p:spTgt spid="39"/>
                  </p:tgtEl>
                </p:cond>
              </p:nextCondLst>
            </p:seq>
            <p:seq concurrent="1" nextAc="seek">
              <p:cTn id="349" restart="whenNotActive" fill="hold" evtFilter="cancelBubble" nodeType="interactiveSeq">
                <p:stCondLst>
                  <p:cond evt="onClick" delay="0">
                    <p:tgtEl>
                      <p:spTgt spid="40"/>
                    </p:tgtEl>
                  </p:cond>
                </p:stCondLst>
                <p:endSync evt="end" delay="0">
                  <p:rtn val="all"/>
                </p:endSync>
                <p:childTnLst>
                  <p:par>
                    <p:cTn id="350" fill="hold">
                      <p:stCondLst>
                        <p:cond delay="0"/>
                      </p:stCondLst>
                      <p:childTnLst>
                        <p:par>
                          <p:cTn id="351" fill="hold">
                            <p:stCondLst>
                              <p:cond delay="0"/>
                            </p:stCondLst>
                            <p:childTnLst>
                              <p:par>
                                <p:cTn id="352" presetID="31" presetClass="exit" presetSubtype="0" fill="hold" grpId="0" nodeType="withEffect">
                                  <p:stCondLst>
                                    <p:cond delay="0"/>
                                  </p:stCondLst>
                                  <p:childTnLst>
                                    <p:anim calcmode="lin" valueType="num">
                                      <p:cBhvr>
                                        <p:cTn id="353" dur="1000"/>
                                        <p:tgtEl>
                                          <p:spTgt spid="40"/>
                                        </p:tgtEl>
                                        <p:attrNameLst>
                                          <p:attrName>ppt_w</p:attrName>
                                        </p:attrNameLst>
                                      </p:cBhvr>
                                      <p:tavLst>
                                        <p:tav tm="0">
                                          <p:val>
                                            <p:strVal val="ppt_w"/>
                                          </p:val>
                                        </p:tav>
                                        <p:tav tm="100000">
                                          <p:val>
                                            <p:fltVal val="0"/>
                                          </p:val>
                                        </p:tav>
                                      </p:tavLst>
                                    </p:anim>
                                    <p:anim calcmode="lin" valueType="num">
                                      <p:cBhvr>
                                        <p:cTn id="354" dur="1000"/>
                                        <p:tgtEl>
                                          <p:spTgt spid="40"/>
                                        </p:tgtEl>
                                        <p:attrNameLst>
                                          <p:attrName>ppt_h</p:attrName>
                                        </p:attrNameLst>
                                      </p:cBhvr>
                                      <p:tavLst>
                                        <p:tav tm="0">
                                          <p:val>
                                            <p:strVal val="ppt_h"/>
                                          </p:val>
                                        </p:tav>
                                        <p:tav tm="100000">
                                          <p:val>
                                            <p:fltVal val="0"/>
                                          </p:val>
                                        </p:tav>
                                      </p:tavLst>
                                    </p:anim>
                                    <p:anim calcmode="lin" valueType="num">
                                      <p:cBhvr>
                                        <p:cTn id="355" dur="1000"/>
                                        <p:tgtEl>
                                          <p:spTgt spid="40"/>
                                        </p:tgtEl>
                                        <p:attrNameLst>
                                          <p:attrName>style.rotation</p:attrName>
                                        </p:attrNameLst>
                                      </p:cBhvr>
                                      <p:tavLst>
                                        <p:tav tm="0">
                                          <p:val>
                                            <p:fltVal val="0"/>
                                          </p:val>
                                        </p:tav>
                                        <p:tav tm="100000">
                                          <p:val>
                                            <p:fltVal val="90"/>
                                          </p:val>
                                        </p:tav>
                                      </p:tavLst>
                                    </p:anim>
                                    <p:animEffect transition="out" filter="fade">
                                      <p:cBhvr>
                                        <p:cTn id="356" dur="1000"/>
                                        <p:tgtEl>
                                          <p:spTgt spid="40"/>
                                        </p:tgtEl>
                                      </p:cBhvr>
                                    </p:animEffect>
                                    <p:set>
                                      <p:cBhvr>
                                        <p:cTn id="357" dur="1" fill="hold">
                                          <p:stCondLst>
                                            <p:cond delay="999"/>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40"/>
                  </p:tgtEl>
                </p:cond>
              </p:nextCondLst>
            </p:seq>
            <p:seq concurrent="1" nextAc="seek">
              <p:cTn id="358" restart="whenNotActive" fill="hold" evtFilter="cancelBubble" nodeType="interactiveSeq">
                <p:stCondLst>
                  <p:cond evt="onClick" delay="0">
                    <p:tgtEl>
                      <p:spTgt spid="41"/>
                    </p:tgtEl>
                  </p:cond>
                </p:stCondLst>
                <p:endSync evt="end" delay="0">
                  <p:rtn val="all"/>
                </p:endSync>
                <p:childTnLst>
                  <p:par>
                    <p:cTn id="359" fill="hold">
                      <p:stCondLst>
                        <p:cond delay="0"/>
                      </p:stCondLst>
                      <p:childTnLst>
                        <p:par>
                          <p:cTn id="360" fill="hold">
                            <p:stCondLst>
                              <p:cond delay="0"/>
                            </p:stCondLst>
                            <p:childTnLst>
                              <p:par>
                                <p:cTn id="361" presetID="31" presetClass="exit" presetSubtype="0" fill="hold" grpId="0" nodeType="withEffect">
                                  <p:stCondLst>
                                    <p:cond delay="0"/>
                                  </p:stCondLst>
                                  <p:childTnLst>
                                    <p:anim calcmode="lin" valueType="num">
                                      <p:cBhvr>
                                        <p:cTn id="362" dur="1000"/>
                                        <p:tgtEl>
                                          <p:spTgt spid="41"/>
                                        </p:tgtEl>
                                        <p:attrNameLst>
                                          <p:attrName>ppt_w</p:attrName>
                                        </p:attrNameLst>
                                      </p:cBhvr>
                                      <p:tavLst>
                                        <p:tav tm="0">
                                          <p:val>
                                            <p:strVal val="ppt_w"/>
                                          </p:val>
                                        </p:tav>
                                        <p:tav tm="100000">
                                          <p:val>
                                            <p:fltVal val="0"/>
                                          </p:val>
                                        </p:tav>
                                      </p:tavLst>
                                    </p:anim>
                                    <p:anim calcmode="lin" valueType="num">
                                      <p:cBhvr>
                                        <p:cTn id="363" dur="1000"/>
                                        <p:tgtEl>
                                          <p:spTgt spid="41"/>
                                        </p:tgtEl>
                                        <p:attrNameLst>
                                          <p:attrName>ppt_h</p:attrName>
                                        </p:attrNameLst>
                                      </p:cBhvr>
                                      <p:tavLst>
                                        <p:tav tm="0">
                                          <p:val>
                                            <p:strVal val="ppt_h"/>
                                          </p:val>
                                        </p:tav>
                                        <p:tav tm="100000">
                                          <p:val>
                                            <p:fltVal val="0"/>
                                          </p:val>
                                        </p:tav>
                                      </p:tavLst>
                                    </p:anim>
                                    <p:anim calcmode="lin" valueType="num">
                                      <p:cBhvr>
                                        <p:cTn id="364" dur="1000"/>
                                        <p:tgtEl>
                                          <p:spTgt spid="41"/>
                                        </p:tgtEl>
                                        <p:attrNameLst>
                                          <p:attrName>style.rotation</p:attrName>
                                        </p:attrNameLst>
                                      </p:cBhvr>
                                      <p:tavLst>
                                        <p:tav tm="0">
                                          <p:val>
                                            <p:fltVal val="0"/>
                                          </p:val>
                                        </p:tav>
                                        <p:tav tm="100000">
                                          <p:val>
                                            <p:fltVal val="90"/>
                                          </p:val>
                                        </p:tav>
                                      </p:tavLst>
                                    </p:anim>
                                    <p:animEffect transition="out" filter="fade">
                                      <p:cBhvr>
                                        <p:cTn id="365" dur="1000"/>
                                        <p:tgtEl>
                                          <p:spTgt spid="41"/>
                                        </p:tgtEl>
                                      </p:cBhvr>
                                    </p:animEffect>
                                    <p:set>
                                      <p:cBhvr>
                                        <p:cTn id="366" dur="1" fill="hold">
                                          <p:stCondLst>
                                            <p:cond delay="999"/>
                                          </p:stCondLst>
                                        </p:cTn>
                                        <p:tgtEl>
                                          <p:spTgt spid="41"/>
                                        </p:tgtEl>
                                        <p:attrNameLst>
                                          <p:attrName>style.visibility</p:attrName>
                                        </p:attrNameLst>
                                      </p:cBhvr>
                                      <p:to>
                                        <p:strVal val="hidden"/>
                                      </p:to>
                                    </p:set>
                                  </p:childTnLst>
                                </p:cTn>
                              </p:par>
                            </p:childTnLst>
                          </p:cTn>
                        </p:par>
                      </p:childTnLst>
                    </p:cTn>
                  </p:par>
                </p:childTnLst>
              </p:cTn>
              <p:nextCondLst>
                <p:cond evt="onClick" delay="0">
                  <p:tgtEl>
                    <p:spTgt spid="41"/>
                  </p:tgtEl>
                </p:cond>
              </p:nextCondLst>
            </p:seq>
            <p:seq concurrent="1" nextAc="seek">
              <p:cTn id="367" restart="whenNotActive" fill="hold" evtFilter="cancelBubble" nodeType="interactiveSeq">
                <p:stCondLst>
                  <p:cond evt="onClick" delay="0">
                    <p:tgtEl>
                      <p:spTgt spid="42"/>
                    </p:tgtEl>
                  </p:cond>
                </p:stCondLst>
                <p:endSync evt="end" delay="0">
                  <p:rtn val="all"/>
                </p:endSync>
                <p:childTnLst>
                  <p:par>
                    <p:cTn id="368" fill="hold">
                      <p:stCondLst>
                        <p:cond delay="0"/>
                      </p:stCondLst>
                      <p:childTnLst>
                        <p:par>
                          <p:cTn id="369" fill="hold">
                            <p:stCondLst>
                              <p:cond delay="0"/>
                            </p:stCondLst>
                            <p:childTnLst>
                              <p:par>
                                <p:cTn id="370" presetID="31" presetClass="exit" presetSubtype="0" fill="hold" grpId="0" nodeType="withEffect">
                                  <p:stCondLst>
                                    <p:cond delay="0"/>
                                  </p:stCondLst>
                                  <p:childTnLst>
                                    <p:anim calcmode="lin" valueType="num">
                                      <p:cBhvr>
                                        <p:cTn id="371" dur="1000"/>
                                        <p:tgtEl>
                                          <p:spTgt spid="42"/>
                                        </p:tgtEl>
                                        <p:attrNameLst>
                                          <p:attrName>ppt_w</p:attrName>
                                        </p:attrNameLst>
                                      </p:cBhvr>
                                      <p:tavLst>
                                        <p:tav tm="0">
                                          <p:val>
                                            <p:strVal val="ppt_w"/>
                                          </p:val>
                                        </p:tav>
                                        <p:tav tm="100000">
                                          <p:val>
                                            <p:fltVal val="0"/>
                                          </p:val>
                                        </p:tav>
                                      </p:tavLst>
                                    </p:anim>
                                    <p:anim calcmode="lin" valueType="num">
                                      <p:cBhvr>
                                        <p:cTn id="372" dur="1000"/>
                                        <p:tgtEl>
                                          <p:spTgt spid="42"/>
                                        </p:tgtEl>
                                        <p:attrNameLst>
                                          <p:attrName>ppt_h</p:attrName>
                                        </p:attrNameLst>
                                      </p:cBhvr>
                                      <p:tavLst>
                                        <p:tav tm="0">
                                          <p:val>
                                            <p:strVal val="ppt_h"/>
                                          </p:val>
                                        </p:tav>
                                        <p:tav tm="100000">
                                          <p:val>
                                            <p:fltVal val="0"/>
                                          </p:val>
                                        </p:tav>
                                      </p:tavLst>
                                    </p:anim>
                                    <p:anim calcmode="lin" valueType="num">
                                      <p:cBhvr>
                                        <p:cTn id="373" dur="1000"/>
                                        <p:tgtEl>
                                          <p:spTgt spid="42"/>
                                        </p:tgtEl>
                                        <p:attrNameLst>
                                          <p:attrName>style.rotation</p:attrName>
                                        </p:attrNameLst>
                                      </p:cBhvr>
                                      <p:tavLst>
                                        <p:tav tm="0">
                                          <p:val>
                                            <p:fltVal val="0"/>
                                          </p:val>
                                        </p:tav>
                                        <p:tav tm="100000">
                                          <p:val>
                                            <p:fltVal val="90"/>
                                          </p:val>
                                        </p:tav>
                                      </p:tavLst>
                                    </p:anim>
                                    <p:animEffect transition="out" filter="fade">
                                      <p:cBhvr>
                                        <p:cTn id="374" dur="1000"/>
                                        <p:tgtEl>
                                          <p:spTgt spid="42"/>
                                        </p:tgtEl>
                                      </p:cBhvr>
                                    </p:animEffect>
                                    <p:set>
                                      <p:cBhvr>
                                        <p:cTn id="375" dur="1" fill="hold">
                                          <p:stCondLst>
                                            <p:cond delay="999"/>
                                          </p:stCondLst>
                                        </p:cTn>
                                        <p:tgtEl>
                                          <p:spTgt spid="42"/>
                                        </p:tgtEl>
                                        <p:attrNameLst>
                                          <p:attrName>style.visibility</p:attrName>
                                        </p:attrNameLst>
                                      </p:cBhvr>
                                      <p:to>
                                        <p:strVal val="hidden"/>
                                      </p:to>
                                    </p:set>
                                  </p:childTnLst>
                                </p:cTn>
                              </p:par>
                            </p:childTnLst>
                          </p:cTn>
                        </p:par>
                      </p:childTnLst>
                    </p:cTn>
                  </p:par>
                </p:childTnLst>
              </p:cTn>
              <p:nextCondLst>
                <p:cond evt="onClick" delay="0">
                  <p:tgtEl>
                    <p:spTgt spid="42"/>
                  </p:tgtEl>
                </p:cond>
              </p:nextCondLst>
            </p:seq>
            <p:seq concurrent="1" nextAc="seek">
              <p:cTn id="376" restart="whenNotActive" fill="hold" evtFilter="cancelBubble" nodeType="interactiveSeq">
                <p:stCondLst>
                  <p:cond evt="onClick" delay="0">
                    <p:tgtEl>
                      <p:spTgt spid="43"/>
                    </p:tgtEl>
                  </p:cond>
                </p:stCondLst>
                <p:endSync evt="end" delay="0">
                  <p:rtn val="all"/>
                </p:endSync>
                <p:childTnLst>
                  <p:par>
                    <p:cTn id="377" fill="hold">
                      <p:stCondLst>
                        <p:cond delay="0"/>
                      </p:stCondLst>
                      <p:childTnLst>
                        <p:par>
                          <p:cTn id="378" fill="hold">
                            <p:stCondLst>
                              <p:cond delay="0"/>
                            </p:stCondLst>
                            <p:childTnLst>
                              <p:par>
                                <p:cTn id="379" presetID="31" presetClass="exit" presetSubtype="0" fill="hold" grpId="0" nodeType="withEffect">
                                  <p:stCondLst>
                                    <p:cond delay="0"/>
                                  </p:stCondLst>
                                  <p:childTnLst>
                                    <p:anim calcmode="lin" valueType="num">
                                      <p:cBhvr>
                                        <p:cTn id="380" dur="1000"/>
                                        <p:tgtEl>
                                          <p:spTgt spid="43"/>
                                        </p:tgtEl>
                                        <p:attrNameLst>
                                          <p:attrName>ppt_w</p:attrName>
                                        </p:attrNameLst>
                                      </p:cBhvr>
                                      <p:tavLst>
                                        <p:tav tm="0">
                                          <p:val>
                                            <p:strVal val="ppt_w"/>
                                          </p:val>
                                        </p:tav>
                                        <p:tav tm="100000">
                                          <p:val>
                                            <p:fltVal val="0"/>
                                          </p:val>
                                        </p:tav>
                                      </p:tavLst>
                                    </p:anim>
                                    <p:anim calcmode="lin" valueType="num">
                                      <p:cBhvr>
                                        <p:cTn id="381" dur="1000"/>
                                        <p:tgtEl>
                                          <p:spTgt spid="43"/>
                                        </p:tgtEl>
                                        <p:attrNameLst>
                                          <p:attrName>ppt_h</p:attrName>
                                        </p:attrNameLst>
                                      </p:cBhvr>
                                      <p:tavLst>
                                        <p:tav tm="0">
                                          <p:val>
                                            <p:strVal val="ppt_h"/>
                                          </p:val>
                                        </p:tav>
                                        <p:tav tm="100000">
                                          <p:val>
                                            <p:fltVal val="0"/>
                                          </p:val>
                                        </p:tav>
                                      </p:tavLst>
                                    </p:anim>
                                    <p:anim calcmode="lin" valueType="num">
                                      <p:cBhvr>
                                        <p:cTn id="382" dur="1000"/>
                                        <p:tgtEl>
                                          <p:spTgt spid="43"/>
                                        </p:tgtEl>
                                        <p:attrNameLst>
                                          <p:attrName>style.rotation</p:attrName>
                                        </p:attrNameLst>
                                      </p:cBhvr>
                                      <p:tavLst>
                                        <p:tav tm="0">
                                          <p:val>
                                            <p:fltVal val="0"/>
                                          </p:val>
                                        </p:tav>
                                        <p:tav tm="100000">
                                          <p:val>
                                            <p:fltVal val="90"/>
                                          </p:val>
                                        </p:tav>
                                      </p:tavLst>
                                    </p:anim>
                                    <p:animEffect transition="out" filter="fade">
                                      <p:cBhvr>
                                        <p:cTn id="383" dur="1000"/>
                                        <p:tgtEl>
                                          <p:spTgt spid="43"/>
                                        </p:tgtEl>
                                      </p:cBhvr>
                                    </p:animEffect>
                                    <p:set>
                                      <p:cBhvr>
                                        <p:cTn id="384" dur="1" fill="hold">
                                          <p:stCondLst>
                                            <p:cond delay="999"/>
                                          </p:stCondLst>
                                        </p:cTn>
                                        <p:tgtEl>
                                          <p:spTgt spid="43"/>
                                        </p:tgtEl>
                                        <p:attrNameLst>
                                          <p:attrName>style.visibility</p:attrName>
                                        </p:attrNameLst>
                                      </p:cBhvr>
                                      <p:to>
                                        <p:strVal val="hidden"/>
                                      </p:to>
                                    </p:set>
                                  </p:childTnLst>
                                </p:cTn>
                              </p:par>
                            </p:childTnLst>
                          </p:cTn>
                        </p:par>
                      </p:childTnLst>
                    </p:cTn>
                  </p:par>
                </p:childTnLst>
              </p:cTn>
              <p:nextCondLst>
                <p:cond evt="onClick" delay="0">
                  <p:tgtEl>
                    <p:spTgt spid="43"/>
                  </p:tgtEl>
                </p:cond>
              </p:nextCondLst>
            </p:seq>
            <p:seq concurrent="1" nextAc="seek">
              <p:cTn id="385" restart="whenNotActive" fill="hold" evtFilter="cancelBubble" nodeType="interactiveSeq">
                <p:stCondLst>
                  <p:cond evt="onClick" delay="0">
                    <p:tgtEl>
                      <p:spTgt spid="44"/>
                    </p:tgtEl>
                  </p:cond>
                </p:stCondLst>
                <p:endSync evt="end" delay="0">
                  <p:rtn val="all"/>
                </p:endSync>
                <p:childTnLst>
                  <p:par>
                    <p:cTn id="386" fill="hold">
                      <p:stCondLst>
                        <p:cond delay="0"/>
                      </p:stCondLst>
                      <p:childTnLst>
                        <p:par>
                          <p:cTn id="387" fill="hold">
                            <p:stCondLst>
                              <p:cond delay="0"/>
                            </p:stCondLst>
                            <p:childTnLst>
                              <p:par>
                                <p:cTn id="388" presetID="31" presetClass="exit" presetSubtype="0" fill="hold" grpId="0" nodeType="withEffect">
                                  <p:stCondLst>
                                    <p:cond delay="0"/>
                                  </p:stCondLst>
                                  <p:childTnLst>
                                    <p:anim calcmode="lin" valueType="num">
                                      <p:cBhvr>
                                        <p:cTn id="389" dur="1000"/>
                                        <p:tgtEl>
                                          <p:spTgt spid="44"/>
                                        </p:tgtEl>
                                        <p:attrNameLst>
                                          <p:attrName>ppt_w</p:attrName>
                                        </p:attrNameLst>
                                      </p:cBhvr>
                                      <p:tavLst>
                                        <p:tav tm="0">
                                          <p:val>
                                            <p:strVal val="ppt_w"/>
                                          </p:val>
                                        </p:tav>
                                        <p:tav tm="100000">
                                          <p:val>
                                            <p:fltVal val="0"/>
                                          </p:val>
                                        </p:tav>
                                      </p:tavLst>
                                    </p:anim>
                                    <p:anim calcmode="lin" valueType="num">
                                      <p:cBhvr>
                                        <p:cTn id="390" dur="1000"/>
                                        <p:tgtEl>
                                          <p:spTgt spid="44"/>
                                        </p:tgtEl>
                                        <p:attrNameLst>
                                          <p:attrName>ppt_h</p:attrName>
                                        </p:attrNameLst>
                                      </p:cBhvr>
                                      <p:tavLst>
                                        <p:tav tm="0">
                                          <p:val>
                                            <p:strVal val="ppt_h"/>
                                          </p:val>
                                        </p:tav>
                                        <p:tav tm="100000">
                                          <p:val>
                                            <p:fltVal val="0"/>
                                          </p:val>
                                        </p:tav>
                                      </p:tavLst>
                                    </p:anim>
                                    <p:anim calcmode="lin" valueType="num">
                                      <p:cBhvr>
                                        <p:cTn id="391" dur="1000"/>
                                        <p:tgtEl>
                                          <p:spTgt spid="44"/>
                                        </p:tgtEl>
                                        <p:attrNameLst>
                                          <p:attrName>style.rotation</p:attrName>
                                        </p:attrNameLst>
                                      </p:cBhvr>
                                      <p:tavLst>
                                        <p:tav tm="0">
                                          <p:val>
                                            <p:fltVal val="0"/>
                                          </p:val>
                                        </p:tav>
                                        <p:tav tm="100000">
                                          <p:val>
                                            <p:fltVal val="90"/>
                                          </p:val>
                                        </p:tav>
                                      </p:tavLst>
                                    </p:anim>
                                    <p:animEffect transition="out" filter="fade">
                                      <p:cBhvr>
                                        <p:cTn id="392" dur="1000"/>
                                        <p:tgtEl>
                                          <p:spTgt spid="44"/>
                                        </p:tgtEl>
                                      </p:cBhvr>
                                    </p:animEffect>
                                    <p:set>
                                      <p:cBhvr>
                                        <p:cTn id="393" dur="1" fill="hold">
                                          <p:stCondLst>
                                            <p:cond delay="999"/>
                                          </p:stCondLst>
                                        </p:cTn>
                                        <p:tgtEl>
                                          <p:spTgt spid="44"/>
                                        </p:tgtEl>
                                        <p:attrNameLst>
                                          <p:attrName>style.visibility</p:attrName>
                                        </p:attrNameLst>
                                      </p:cBhvr>
                                      <p:to>
                                        <p:strVal val="hidden"/>
                                      </p:to>
                                    </p:set>
                                  </p:childTnLst>
                                </p:cTn>
                              </p:par>
                            </p:childTnLst>
                          </p:cTn>
                        </p:par>
                      </p:childTnLst>
                    </p:cTn>
                  </p:par>
                </p:childTnLst>
              </p:cTn>
              <p:nextCondLst>
                <p:cond evt="onClick" delay="0">
                  <p:tgtEl>
                    <p:spTgt spid="44"/>
                  </p:tgtEl>
                </p:cond>
              </p:nextCondLst>
            </p:seq>
            <p:seq concurrent="1" nextAc="seek">
              <p:cTn id="394" restart="whenNotActive" fill="hold" evtFilter="cancelBubble" nodeType="interactiveSeq">
                <p:stCondLst>
                  <p:cond evt="onClick" delay="0">
                    <p:tgtEl>
                      <p:spTgt spid="45"/>
                    </p:tgtEl>
                  </p:cond>
                </p:stCondLst>
                <p:endSync evt="end" delay="0">
                  <p:rtn val="all"/>
                </p:endSync>
                <p:childTnLst>
                  <p:par>
                    <p:cTn id="395" fill="hold">
                      <p:stCondLst>
                        <p:cond delay="0"/>
                      </p:stCondLst>
                      <p:childTnLst>
                        <p:par>
                          <p:cTn id="396" fill="hold">
                            <p:stCondLst>
                              <p:cond delay="0"/>
                            </p:stCondLst>
                            <p:childTnLst>
                              <p:par>
                                <p:cTn id="397" presetID="31" presetClass="exit" presetSubtype="0" fill="hold" grpId="0" nodeType="withEffect">
                                  <p:stCondLst>
                                    <p:cond delay="0"/>
                                  </p:stCondLst>
                                  <p:childTnLst>
                                    <p:anim calcmode="lin" valueType="num">
                                      <p:cBhvr>
                                        <p:cTn id="398" dur="1000"/>
                                        <p:tgtEl>
                                          <p:spTgt spid="45"/>
                                        </p:tgtEl>
                                        <p:attrNameLst>
                                          <p:attrName>ppt_w</p:attrName>
                                        </p:attrNameLst>
                                      </p:cBhvr>
                                      <p:tavLst>
                                        <p:tav tm="0">
                                          <p:val>
                                            <p:strVal val="ppt_w"/>
                                          </p:val>
                                        </p:tav>
                                        <p:tav tm="100000">
                                          <p:val>
                                            <p:fltVal val="0"/>
                                          </p:val>
                                        </p:tav>
                                      </p:tavLst>
                                    </p:anim>
                                    <p:anim calcmode="lin" valueType="num">
                                      <p:cBhvr>
                                        <p:cTn id="399" dur="1000"/>
                                        <p:tgtEl>
                                          <p:spTgt spid="45"/>
                                        </p:tgtEl>
                                        <p:attrNameLst>
                                          <p:attrName>ppt_h</p:attrName>
                                        </p:attrNameLst>
                                      </p:cBhvr>
                                      <p:tavLst>
                                        <p:tav tm="0">
                                          <p:val>
                                            <p:strVal val="ppt_h"/>
                                          </p:val>
                                        </p:tav>
                                        <p:tav tm="100000">
                                          <p:val>
                                            <p:fltVal val="0"/>
                                          </p:val>
                                        </p:tav>
                                      </p:tavLst>
                                    </p:anim>
                                    <p:anim calcmode="lin" valueType="num">
                                      <p:cBhvr>
                                        <p:cTn id="400" dur="1000"/>
                                        <p:tgtEl>
                                          <p:spTgt spid="45"/>
                                        </p:tgtEl>
                                        <p:attrNameLst>
                                          <p:attrName>style.rotation</p:attrName>
                                        </p:attrNameLst>
                                      </p:cBhvr>
                                      <p:tavLst>
                                        <p:tav tm="0">
                                          <p:val>
                                            <p:fltVal val="0"/>
                                          </p:val>
                                        </p:tav>
                                        <p:tav tm="100000">
                                          <p:val>
                                            <p:fltVal val="90"/>
                                          </p:val>
                                        </p:tav>
                                      </p:tavLst>
                                    </p:anim>
                                    <p:animEffect transition="out" filter="fade">
                                      <p:cBhvr>
                                        <p:cTn id="401" dur="1000"/>
                                        <p:tgtEl>
                                          <p:spTgt spid="45"/>
                                        </p:tgtEl>
                                      </p:cBhvr>
                                    </p:animEffect>
                                    <p:set>
                                      <p:cBhvr>
                                        <p:cTn id="402" dur="1" fill="hold">
                                          <p:stCondLst>
                                            <p:cond delay="999"/>
                                          </p:stCondLst>
                                        </p:cTn>
                                        <p:tgtEl>
                                          <p:spTgt spid="45"/>
                                        </p:tgtEl>
                                        <p:attrNameLst>
                                          <p:attrName>style.visibility</p:attrName>
                                        </p:attrNameLst>
                                      </p:cBhvr>
                                      <p:to>
                                        <p:strVal val="hidden"/>
                                      </p:to>
                                    </p:set>
                                  </p:childTnLst>
                                </p:cTn>
                              </p:par>
                            </p:childTnLst>
                          </p:cTn>
                        </p:par>
                      </p:childTnLst>
                    </p:cTn>
                  </p:par>
                </p:childTnLst>
              </p:cTn>
              <p:nextCondLst>
                <p:cond evt="onClick" delay="0">
                  <p:tgtEl>
                    <p:spTgt spid="45"/>
                  </p:tgtEl>
                </p:cond>
              </p:nextCondLst>
            </p:seq>
            <p:seq concurrent="1" nextAc="seek">
              <p:cTn id="403" restart="whenNotActive" fill="hold" evtFilter="cancelBubble" nodeType="interactiveSeq">
                <p:stCondLst>
                  <p:cond evt="onClick" delay="0">
                    <p:tgtEl>
                      <p:spTgt spid="46"/>
                    </p:tgtEl>
                  </p:cond>
                </p:stCondLst>
                <p:endSync evt="end" delay="0">
                  <p:rtn val="all"/>
                </p:endSync>
                <p:childTnLst>
                  <p:par>
                    <p:cTn id="404" fill="hold">
                      <p:stCondLst>
                        <p:cond delay="0"/>
                      </p:stCondLst>
                      <p:childTnLst>
                        <p:par>
                          <p:cTn id="405" fill="hold">
                            <p:stCondLst>
                              <p:cond delay="0"/>
                            </p:stCondLst>
                            <p:childTnLst>
                              <p:par>
                                <p:cTn id="406" presetID="31" presetClass="exit" presetSubtype="0" fill="hold" grpId="0" nodeType="withEffect">
                                  <p:stCondLst>
                                    <p:cond delay="0"/>
                                  </p:stCondLst>
                                  <p:childTnLst>
                                    <p:anim calcmode="lin" valueType="num">
                                      <p:cBhvr>
                                        <p:cTn id="407" dur="1000"/>
                                        <p:tgtEl>
                                          <p:spTgt spid="46"/>
                                        </p:tgtEl>
                                        <p:attrNameLst>
                                          <p:attrName>ppt_w</p:attrName>
                                        </p:attrNameLst>
                                      </p:cBhvr>
                                      <p:tavLst>
                                        <p:tav tm="0">
                                          <p:val>
                                            <p:strVal val="ppt_w"/>
                                          </p:val>
                                        </p:tav>
                                        <p:tav tm="100000">
                                          <p:val>
                                            <p:fltVal val="0"/>
                                          </p:val>
                                        </p:tav>
                                      </p:tavLst>
                                    </p:anim>
                                    <p:anim calcmode="lin" valueType="num">
                                      <p:cBhvr>
                                        <p:cTn id="408" dur="1000"/>
                                        <p:tgtEl>
                                          <p:spTgt spid="46"/>
                                        </p:tgtEl>
                                        <p:attrNameLst>
                                          <p:attrName>ppt_h</p:attrName>
                                        </p:attrNameLst>
                                      </p:cBhvr>
                                      <p:tavLst>
                                        <p:tav tm="0">
                                          <p:val>
                                            <p:strVal val="ppt_h"/>
                                          </p:val>
                                        </p:tav>
                                        <p:tav tm="100000">
                                          <p:val>
                                            <p:fltVal val="0"/>
                                          </p:val>
                                        </p:tav>
                                      </p:tavLst>
                                    </p:anim>
                                    <p:anim calcmode="lin" valueType="num">
                                      <p:cBhvr>
                                        <p:cTn id="409" dur="1000"/>
                                        <p:tgtEl>
                                          <p:spTgt spid="46"/>
                                        </p:tgtEl>
                                        <p:attrNameLst>
                                          <p:attrName>style.rotation</p:attrName>
                                        </p:attrNameLst>
                                      </p:cBhvr>
                                      <p:tavLst>
                                        <p:tav tm="0">
                                          <p:val>
                                            <p:fltVal val="0"/>
                                          </p:val>
                                        </p:tav>
                                        <p:tav tm="100000">
                                          <p:val>
                                            <p:fltVal val="90"/>
                                          </p:val>
                                        </p:tav>
                                      </p:tavLst>
                                    </p:anim>
                                    <p:animEffect transition="out" filter="fade">
                                      <p:cBhvr>
                                        <p:cTn id="410" dur="1000"/>
                                        <p:tgtEl>
                                          <p:spTgt spid="46"/>
                                        </p:tgtEl>
                                      </p:cBhvr>
                                    </p:animEffect>
                                    <p:set>
                                      <p:cBhvr>
                                        <p:cTn id="411" dur="1" fill="hold">
                                          <p:stCondLst>
                                            <p:cond delay="999"/>
                                          </p:stCondLst>
                                        </p:cTn>
                                        <p:tgtEl>
                                          <p:spTgt spid="46"/>
                                        </p:tgtEl>
                                        <p:attrNameLst>
                                          <p:attrName>style.visibility</p:attrName>
                                        </p:attrNameLst>
                                      </p:cBhvr>
                                      <p:to>
                                        <p:strVal val="hidden"/>
                                      </p:to>
                                    </p:set>
                                  </p:childTnLst>
                                </p:cTn>
                              </p:par>
                            </p:childTnLst>
                          </p:cTn>
                        </p:par>
                      </p:childTnLst>
                    </p:cTn>
                  </p:par>
                </p:childTnLst>
              </p:cTn>
              <p:nextCondLst>
                <p:cond evt="onClick" delay="0">
                  <p:tgtEl>
                    <p:spTgt spid="46"/>
                  </p:tgtEl>
                </p:cond>
              </p:nextCondLst>
            </p:seq>
            <p:seq concurrent="1" nextAc="seek">
              <p:cTn id="412" restart="whenNotActive" fill="hold" evtFilter="cancelBubble" nodeType="interactiveSeq">
                <p:stCondLst>
                  <p:cond evt="onClick" delay="0">
                    <p:tgtEl>
                      <p:spTgt spid="47"/>
                    </p:tgtEl>
                  </p:cond>
                </p:stCondLst>
                <p:endSync evt="end" delay="0">
                  <p:rtn val="all"/>
                </p:endSync>
                <p:childTnLst>
                  <p:par>
                    <p:cTn id="413" fill="hold">
                      <p:stCondLst>
                        <p:cond delay="0"/>
                      </p:stCondLst>
                      <p:childTnLst>
                        <p:par>
                          <p:cTn id="414" fill="hold">
                            <p:stCondLst>
                              <p:cond delay="0"/>
                            </p:stCondLst>
                            <p:childTnLst>
                              <p:par>
                                <p:cTn id="415" presetID="31" presetClass="exit" presetSubtype="0" fill="hold" grpId="0" nodeType="withEffect">
                                  <p:stCondLst>
                                    <p:cond delay="0"/>
                                  </p:stCondLst>
                                  <p:childTnLst>
                                    <p:anim calcmode="lin" valueType="num">
                                      <p:cBhvr>
                                        <p:cTn id="416" dur="1000"/>
                                        <p:tgtEl>
                                          <p:spTgt spid="47"/>
                                        </p:tgtEl>
                                        <p:attrNameLst>
                                          <p:attrName>ppt_w</p:attrName>
                                        </p:attrNameLst>
                                      </p:cBhvr>
                                      <p:tavLst>
                                        <p:tav tm="0">
                                          <p:val>
                                            <p:strVal val="ppt_w"/>
                                          </p:val>
                                        </p:tav>
                                        <p:tav tm="100000">
                                          <p:val>
                                            <p:fltVal val="0"/>
                                          </p:val>
                                        </p:tav>
                                      </p:tavLst>
                                    </p:anim>
                                    <p:anim calcmode="lin" valueType="num">
                                      <p:cBhvr>
                                        <p:cTn id="417" dur="1000"/>
                                        <p:tgtEl>
                                          <p:spTgt spid="47"/>
                                        </p:tgtEl>
                                        <p:attrNameLst>
                                          <p:attrName>ppt_h</p:attrName>
                                        </p:attrNameLst>
                                      </p:cBhvr>
                                      <p:tavLst>
                                        <p:tav tm="0">
                                          <p:val>
                                            <p:strVal val="ppt_h"/>
                                          </p:val>
                                        </p:tav>
                                        <p:tav tm="100000">
                                          <p:val>
                                            <p:fltVal val="0"/>
                                          </p:val>
                                        </p:tav>
                                      </p:tavLst>
                                    </p:anim>
                                    <p:anim calcmode="lin" valueType="num">
                                      <p:cBhvr>
                                        <p:cTn id="418" dur="1000"/>
                                        <p:tgtEl>
                                          <p:spTgt spid="47"/>
                                        </p:tgtEl>
                                        <p:attrNameLst>
                                          <p:attrName>style.rotation</p:attrName>
                                        </p:attrNameLst>
                                      </p:cBhvr>
                                      <p:tavLst>
                                        <p:tav tm="0">
                                          <p:val>
                                            <p:fltVal val="0"/>
                                          </p:val>
                                        </p:tav>
                                        <p:tav tm="100000">
                                          <p:val>
                                            <p:fltVal val="90"/>
                                          </p:val>
                                        </p:tav>
                                      </p:tavLst>
                                    </p:anim>
                                    <p:animEffect transition="out" filter="fade">
                                      <p:cBhvr>
                                        <p:cTn id="419" dur="1000"/>
                                        <p:tgtEl>
                                          <p:spTgt spid="47"/>
                                        </p:tgtEl>
                                      </p:cBhvr>
                                    </p:animEffect>
                                    <p:set>
                                      <p:cBhvr>
                                        <p:cTn id="420" dur="1" fill="hold">
                                          <p:stCondLst>
                                            <p:cond delay="999"/>
                                          </p:stCondLst>
                                        </p:cTn>
                                        <p:tgtEl>
                                          <p:spTgt spid="47"/>
                                        </p:tgtEl>
                                        <p:attrNameLst>
                                          <p:attrName>style.visibility</p:attrName>
                                        </p:attrNameLst>
                                      </p:cBhvr>
                                      <p:to>
                                        <p:strVal val="hidden"/>
                                      </p:to>
                                    </p:set>
                                  </p:childTnLst>
                                </p:cTn>
                              </p:par>
                            </p:childTnLst>
                          </p:cTn>
                        </p:par>
                      </p:childTnLst>
                    </p:cTn>
                  </p:par>
                </p:childTnLst>
              </p:cTn>
              <p:nextCondLst>
                <p:cond evt="onClick" delay="0">
                  <p:tgtEl>
                    <p:spTgt spid="47"/>
                  </p:tgtEl>
                </p:cond>
              </p:nextCondLst>
            </p:seq>
            <p:seq concurrent="1" nextAc="seek">
              <p:cTn id="421" restart="whenNotActive" fill="hold" evtFilter="cancelBubble" nodeType="interactiveSeq">
                <p:stCondLst>
                  <p:cond evt="onClick" delay="0">
                    <p:tgtEl>
                      <p:spTgt spid="48"/>
                    </p:tgtEl>
                  </p:cond>
                </p:stCondLst>
                <p:endSync evt="end" delay="0">
                  <p:rtn val="all"/>
                </p:endSync>
                <p:childTnLst>
                  <p:par>
                    <p:cTn id="422" fill="hold">
                      <p:stCondLst>
                        <p:cond delay="0"/>
                      </p:stCondLst>
                      <p:childTnLst>
                        <p:par>
                          <p:cTn id="423" fill="hold">
                            <p:stCondLst>
                              <p:cond delay="0"/>
                            </p:stCondLst>
                            <p:childTnLst>
                              <p:par>
                                <p:cTn id="424" presetID="31" presetClass="exit" presetSubtype="0" fill="hold" grpId="0" nodeType="withEffect">
                                  <p:stCondLst>
                                    <p:cond delay="0"/>
                                  </p:stCondLst>
                                  <p:childTnLst>
                                    <p:anim calcmode="lin" valueType="num">
                                      <p:cBhvr>
                                        <p:cTn id="425" dur="1000"/>
                                        <p:tgtEl>
                                          <p:spTgt spid="48"/>
                                        </p:tgtEl>
                                        <p:attrNameLst>
                                          <p:attrName>ppt_w</p:attrName>
                                        </p:attrNameLst>
                                      </p:cBhvr>
                                      <p:tavLst>
                                        <p:tav tm="0">
                                          <p:val>
                                            <p:strVal val="ppt_w"/>
                                          </p:val>
                                        </p:tav>
                                        <p:tav tm="100000">
                                          <p:val>
                                            <p:fltVal val="0"/>
                                          </p:val>
                                        </p:tav>
                                      </p:tavLst>
                                    </p:anim>
                                    <p:anim calcmode="lin" valueType="num">
                                      <p:cBhvr>
                                        <p:cTn id="426" dur="1000"/>
                                        <p:tgtEl>
                                          <p:spTgt spid="48"/>
                                        </p:tgtEl>
                                        <p:attrNameLst>
                                          <p:attrName>ppt_h</p:attrName>
                                        </p:attrNameLst>
                                      </p:cBhvr>
                                      <p:tavLst>
                                        <p:tav tm="0">
                                          <p:val>
                                            <p:strVal val="ppt_h"/>
                                          </p:val>
                                        </p:tav>
                                        <p:tav tm="100000">
                                          <p:val>
                                            <p:fltVal val="0"/>
                                          </p:val>
                                        </p:tav>
                                      </p:tavLst>
                                    </p:anim>
                                    <p:anim calcmode="lin" valueType="num">
                                      <p:cBhvr>
                                        <p:cTn id="427" dur="1000"/>
                                        <p:tgtEl>
                                          <p:spTgt spid="48"/>
                                        </p:tgtEl>
                                        <p:attrNameLst>
                                          <p:attrName>style.rotation</p:attrName>
                                        </p:attrNameLst>
                                      </p:cBhvr>
                                      <p:tavLst>
                                        <p:tav tm="0">
                                          <p:val>
                                            <p:fltVal val="0"/>
                                          </p:val>
                                        </p:tav>
                                        <p:tav tm="100000">
                                          <p:val>
                                            <p:fltVal val="90"/>
                                          </p:val>
                                        </p:tav>
                                      </p:tavLst>
                                    </p:anim>
                                    <p:animEffect transition="out" filter="fade">
                                      <p:cBhvr>
                                        <p:cTn id="428" dur="1000"/>
                                        <p:tgtEl>
                                          <p:spTgt spid="48"/>
                                        </p:tgtEl>
                                      </p:cBhvr>
                                    </p:animEffect>
                                    <p:set>
                                      <p:cBhvr>
                                        <p:cTn id="429" dur="1" fill="hold">
                                          <p:stCondLst>
                                            <p:cond delay="999"/>
                                          </p:stCondLst>
                                        </p:cTn>
                                        <p:tgtEl>
                                          <p:spTgt spid="48"/>
                                        </p:tgtEl>
                                        <p:attrNameLst>
                                          <p:attrName>style.visibility</p:attrName>
                                        </p:attrNameLst>
                                      </p:cBhvr>
                                      <p:to>
                                        <p:strVal val="hidden"/>
                                      </p:to>
                                    </p:set>
                                  </p:childTnLst>
                                </p:cTn>
                              </p:par>
                            </p:childTnLst>
                          </p:cTn>
                        </p:par>
                      </p:childTnLst>
                    </p:cTn>
                  </p:par>
                </p:childTnLst>
              </p:cTn>
              <p:nextCondLst>
                <p:cond evt="onClick" delay="0">
                  <p:tgtEl>
                    <p:spTgt spid="48"/>
                  </p:tgtEl>
                </p:cond>
              </p:nextCondLst>
            </p:seq>
            <p:seq concurrent="1" nextAc="seek">
              <p:cTn id="430" restart="whenNotActive" fill="hold" evtFilter="cancelBubble" nodeType="interactiveSeq">
                <p:stCondLst>
                  <p:cond evt="onClick" delay="0">
                    <p:tgtEl>
                      <p:spTgt spid="49"/>
                    </p:tgtEl>
                  </p:cond>
                </p:stCondLst>
                <p:endSync evt="end" delay="0">
                  <p:rtn val="all"/>
                </p:endSync>
                <p:childTnLst>
                  <p:par>
                    <p:cTn id="431" fill="hold">
                      <p:stCondLst>
                        <p:cond delay="0"/>
                      </p:stCondLst>
                      <p:childTnLst>
                        <p:par>
                          <p:cTn id="432" fill="hold">
                            <p:stCondLst>
                              <p:cond delay="0"/>
                            </p:stCondLst>
                            <p:childTnLst>
                              <p:par>
                                <p:cTn id="433" presetID="31" presetClass="exit" presetSubtype="0" fill="hold" grpId="0" nodeType="withEffect">
                                  <p:stCondLst>
                                    <p:cond delay="0"/>
                                  </p:stCondLst>
                                  <p:childTnLst>
                                    <p:anim calcmode="lin" valueType="num">
                                      <p:cBhvr>
                                        <p:cTn id="434" dur="1000"/>
                                        <p:tgtEl>
                                          <p:spTgt spid="49"/>
                                        </p:tgtEl>
                                        <p:attrNameLst>
                                          <p:attrName>ppt_w</p:attrName>
                                        </p:attrNameLst>
                                      </p:cBhvr>
                                      <p:tavLst>
                                        <p:tav tm="0">
                                          <p:val>
                                            <p:strVal val="ppt_w"/>
                                          </p:val>
                                        </p:tav>
                                        <p:tav tm="100000">
                                          <p:val>
                                            <p:fltVal val="0"/>
                                          </p:val>
                                        </p:tav>
                                      </p:tavLst>
                                    </p:anim>
                                    <p:anim calcmode="lin" valueType="num">
                                      <p:cBhvr>
                                        <p:cTn id="435" dur="1000"/>
                                        <p:tgtEl>
                                          <p:spTgt spid="49"/>
                                        </p:tgtEl>
                                        <p:attrNameLst>
                                          <p:attrName>ppt_h</p:attrName>
                                        </p:attrNameLst>
                                      </p:cBhvr>
                                      <p:tavLst>
                                        <p:tav tm="0">
                                          <p:val>
                                            <p:strVal val="ppt_h"/>
                                          </p:val>
                                        </p:tav>
                                        <p:tav tm="100000">
                                          <p:val>
                                            <p:fltVal val="0"/>
                                          </p:val>
                                        </p:tav>
                                      </p:tavLst>
                                    </p:anim>
                                    <p:anim calcmode="lin" valueType="num">
                                      <p:cBhvr>
                                        <p:cTn id="436" dur="1000"/>
                                        <p:tgtEl>
                                          <p:spTgt spid="49"/>
                                        </p:tgtEl>
                                        <p:attrNameLst>
                                          <p:attrName>style.rotation</p:attrName>
                                        </p:attrNameLst>
                                      </p:cBhvr>
                                      <p:tavLst>
                                        <p:tav tm="0">
                                          <p:val>
                                            <p:fltVal val="0"/>
                                          </p:val>
                                        </p:tav>
                                        <p:tav tm="100000">
                                          <p:val>
                                            <p:fltVal val="90"/>
                                          </p:val>
                                        </p:tav>
                                      </p:tavLst>
                                    </p:anim>
                                    <p:animEffect transition="out" filter="fade">
                                      <p:cBhvr>
                                        <p:cTn id="437" dur="1000"/>
                                        <p:tgtEl>
                                          <p:spTgt spid="49"/>
                                        </p:tgtEl>
                                      </p:cBhvr>
                                    </p:animEffect>
                                    <p:set>
                                      <p:cBhvr>
                                        <p:cTn id="438" dur="1" fill="hold">
                                          <p:stCondLst>
                                            <p:cond delay="999"/>
                                          </p:stCondLst>
                                        </p:cTn>
                                        <p:tgtEl>
                                          <p:spTgt spid="49"/>
                                        </p:tgtEl>
                                        <p:attrNameLst>
                                          <p:attrName>style.visibility</p:attrName>
                                        </p:attrNameLst>
                                      </p:cBhvr>
                                      <p:to>
                                        <p:strVal val="hidden"/>
                                      </p:to>
                                    </p:set>
                                  </p:childTnLst>
                                </p:cTn>
                              </p:par>
                            </p:childTnLst>
                          </p:cTn>
                        </p:par>
                      </p:childTnLst>
                    </p:cTn>
                  </p:par>
                </p:childTnLst>
              </p:cTn>
              <p:nextCondLst>
                <p:cond evt="onClick" delay="0">
                  <p:tgtEl>
                    <p:spTgt spid="49"/>
                  </p:tgtEl>
                </p:cond>
              </p:nextCondLst>
            </p:seq>
            <p:seq concurrent="1" nextAc="seek">
              <p:cTn id="439" restart="whenNotActive" fill="hold" evtFilter="cancelBubble" nodeType="interactiveSeq">
                <p:stCondLst>
                  <p:cond evt="onClick" delay="0">
                    <p:tgtEl>
                      <p:spTgt spid="50"/>
                    </p:tgtEl>
                  </p:cond>
                </p:stCondLst>
                <p:endSync evt="end" delay="0">
                  <p:rtn val="all"/>
                </p:endSync>
                <p:childTnLst>
                  <p:par>
                    <p:cTn id="440" fill="hold">
                      <p:stCondLst>
                        <p:cond delay="0"/>
                      </p:stCondLst>
                      <p:childTnLst>
                        <p:par>
                          <p:cTn id="441" fill="hold">
                            <p:stCondLst>
                              <p:cond delay="0"/>
                            </p:stCondLst>
                            <p:childTnLst>
                              <p:par>
                                <p:cTn id="442" presetID="31" presetClass="exit" presetSubtype="0" fill="hold" grpId="0" nodeType="withEffect">
                                  <p:stCondLst>
                                    <p:cond delay="0"/>
                                  </p:stCondLst>
                                  <p:childTnLst>
                                    <p:anim calcmode="lin" valueType="num">
                                      <p:cBhvr>
                                        <p:cTn id="443" dur="1000"/>
                                        <p:tgtEl>
                                          <p:spTgt spid="50"/>
                                        </p:tgtEl>
                                        <p:attrNameLst>
                                          <p:attrName>ppt_w</p:attrName>
                                        </p:attrNameLst>
                                      </p:cBhvr>
                                      <p:tavLst>
                                        <p:tav tm="0">
                                          <p:val>
                                            <p:strVal val="ppt_w"/>
                                          </p:val>
                                        </p:tav>
                                        <p:tav tm="100000">
                                          <p:val>
                                            <p:fltVal val="0"/>
                                          </p:val>
                                        </p:tav>
                                      </p:tavLst>
                                    </p:anim>
                                    <p:anim calcmode="lin" valueType="num">
                                      <p:cBhvr>
                                        <p:cTn id="444" dur="1000"/>
                                        <p:tgtEl>
                                          <p:spTgt spid="50"/>
                                        </p:tgtEl>
                                        <p:attrNameLst>
                                          <p:attrName>ppt_h</p:attrName>
                                        </p:attrNameLst>
                                      </p:cBhvr>
                                      <p:tavLst>
                                        <p:tav tm="0">
                                          <p:val>
                                            <p:strVal val="ppt_h"/>
                                          </p:val>
                                        </p:tav>
                                        <p:tav tm="100000">
                                          <p:val>
                                            <p:fltVal val="0"/>
                                          </p:val>
                                        </p:tav>
                                      </p:tavLst>
                                    </p:anim>
                                    <p:anim calcmode="lin" valueType="num">
                                      <p:cBhvr>
                                        <p:cTn id="445" dur="1000"/>
                                        <p:tgtEl>
                                          <p:spTgt spid="50"/>
                                        </p:tgtEl>
                                        <p:attrNameLst>
                                          <p:attrName>style.rotation</p:attrName>
                                        </p:attrNameLst>
                                      </p:cBhvr>
                                      <p:tavLst>
                                        <p:tav tm="0">
                                          <p:val>
                                            <p:fltVal val="0"/>
                                          </p:val>
                                        </p:tav>
                                        <p:tav tm="100000">
                                          <p:val>
                                            <p:fltVal val="90"/>
                                          </p:val>
                                        </p:tav>
                                      </p:tavLst>
                                    </p:anim>
                                    <p:animEffect transition="out" filter="fade">
                                      <p:cBhvr>
                                        <p:cTn id="446" dur="1000"/>
                                        <p:tgtEl>
                                          <p:spTgt spid="50"/>
                                        </p:tgtEl>
                                      </p:cBhvr>
                                    </p:animEffect>
                                    <p:set>
                                      <p:cBhvr>
                                        <p:cTn id="447" dur="1" fill="hold">
                                          <p:stCondLst>
                                            <p:cond delay="999"/>
                                          </p:stCondLst>
                                        </p:cTn>
                                        <p:tgtEl>
                                          <p:spTgt spid="50"/>
                                        </p:tgtEl>
                                        <p:attrNameLst>
                                          <p:attrName>style.visibility</p:attrName>
                                        </p:attrNameLst>
                                      </p:cBhvr>
                                      <p:to>
                                        <p:strVal val="hidden"/>
                                      </p:to>
                                    </p:set>
                                  </p:childTnLst>
                                </p:cTn>
                              </p:par>
                            </p:childTnLst>
                          </p:cTn>
                        </p:par>
                      </p:childTnLst>
                    </p:cTn>
                  </p:par>
                </p:childTnLst>
              </p:cTn>
              <p:nextCondLst>
                <p:cond evt="onClick" delay="0">
                  <p:tgtEl>
                    <p:spTgt spid="50"/>
                  </p:tgtEl>
                </p:cond>
              </p:nextCondLst>
            </p:seq>
            <p:seq concurrent="1" nextAc="seek">
              <p:cTn id="448" restart="whenNotActive" fill="hold" evtFilter="cancelBubble" nodeType="interactiveSeq">
                <p:stCondLst>
                  <p:cond evt="onClick" delay="0">
                    <p:tgtEl>
                      <p:spTgt spid="51"/>
                    </p:tgtEl>
                  </p:cond>
                </p:stCondLst>
                <p:endSync evt="end" delay="0">
                  <p:rtn val="all"/>
                </p:endSync>
                <p:childTnLst>
                  <p:par>
                    <p:cTn id="449" fill="hold">
                      <p:stCondLst>
                        <p:cond delay="0"/>
                      </p:stCondLst>
                      <p:childTnLst>
                        <p:par>
                          <p:cTn id="450" fill="hold">
                            <p:stCondLst>
                              <p:cond delay="0"/>
                            </p:stCondLst>
                            <p:childTnLst>
                              <p:par>
                                <p:cTn id="451" presetID="31" presetClass="exit" presetSubtype="0" fill="hold" grpId="0" nodeType="withEffect">
                                  <p:stCondLst>
                                    <p:cond delay="0"/>
                                  </p:stCondLst>
                                  <p:childTnLst>
                                    <p:anim calcmode="lin" valueType="num">
                                      <p:cBhvr>
                                        <p:cTn id="452" dur="1000"/>
                                        <p:tgtEl>
                                          <p:spTgt spid="51"/>
                                        </p:tgtEl>
                                        <p:attrNameLst>
                                          <p:attrName>ppt_w</p:attrName>
                                        </p:attrNameLst>
                                      </p:cBhvr>
                                      <p:tavLst>
                                        <p:tav tm="0">
                                          <p:val>
                                            <p:strVal val="ppt_w"/>
                                          </p:val>
                                        </p:tav>
                                        <p:tav tm="100000">
                                          <p:val>
                                            <p:fltVal val="0"/>
                                          </p:val>
                                        </p:tav>
                                      </p:tavLst>
                                    </p:anim>
                                    <p:anim calcmode="lin" valueType="num">
                                      <p:cBhvr>
                                        <p:cTn id="453" dur="1000"/>
                                        <p:tgtEl>
                                          <p:spTgt spid="51"/>
                                        </p:tgtEl>
                                        <p:attrNameLst>
                                          <p:attrName>ppt_h</p:attrName>
                                        </p:attrNameLst>
                                      </p:cBhvr>
                                      <p:tavLst>
                                        <p:tav tm="0">
                                          <p:val>
                                            <p:strVal val="ppt_h"/>
                                          </p:val>
                                        </p:tav>
                                        <p:tav tm="100000">
                                          <p:val>
                                            <p:fltVal val="0"/>
                                          </p:val>
                                        </p:tav>
                                      </p:tavLst>
                                    </p:anim>
                                    <p:anim calcmode="lin" valueType="num">
                                      <p:cBhvr>
                                        <p:cTn id="454" dur="1000"/>
                                        <p:tgtEl>
                                          <p:spTgt spid="51"/>
                                        </p:tgtEl>
                                        <p:attrNameLst>
                                          <p:attrName>style.rotation</p:attrName>
                                        </p:attrNameLst>
                                      </p:cBhvr>
                                      <p:tavLst>
                                        <p:tav tm="0">
                                          <p:val>
                                            <p:fltVal val="0"/>
                                          </p:val>
                                        </p:tav>
                                        <p:tav tm="100000">
                                          <p:val>
                                            <p:fltVal val="90"/>
                                          </p:val>
                                        </p:tav>
                                      </p:tavLst>
                                    </p:anim>
                                    <p:animEffect transition="out" filter="fade">
                                      <p:cBhvr>
                                        <p:cTn id="455" dur="1000"/>
                                        <p:tgtEl>
                                          <p:spTgt spid="51"/>
                                        </p:tgtEl>
                                      </p:cBhvr>
                                    </p:animEffect>
                                    <p:set>
                                      <p:cBhvr>
                                        <p:cTn id="456" dur="1" fill="hold">
                                          <p:stCondLst>
                                            <p:cond delay="999"/>
                                          </p:stCondLst>
                                        </p:cTn>
                                        <p:tgtEl>
                                          <p:spTgt spid="51"/>
                                        </p:tgtEl>
                                        <p:attrNameLst>
                                          <p:attrName>style.visibility</p:attrName>
                                        </p:attrNameLst>
                                      </p:cBhvr>
                                      <p:to>
                                        <p:strVal val="hidden"/>
                                      </p:to>
                                    </p:set>
                                  </p:childTnLst>
                                </p:cTn>
                              </p:par>
                            </p:childTnLst>
                          </p:cTn>
                        </p:par>
                      </p:childTnLst>
                    </p:cTn>
                  </p:par>
                </p:childTnLst>
              </p:cTn>
              <p:nextCondLst>
                <p:cond evt="onClick" delay="0">
                  <p:tgtEl>
                    <p:spTgt spid="51"/>
                  </p:tgtEl>
                </p:cond>
              </p:nextCondLst>
            </p:seq>
            <p:seq concurrent="1" nextAc="seek">
              <p:cTn id="457" restart="whenNotActive" fill="hold" evtFilter="cancelBubble" nodeType="interactiveSeq">
                <p:stCondLst>
                  <p:cond evt="onClick" delay="0">
                    <p:tgtEl>
                      <p:spTgt spid="52"/>
                    </p:tgtEl>
                  </p:cond>
                </p:stCondLst>
                <p:endSync evt="end" delay="0">
                  <p:rtn val="all"/>
                </p:endSync>
                <p:childTnLst>
                  <p:par>
                    <p:cTn id="458" fill="hold">
                      <p:stCondLst>
                        <p:cond delay="0"/>
                      </p:stCondLst>
                      <p:childTnLst>
                        <p:par>
                          <p:cTn id="459" fill="hold">
                            <p:stCondLst>
                              <p:cond delay="0"/>
                            </p:stCondLst>
                            <p:childTnLst>
                              <p:par>
                                <p:cTn id="460" presetID="31" presetClass="exit" presetSubtype="0" fill="hold" grpId="0" nodeType="withEffect">
                                  <p:stCondLst>
                                    <p:cond delay="0"/>
                                  </p:stCondLst>
                                  <p:childTnLst>
                                    <p:anim calcmode="lin" valueType="num">
                                      <p:cBhvr>
                                        <p:cTn id="461" dur="1000"/>
                                        <p:tgtEl>
                                          <p:spTgt spid="52"/>
                                        </p:tgtEl>
                                        <p:attrNameLst>
                                          <p:attrName>ppt_w</p:attrName>
                                        </p:attrNameLst>
                                      </p:cBhvr>
                                      <p:tavLst>
                                        <p:tav tm="0">
                                          <p:val>
                                            <p:strVal val="ppt_w"/>
                                          </p:val>
                                        </p:tav>
                                        <p:tav tm="100000">
                                          <p:val>
                                            <p:fltVal val="0"/>
                                          </p:val>
                                        </p:tav>
                                      </p:tavLst>
                                    </p:anim>
                                    <p:anim calcmode="lin" valueType="num">
                                      <p:cBhvr>
                                        <p:cTn id="462" dur="1000"/>
                                        <p:tgtEl>
                                          <p:spTgt spid="52"/>
                                        </p:tgtEl>
                                        <p:attrNameLst>
                                          <p:attrName>ppt_h</p:attrName>
                                        </p:attrNameLst>
                                      </p:cBhvr>
                                      <p:tavLst>
                                        <p:tav tm="0">
                                          <p:val>
                                            <p:strVal val="ppt_h"/>
                                          </p:val>
                                        </p:tav>
                                        <p:tav tm="100000">
                                          <p:val>
                                            <p:fltVal val="0"/>
                                          </p:val>
                                        </p:tav>
                                      </p:tavLst>
                                    </p:anim>
                                    <p:anim calcmode="lin" valueType="num">
                                      <p:cBhvr>
                                        <p:cTn id="463" dur="1000"/>
                                        <p:tgtEl>
                                          <p:spTgt spid="52"/>
                                        </p:tgtEl>
                                        <p:attrNameLst>
                                          <p:attrName>style.rotation</p:attrName>
                                        </p:attrNameLst>
                                      </p:cBhvr>
                                      <p:tavLst>
                                        <p:tav tm="0">
                                          <p:val>
                                            <p:fltVal val="0"/>
                                          </p:val>
                                        </p:tav>
                                        <p:tav tm="100000">
                                          <p:val>
                                            <p:fltVal val="90"/>
                                          </p:val>
                                        </p:tav>
                                      </p:tavLst>
                                    </p:anim>
                                    <p:animEffect transition="out" filter="fade">
                                      <p:cBhvr>
                                        <p:cTn id="464" dur="1000"/>
                                        <p:tgtEl>
                                          <p:spTgt spid="52"/>
                                        </p:tgtEl>
                                      </p:cBhvr>
                                    </p:animEffect>
                                    <p:set>
                                      <p:cBhvr>
                                        <p:cTn id="465" dur="1" fill="hold">
                                          <p:stCondLst>
                                            <p:cond delay="999"/>
                                          </p:stCondLst>
                                        </p:cTn>
                                        <p:tgtEl>
                                          <p:spTgt spid="52"/>
                                        </p:tgtEl>
                                        <p:attrNameLst>
                                          <p:attrName>style.visibility</p:attrName>
                                        </p:attrNameLst>
                                      </p:cBhvr>
                                      <p:to>
                                        <p:strVal val="hidden"/>
                                      </p:to>
                                    </p:set>
                                  </p:childTnLst>
                                </p:cTn>
                              </p:par>
                            </p:childTnLst>
                          </p:cTn>
                        </p:par>
                      </p:childTnLst>
                    </p:cTn>
                  </p:par>
                </p:childTnLst>
              </p:cTn>
              <p:nextCondLst>
                <p:cond evt="onClick" delay="0">
                  <p:tgtEl>
                    <p:spTgt spid="52"/>
                  </p:tgtEl>
                </p:cond>
              </p:nextCondLst>
            </p:seq>
            <p:seq concurrent="1" nextAc="seek">
              <p:cTn id="466" restart="whenNotActive" fill="hold" evtFilter="cancelBubble" nodeType="interactiveSeq">
                <p:stCondLst>
                  <p:cond evt="onClick" delay="0">
                    <p:tgtEl>
                      <p:spTgt spid="53"/>
                    </p:tgtEl>
                  </p:cond>
                </p:stCondLst>
                <p:endSync evt="end" delay="0">
                  <p:rtn val="all"/>
                </p:endSync>
                <p:childTnLst>
                  <p:par>
                    <p:cTn id="467" fill="hold">
                      <p:stCondLst>
                        <p:cond delay="0"/>
                      </p:stCondLst>
                      <p:childTnLst>
                        <p:par>
                          <p:cTn id="468" fill="hold">
                            <p:stCondLst>
                              <p:cond delay="0"/>
                            </p:stCondLst>
                            <p:childTnLst>
                              <p:par>
                                <p:cTn id="469" presetID="31" presetClass="exit" presetSubtype="0" fill="hold" grpId="0" nodeType="withEffect">
                                  <p:stCondLst>
                                    <p:cond delay="0"/>
                                  </p:stCondLst>
                                  <p:childTnLst>
                                    <p:anim calcmode="lin" valueType="num">
                                      <p:cBhvr>
                                        <p:cTn id="470" dur="1000"/>
                                        <p:tgtEl>
                                          <p:spTgt spid="53"/>
                                        </p:tgtEl>
                                        <p:attrNameLst>
                                          <p:attrName>ppt_w</p:attrName>
                                        </p:attrNameLst>
                                      </p:cBhvr>
                                      <p:tavLst>
                                        <p:tav tm="0">
                                          <p:val>
                                            <p:strVal val="ppt_w"/>
                                          </p:val>
                                        </p:tav>
                                        <p:tav tm="100000">
                                          <p:val>
                                            <p:fltVal val="0"/>
                                          </p:val>
                                        </p:tav>
                                      </p:tavLst>
                                    </p:anim>
                                    <p:anim calcmode="lin" valueType="num">
                                      <p:cBhvr>
                                        <p:cTn id="471" dur="1000"/>
                                        <p:tgtEl>
                                          <p:spTgt spid="53"/>
                                        </p:tgtEl>
                                        <p:attrNameLst>
                                          <p:attrName>ppt_h</p:attrName>
                                        </p:attrNameLst>
                                      </p:cBhvr>
                                      <p:tavLst>
                                        <p:tav tm="0">
                                          <p:val>
                                            <p:strVal val="ppt_h"/>
                                          </p:val>
                                        </p:tav>
                                        <p:tav tm="100000">
                                          <p:val>
                                            <p:fltVal val="0"/>
                                          </p:val>
                                        </p:tav>
                                      </p:tavLst>
                                    </p:anim>
                                    <p:anim calcmode="lin" valueType="num">
                                      <p:cBhvr>
                                        <p:cTn id="472" dur="1000"/>
                                        <p:tgtEl>
                                          <p:spTgt spid="53"/>
                                        </p:tgtEl>
                                        <p:attrNameLst>
                                          <p:attrName>style.rotation</p:attrName>
                                        </p:attrNameLst>
                                      </p:cBhvr>
                                      <p:tavLst>
                                        <p:tav tm="0">
                                          <p:val>
                                            <p:fltVal val="0"/>
                                          </p:val>
                                        </p:tav>
                                        <p:tav tm="100000">
                                          <p:val>
                                            <p:fltVal val="90"/>
                                          </p:val>
                                        </p:tav>
                                      </p:tavLst>
                                    </p:anim>
                                    <p:animEffect transition="out" filter="fade">
                                      <p:cBhvr>
                                        <p:cTn id="473" dur="1000"/>
                                        <p:tgtEl>
                                          <p:spTgt spid="53"/>
                                        </p:tgtEl>
                                      </p:cBhvr>
                                    </p:animEffect>
                                    <p:set>
                                      <p:cBhvr>
                                        <p:cTn id="474" dur="1" fill="hold">
                                          <p:stCondLst>
                                            <p:cond delay="999"/>
                                          </p:stCondLst>
                                        </p:cTn>
                                        <p:tgtEl>
                                          <p:spTgt spid="53"/>
                                        </p:tgtEl>
                                        <p:attrNameLst>
                                          <p:attrName>style.visibility</p:attrName>
                                        </p:attrNameLst>
                                      </p:cBhvr>
                                      <p:to>
                                        <p:strVal val="hidden"/>
                                      </p:to>
                                    </p:set>
                                  </p:childTnLst>
                                </p:cTn>
                              </p:par>
                            </p:childTnLst>
                          </p:cTn>
                        </p:par>
                      </p:childTnLst>
                    </p:cTn>
                  </p:par>
                </p:childTnLst>
              </p:cTn>
              <p:nextCondLst>
                <p:cond evt="onClick" delay="0">
                  <p:tgtEl>
                    <p:spTgt spid="53"/>
                  </p:tgtEl>
                </p:cond>
              </p:nextCondLst>
            </p:seq>
            <p:seq concurrent="1" nextAc="seek">
              <p:cTn id="475" restart="whenNotActive" fill="hold" evtFilter="cancelBubble" nodeType="interactiveSeq">
                <p:stCondLst>
                  <p:cond evt="onClick" delay="0">
                    <p:tgtEl>
                      <p:spTgt spid="54"/>
                    </p:tgtEl>
                  </p:cond>
                </p:stCondLst>
                <p:endSync evt="end" delay="0">
                  <p:rtn val="all"/>
                </p:endSync>
                <p:childTnLst>
                  <p:par>
                    <p:cTn id="476" fill="hold">
                      <p:stCondLst>
                        <p:cond delay="0"/>
                      </p:stCondLst>
                      <p:childTnLst>
                        <p:par>
                          <p:cTn id="477" fill="hold">
                            <p:stCondLst>
                              <p:cond delay="0"/>
                            </p:stCondLst>
                            <p:childTnLst>
                              <p:par>
                                <p:cTn id="478" presetID="31" presetClass="exit" presetSubtype="0" fill="hold" grpId="0" nodeType="withEffect">
                                  <p:stCondLst>
                                    <p:cond delay="0"/>
                                  </p:stCondLst>
                                  <p:childTnLst>
                                    <p:anim calcmode="lin" valueType="num">
                                      <p:cBhvr>
                                        <p:cTn id="479" dur="1000"/>
                                        <p:tgtEl>
                                          <p:spTgt spid="54"/>
                                        </p:tgtEl>
                                        <p:attrNameLst>
                                          <p:attrName>ppt_w</p:attrName>
                                        </p:attrNameLst>
                                      </p:cBhvr>
                                      <p:tavLst>
                                        <p:tav tm="0">
                                          <p:val>
                                            <p:strVal val="ppt_w"/>
                                          </p:val>
                                        </p:tav>
                                        <p:tav tm="100000">
                                          <p:val>
                                            <p:fltVal val="0"/>
                                          </p:val>
                                        </p:tav>
                                      </p:tavLst>
                                    </p:anim>
                                    <p:anim calcmode="lin" valueType="num">
                                      <p:cBhvr>
                                        <p:cTn id="480" dur="1000"/>
                                        <p:tgtEl>
                                          <p:spTgt spid="54"/>
                                        </p:tgtEl>
                                        <p:attrNameLst>
                                          <p:attrName>ppt_h</p:attrName>
                                        </p:attrNameLst>
                                      </p:cBhvr>
                                      <p:tavLst>
                                        <p:tav tm="0">
                                          <p:val>
                                            <p:strVal val="ppt_h"/>
                                          </p:val>
                                        </p:tav>
                                        <p:tav tm="100000">
                                          <p:val>
                                            <p:fltVal val="0"/>
                                          </p:val>
                                        </p:tav>
                                      </p:tavLst>
                                    </p:anim>
                                    <p:anim calcmode="lin" valueType="num">
                                      <p:cBhvr>
                                        <p:cTn id="481" dur="1000"/>
                                        <p:tgtEl>
                                          <p:spTgt spid="54"/>
                                        </p:tgtEl>
                                        <p:attrNameLst>
                                          <p:attrName>style.rotation</p:attrName>
                                        </p:attrNameLst>
                                      </p:cBhvr>
                                      <p:tavLst>
                                        <p:tav tm="0">
                                          <p:val>
                                            <p:fltVal val="0"/>
                                          </p:val>
                                        </p:tav>
                                        <p:tav tm="100000">
                                          <p:val>
                                            <p:fltVal val="90"/>
                                          </p:val>
                                        </p:tav>
                                      </p:tavLst>
                                    </p:anim>
                                    <p:animEffect transition="out" filter="fade">
                                      <p:cBhvr>
                                        <p:cTn id="482" dur="1000"/>
                                        <p:tgtEl>
                                          <p:spTgt spid="54"/>
                                        </p:tgtEl>
                                      </p:cBhvr>
                                    </p:animEffect>
                                    <p:set>
                                      <p:cBhvr>
                                        <p:cTn id="483" dur="1" fill="hold">
                                          <p:stCondLst>
                                            <p:cond delay="999"/>
                                          </p:stCondLst>
                                        </p:cTn>
                                        <p:tgtEl>
                                          <p:spTgt spid="54"/>
                                        </p:tgtEl>
                                        <p:attrNameLst>
                                          <p:attrName>style.visibility</p:attrName>
                                        </p:attrNameLst>
                                      </p:cBhvr>
                                      <p:to>
                                        <p:strVal val="hidden"/>
                                      </p:to>
                                    </p:set>
                                  </p:childTnLst>
                                </p:cTn>
                              </p:par>
                            </p:childTnLst>
                          </p:cTn>
                        </p:par>
                      </p:childTnLst>
                    </p:cTn>
                  </p:par>
                </p:childTnLst>
              </p:cTn>
              <p:nextCondLst>
                <p:cond evt="onClick" delay="0">
                  <p:tgtEl>
                    <p:spTgt spid="54"/>
                  </p:tgtEl>
                </p:cond>
              </p:nextCondLst>
            </p:seq>
            <p:seq concurrent="1" nextAc="seek">
              <p:cTn id="484" restart="whenNotActive" fill="hold" evtFilter="cancelBubble" nodeType="interactiveSeq">
                <p:stCondLst>
                  <p:cond evt="onClick" delay="0">
                    <p:tgtEl>
                      <p:spTgt spid="55"/>
                    </p:tgtEl>
                  </p:cond>
                </p:stCondLst>
                <p:endSync evt="end" delay="0">
                  <p:rtn val="all"/>
                </p:endSync>
                <p:childTnLst>
                  <p:par>
                    <p:cTn id="485" fill="hold">
                      <p:stCondLst>
                        <p:cond delay="0"/>
                      </p:stCondLst>
                      <p:childTnLst>
                        <p:par>
                          <p:cTn id="486" fill="hold">
                            <p:stCondLst>
                              <p:cond delay="0"/>
                            </p:stCondLst>
                            <p:childTnLst>
                              <p:par>
                                <p:cTn id="487" presetID="31" presetClass="exit" presetSubtype="0" fill="hold" grpId="0" nodeType="withEffect">
                                  <p:stCondLst>
                                    <p:cond delay="0"/>
                                  </p:stCondLst>
                                  <p:childTnLst>
                                    <p:anim calcmode="lin" valueType="num">
                                      <p:cBhvr>
                                        <p:cTn id="488" dur="1000"/>
                                        <p:tgtEl>
                                          <p:spTgt spid="55"/>
                                        </p:tgtEl>
                                        <p:attrNameLst>
                                          <p:attrName>ppt_w</p:attrName>
                                        </p:attrNameLst>
                                      </p:cBhvr>
                                      <p:tavLst>
                                        <p:tav tm="0">
                                          <p:val>
                                            <p:strVal val="ppt_w"/>
                                          </p:val>
                                        </p:tav>
                                        <p:tav tm="100000">
                                          <p:val>
                                            <p:fltVal val="0"/>
                                          </p:val>
                                        </p:tav>
                                      </p:tavLst>
                                    </p:anim>
                                    <p:anim calcmode="lin" valueType="num">
                                      <p:cBhvr>
                                        <p:cTn id="489" dur="1000"/>
                                        <p:tgtEl>
                                          <p:spTgt spid="55"/>
                                        </p:tgtEl>
                                        <p:attrNameLst>
                                          <p:attrName>ppt_h</p:attrName>
                                        </p:attrNameLst>
                                      </p:cBhvr>
                                      <p:tavLst>
                                        <p:tav tm="0">
                                          <p:val>
                                            <p:strVal val="ppt_h"/>
                                          </p:val>
                                        </p:tav>
                                        <p:tav tm="100000">
                                          <p:val>
                                            <p:fltVal val="0"/>
                                          </p:val>
                                        </p:tav>
                                      </p:tavLst>
                                    </p:anim>
                                    <p:anim calcmode="lin" valueType="num">
                                      <p:cBhvr>
                                        <p:cTn id="490" dur="1000"/>
                                        <p:tgtEl>
                                          <p:spTgt spid="55"/>
                                        </p:tgtEl>
                                        <p:attrNameLst>
                                          <p:attrName>style.rotation</p:attrName>
                                        </p:attrNameLst>
                                      </p:cBhvr>
                                      <p:tavLst>
                                        <p:tav tm="0">
                                          <p:val>
                                            <p:fltVal val="0"/>
                                          </p:val>
                                        </p:tav>
                                        <p:tav tm="100000">
                                          <p:val>
                                            <p:fltVal val="90"/>
                                          </p:val>
                                        </p:tav>
                                      </p:tavLst>
                                    </p:anim>
                                    <p:animEffect transition="out" filter="fade">
                                      <p:cBhvr>
                                        <p:cTn id="491" dur="1000"/>
                                        <p:tgtEl>
                                          <p:spTgt spid="55"/>
                                        </p:tgtEl>
                                      </p:cBhvr>
                                    </p:animEffect>
                                    <p:set>
                                      <p:cBhvr>
                                        <p:cTn id="492" dur="1" fill="hold">
                                          <p:stCondLst>
                                            <p:cond delay="999"/>
                                          </p:stCondLst>
                                        </p:cTn>
                                        <p:tgtEl>
                                          <p:spTgt spid="55"/>
                                        </p:tgtEl>
                                        <p:attrNameLst>
                                          <p:attrName>style.visibility</p:attrName>
                                        </p:attrNameLst>
                                      </p:cBhvr>
                                      <p:to>
                                        <p:strVal val="hidden"/>
                                      </p:to>
                                    </p:set>
                                  </p:childTnLst>
                                </p:cTn>
                              </p:par>
                            </p:childTnLst>
                          </p:cTn>
                        </p:par>
                      </p:childTnLst>
                    </p:cTn>
                  </p:par>
                </p:childTnLst>
              </p:cTn>
              <p:nextCondLst>
                <p:cond evt="onClick" delay="0">
                  <p:tgtEl>
                    <p:spTgt spid="55"/>
                  </p:tgtEl>
                </p:cond>
              </p:nextCondLst>
            </p:seq>
            <p:seq concurrent="1" nextAc="seek">
              <p:cTn id="493" restart="whenNotActive" fill="hold" evtFilter="cancelBubble" nodeType="interactiveSeq">
                <p:stCondLst>
                  <p:cond evt="onClick" delay="0">
                    <p:tgtEl>
                      <p:spTgt spid="56"/>
                    </p:tgtEl>
                  </p:cond>
                </p:stCondLst>
                <p:endSync evt="end" delay="0">
                  <p:rtn val="all"/>
                </p:endSync>
                <p:childTnLst>
                  <p:par>
                    <p:cTn id="494" fill="hold">
                      <p:stCondLst>
                        <p:cond delay="0"/>
                      </p:stCondLst>
                      <p:childTnLst>
                        <p:par>
                          <p:cTn id="495" fill="hold">
                            <p:stCondLst>
                              <p:cond delay="0"/>
                            </p:stCondLst>
                            <p:childTnLst>
                              <p:par>
                                <p:cTn id="496" presetID="31" presetClass="exit" presetSubtype="0" fill="hold" grpId="0" nodeType="withEffect">
                                  <p:stCondLst>
                                    <p:cond delay="0"/>
                                  </p:stCondLst>
                                  <p:childTnLst>
                                    <p:anim calcmode="lin" valueType="num">
                                      <p:cBhvr>
                                        <p:cTn id="497" dur="1000"/>
                                        <p:tgtEl>
                                          <p:spTgt spid="56"/>
                                        </p:tgtEl>
                                        <p:attrNameLst>
                                          <p:attrName>ppt_w</p:attrName>
                                        </p:attrNameLst>
                                      </p:cBhvr>
                                      <p:tavLst>
                                        <p:tav tm="0">
                                          <p:val>
                                            <p:strVal val="ppt_w"/>
                                          </p:val>
                                        </p:tav>
                                        <p:tav tm="100000">
                                          <p:val>
                                            <p:fltVal val="0"/>
                                          </p:val>
                                        </p:tav>
                                      </p:tavLst>
                                    </p:anim>
                                    <p:anim calcmode="lin" valueType="num">
                                      <p:cBhvr>
                                        <p:cTn id="498" dur="1000"/>
                                        <p:tgtEl>
                                          <p:spTgt spid="56"/>
                                        </p:tgtEl>
                                        <p:attrNameLst>
                                          <p:attrName>ppt_h</p:attrName>
                                        </p:attrNameLst>
                                      </p:cBhvr>
                                      <p:tavLst>
                                        <p:tav tm="0">
                                          <p:val>
                                            <p:strVal val="ppt_h"/>
                                          </p:val>
                                        </p:tav>
                                        <p:tav tm="100000">
                                          <p:val>
                                            <p:fltVal val="0"/>
                                          </p:val>
                                        </p:tav>
                                      </p:tavLst>
                                    </p:anim>
                                    <p:anim calcmode="lin" valueType="num">
                                      <p:cBhvr>
                                        <p:cTn id="499" dur="1000"/>
                                        <p:tgtEl>
                                          <p:spTgt spid="56"/>
                                        </p:tgtEl>
                                        <p:attrNameLst>
                                          <p:attrName>style.rotation</p:attrName>
                                        </p:attrNameLst>
                                      </p:cBhvr>
                                      <p:tavLst>
                                        <p:tav tm="0">
                                          <p:val>
                                            <p:fltVal val="0"/>
                                          </p:val>
                                        </p:tav>
                                        <p:tav tm="100000">
                                          <p:val>
                                            <p:fltVal val="90"/>
                                          </p:val>
                                        </p:tav>
                                      </p:tavLst>
                                    </p:anim>
                                    <p:animEffect transition="out" filter="fade">
                                      <p:cBhvr>
                                        <p:cTn id="500" dur="1000"/>
                                        <p:tgtEl>
                                          <p:spTgt spid="56"/>
                                        </p:tgtEl>
                                      </p:cBhvr>
                                    </p:animEffect>
                                    <p:set>
                                      <p:cBhvr>
                                        <p:cTn id="501" dur="1" fill="hold">
                                          <p:stCondLst>
                                            <p:cond delay="999"/>
                                          </p:stCondLst>
                                        </p:cTn>
                                        <p:tgtEl>
                                          <p:spTgt spid="56"/>
                                        </p:tgtEl>
                                        <p:attrNameLst>
                                          <p:attrName>style.visibility</p:attrName>
                                        </p:attrNameLst>
                                      </p:cBhvr>
                                      <p:to>
                                        <p:strVal val="hidden"/>
                                      </p:to>
                                    </p:set>
                                  </p:childTnLst>
                                </p:cTn>
                              </p:par>
                            </p:childTnLst>
                          </p:cTn>
                        </p:par>
                      </p:childTnLst>
                    </p:cTn>
                  </p:par>
                </p:childTnLst>
              </p:cTn>
              <p:nextCondLst>
                <p:cond evt="onClick" delay="0">
                  <p:tgtEl>
                    <p:spTgt spid="56"/>
                  </p:tgtEl>
                </p:cond>
              </p:nextCondLst>
            </p:seq>
            <p:seq concurrent="1" nextAc="seek">
              <p:cTn id="502" restart="whenNotActive" fill="hold" evtFilter="cancelBubble" nodeType="interactiveSeq">
                <p:stCondLst>
                  <p:cond evt="onClick" delay="0">
                    <p:tgtEl>
                      <p:spTgt spid="57"/>
                    </p:tgtEl>
                  </p:cond>
                </p:stCondLst>
                <p:endSync evt="end" delay="0">
                  <p:rtn val="all"/>
                </p:endSync>
                <p:childTnLst>
                  <p:par>
                    <p:cTn id="503" fill="hold">
                      <p:stCondLst>
                        <p:cond delay="0"/>
                      </p:stCondLst>
                      <p:childTnLst>
                        <p:par>
                          <p:cTn id="504" fill="hold">
                            <p:stCondLst>
                              <p:cond delay="0"/>
                            </p:stCondLst>
                            <p:childTnLst>
                              <p:par>
                                <p:cTn id="505" presetID="31" presetClass="exit" presetSubtype="0" fill="hold" grpId="0" nodeType="withEffect">
                                  <p:stCondLst>
                                    <p:cond delay="0"/>
                                  </p:stCondLst>
                                  <p:childTnLst>
                                    <p:anim calcmode="lin" valueType="num">
                                      <p:cBhvr>
                                        <p:cTn id="506" dur="1000"/>
                                        <p:tgtEl>
                                          <p:spTgt spid="57"/>
                                        </p:tgtEl>
                                        <p:attrNameLst>
                                          <p:attrName>ppt_w</p:attrName>
                                        </p:attrNameLst>
                                      </p:cBhvr>
                                      <p:tavLst>
                                        <p:tav tm="0">
                                          <p:val>
                                            <p:strVal val="ppt_w"/>
                                          </p:val>
                                        </p:tav>
                                        <p:tav tm="100000">
                                          <p:val>
                                            <p:fltVal val="0"/>
                                          </p:val>
                                        </p:tav>
                                      </p:tavLst>
                                    </p:anim>
                                    <p:anim calcmode="lin" valueType="num">
                                      <p:cBhvr>
                                        <p:cTn id="507" dur="1000"/>
                                        <p:tgtEl>
                                          <p:spTgt spid="57"/>
                                        </p:tgtEl>
                                        <p:attrNameLst>
                                          <p:attrName>ppt_h</p:attrName>
                                        </p:attrNameLst>
                                      </p:cBhvr>
                                      <p:tavLst>
                                        <p:tav tm="0">
                                          <p:val>
                                            <p:strVal val="ppt_h"/>
                                          </p:val>
                                        </p:tav>
                                        <p:tav tm="100000">
                                          <p:val>
                                            <p:fltVal val="0"/>
                                          </p:val>
                                        </p:tav>
                                      </p:tavLst>
                                    </p:anim>
                                    <p:anim calcmode="lin" valueType="num">
                                      <p:cBhvr>
                                        <p:cTn id="508" dur="1000"/>
                                        <p:tgtEl>
                                          <p:spTgt spid="57"/>
                                        </p:tgtEl>
                                        <p:attrNameLst>
                                          <p:attrName>style.rotation</p:attrName>
                                        </p:attrNameLst>
                                      </p:cBhvr>
                                      <p:tavLst>
                                        <p:tav tm="0">
                                          <p:val>
                                            <p:fltVal val="0"/>
                                          </p:val>
                                        </p:tav>
                                        <p:tav tm="100000">
                                          <p:val>
                                            <p:fltVal val="90"/>
                                          </p:val>
                                        </p:tav>
                                      </p:tavLst>
                                    </p:anim>
                                    <p:animEffect transition="out" filter="fade">
                                      <p:cBhvr>
                                        <p:cTn id="509" dur="1000"/>
                                        <p:tgtEl>
                                          <p:spTgt spid="57"/>
                                        </p:tgtEl>
                                      </p:cBhvr>
                                    </p:animEffect>
                                    <p:set>
                                      <p:cBhvr>
                                        <p:cTn id="510" dur="1" fill="hold">
                                          <p:stCondLst>
                                            <p:cond delay="999"/>
                                          </p:stCondLst>
                                        </p:cTn>
                                        <p:tgtEl>
                                          <p:spTgt spid="57"/>
                                        </p:tgtEl>
                                        <p:attrNameLst>
                                          <p:attrName>style.visibility</p:attrName>
                                        </p:attrNameLst>
                                      </p:cBhvr>
                                      <p:to>
                                        <p:strVal val="hidden"/>
                                      </p:to>
                                    </p:set>
                                  </p:childTnLst>
                                </p:cTn>
                              </p:par>
                            </p:childTnLst>
                          </p:cTn>
                        </p:par>
                      </p:childTnLst>
                    </p:cTn>
                  </p:par>
                </p:childTnLst>
              </p:cTn>
              <p:nextCondLst>
                <p:cond evt="onClick" delay="0">
                  <p:tgtEl>
                    <p:spTgt spid="57"/>
                  </p:tgtEl>
                </p:cond>
              </p:nextCondLst>
            </p:seq>
            <p:seq concurrent="1" nextAc="seek">
              <p:cTn id="511" restart="whenNotActive" fill="hold" evtFilter="cancelBubble" nodeType="interactiveSeq">
                <p:stCondLst>
                  <p:cond evt="onClick" delay="0">
                    <p:tgtEl>
                      <p:spTgt spid="58"/>
                    </p:tgtEl>
                  </p:cond>
                </p:stCondLst>
                <p:endSync evt="end" delay="0">
                  <p:rtn val="all"/>
                </p:endSync>
                <p:childTnLst>
                  <p:par>
                    <p:cTn id="512" fill="hold">
                      <p:stCondLst>
                        <p:cond delay="0"/>
                      </p:stCondLst>
                      <p:childTnLst>
                        <p:par>
                          <p:cTn id="513" fill="hold">
                            <p:stCondLst>
                              <p:cond delay="0"/>
                            </p:stCondLst>
                            <p:childTnLst>
                              <p:par>
                                <p:cTn id="514" presetID="31" presetClass="exit" presetSubtype="0" fill="hold" grpId="0" nodeType="withEffect">
                                  <p:stCondLst>
                                    <p:cond delay="0"/>
                                  </p:stCondLst>
                                  <p:childTnLst>
                                    <p:anim calcmode="lin" valueType="num">
                                      <p:cBhvr>
                                        <p:cTn id="515" dur="1000"/>
                                        <p:tgtEl>
                                          <p:spTgt spid="58"/>
                                        </p:tgtEl>
                                        <p:attrNameLst>
                                          <p:attrName>ppt_w</p:attrName>
                                        </p:attrNameLst>
                                      </p:cBhvr>
                                      <p:tavLst>
                                        <p:tav tm="0">
                                          <p:val>
                                            <p:strVal val="ppt_w"/>
                                          </p:val>
                                        </p:tav>
                                        <p:tav tm="100000">
                                          <p:val>
                                            <p:fltVal val="0"/>
                                          </p:val>
                                        </p:tav>
                                      </p:tavLst>
                                    </p:anim>
                                    <p:anim calcmode="lin" valueType="num">
                                      <p:cBhvr>
                                        <p:cTn id="516" dur="1000"/>
                                        <p:tgtEl>
                                          <p:spTgt spid="58"/>
                                        </p:tgtEl>
                                        <p:attrNameLst>
                                          <p:attrName>ppt_h</p:attrName>
                                        </p:attrNameLst>
                                      </p:cBhvr>
                                      <p:tavLst>
                                        <p:tav tm="0">
                                          <p:val>
                                            <p:strVal val="ppt_h"/>
                                          </p:val>
                                        </p:tav>
                                        <p:tav tm="100000">
                                          <p:val>
                                            <p:fltVal val="0"/>
                                          </p:val>
                                        </p:tav>
                                      </p:tavLst>
                                    </p:anim>
                                    <p:anim calcmode="lin" valueType="num">
                                      <p:cBhvr>
                                        <p:cTn id="517" dur="1000"/>
                                        <p:tgtEl>
                                          <p:spTgt spid="58"/>
                                        </p:tgtEl>
                                        <p:attrNameLst>
                                          <p:attrName>style.rotation</p:attrName>
                                        </p:attrNameLst>
                                      </p:cBhvr>
                                      <p:tavLst>
                                        <p:tav tm="0">
                                          <p:val>
                                            <p:fltVal val="0"/>
                                          </p:val>
                                        </p:tav>
                                        <p:tav tm="100000">
                                          <p:val>
                                            <p:fltVal val="90"/>
                                          </p:val>
                                        </p:tav>
                                      </p:tavLst>
                                    </p:anim>
                                    <p:animEffect transition="out" filter="fade">
                                      <p:cBhvr>
                                        <p:cTn id="518" dur="1000"/>
                                        <p:tgtEl>
                                          <p:spTgt spid="58"/>
                                        </p:tgtEl>
                                      </p:cBhvr>
                                    </p:animEffect>
                                    <p:set>
                                      <p:cBhvr>
                                        <p:cTn id="519" dur="1" fill="hold">
                                          <p:stCondLst>
                                            <p:cond delay="999"/>
                                          </p:stCondLst>
                                        </p:cTn>
                                        <p:tgtEl>
                                          <p:spTgt spid="58"/>
                                        </p:tgtEl>
                                        <p:attrNameLst>
                                          <p:attrName>style.visibility</p:attrName>
                                        </p:attrNameLst>
                                      </p:cBhvr>
                                      <p:to>
                                        <p:strVal val="hidden"/>
                                      </p:to>
                                    </p:set>
                                  </p:childTnLst>
                                </p:cTn>
                              </p:par>
                            </p:childTnLst>
                          </p:cTn>
                        </p:par>
                      </p:childTnLst>
                    </p:cTn>
                  </p:par>
                </p:childTnLst>
              </p:cTn>
              <p:nextCondLst>
                <p:cond evt="onClick" delay="0">
                  <p:tgtEl>
                    <p:spTgt spid="58"/>
                  </p:tgtEl>
                </p:cond>
              </p:nextCondLst>
            </p:seq>
            <p:seq concurrent="1" nextAc="seek">
              <p:cTn id="520" restart="whenNotActive" fill="hold" evtFilter="cancelBubble" nodeType="interactiveSeq">
                <p:stCondLst>
                  <p:cond evt="onClick" delay="0">
                    <p:tgtEl>
                      <p:spTgt spid="59"/>
                    </p:tgtEl>
                  </p:cond>
                </p:stCondLst>
                <p:endSync evt="end" delay="0">
                  <p:rtn val="all"/>
                </p:endSync>
                <p:childTnLst>
                  <p:par>
                    <p:cTn id="521" fill="hold">
                      <p:stCondLst>
                        <p:cond delay="0"/>
                      </p:stCondLst>
                      <p:childTnLst>
                        <p:par>
                          <p:cTn id="522" fill="hold">
                            <p:stCondLst>
                              <p:cond delay="0"/>
                            </p:stCondLst>
                            <p:childTnLst>
                              <p:par>
                                <p:cTn id="523" presetID="31" presetClass="exit" presetSubtype="0" fill="hold" grpId="0" nodeType="withEffect">
                                  <p:stCondLst>
                                    <p:cond delay="0"/>
                                  </p:stCondLst>
                                  <p:childTnLst>
                                    <p:anim calcmode="lin" valueType="num">
                                      <p:cBhvr>
                                        <p:cTn id="524" dur="1000"/>
                                        <p:tgtEl>
                                          <p:spTgt spid="59"/>
                                        </p:tgtEl>
                                        <p:attrNameLst>
                                          <p:attrName>ppt_w</p:attrName>
                                        </p:attrNameLst>
                                      </p:cBhvr>
                                      <p:tavLst>
                                        <p:tav tm="0">
                                          <p:val>
                                            <p:strVal val="ppt_w"/>
                                          </p:val>
                                        </p:tav>
                                        <p:tav tm="100000">
                                          <p:val>
                                            <p:fltVal val="0"/>
                                          </p:val>
                                        </p:tav>
                                      </p:tavLst>
                                    </p:anim>
                                    <p:anim calcmode="lin" valueType="num">
                                      <p:cBhvr>
                                        <p:cTn id="525" dur="1000"/>
                                        <p:tgtEl>
                                          <p:spTgt spid="59"/>
                                        </p:tgtEl>
                                        <p:attrNameLst>
                                          <p:attrName>ppt_h</p:attrName>
                                        </p:attrNameLst>
                                      </p:cBhvr>
                                      <p:tavLst>
                                        <p:tav tm="0">
                                          <p:val>
                                            <p:strVal val="ppt_h"/>
                                          </p:val>
                                        </p:tav>
                                        <p:tav tm="100000">
                                          <p:val>
                                            <p:fltVal val="0"/>
                                          </p:val>
                                        </p:tav>
                                      </p:tavLst>
                                    </p:anim>
                                    <p:anim calcmode="lin" valueType="num">
                                      <p:cBhvr>
                                        <p:cTn id="526" dur="1000"/>
                                        <p:tgtEl>
                                          <p:spTgt spid="59"/>
                                        </p:tgtEl>
                                        <p:attrNameLst>
                                          <p:attrName>style.rotation</p:attrName>
                                        </p:attrNameLst>
                                      </p:cBhvr>
                                      <p:tavLst>
                                        <p:tav tm="0">
                                          <p:val>
                                            <p:fltVal val="0"/>
                                          </p:val>
                                        </p:tav>
                                        <p:tav tm="100000">
                                          <p:val>
                                            <p:fltVal val="90"/>
                                          </p:val>
                                        </p:tav>
                                      </p:tavLst>
                                    </p:anim>
                                    <p:animEffect transition="out" filter="fade">
                                      <p:cBhvr>
                                        <p:cTn id="527" dur="1000"/>
                                        <p:tgtEl>
                                          <p:spTgt spid="59"/>
                                        </p:tgtEl>
                                      </p:cBhvr>
                                    </p:animEffect>
                                    <p:set>
                                      <p:cBhvr>
                                        <p:cTn id="528" dur="1" fill="hold">
                                          <p:stCondLst>
                                            <p:cond delay="999"/>
                                          </p:stCondLst>
                                        </p:cTn>
                                        <p:tgtEl>
                                          <p:spTgt spid="59"/>
                                        </p:tgtEl>
                                        <p:attrNameLst>
                                          <p:attrName>style.visibility</p:attrName>
                                        </p:attrNameLst>
                                      </p:cBhvr>
                                      <p:to>
                                        <p:strVal val="hidden"/>
                                      </p:to>
                                    </p:set>
                                  </p:childTnLst>
                                </p:cTn>
                              </p:par>
                            </p:childTnLst>
                          </p:cTn>
                        </p:par>
                      </p:childTnLst>
                    </p:cTn>
                  </p:par>
                </p:childTnLst>
              </p:cTn>
              <p:nextCondLst>
                <p:cond evt="onClick" delay="0">
                  <p:tgtEl>
                    <p:spTgt spid="59"/>
                  </p:tgtEl>
                </p:cond>
              </p:nextCondLst>
            </p:seq>
            <p:seq concurrent="1" nextAc="seek">
              <p:cTn id="529" restart="whenNotActive" fill="hold" evtFilter="cancelBubble" nodeType="interactiveSeq">
                <p:stCondLst>
                  <p:cond evt="onClick" delay="0">
                    <p:tgtEl>
                      <p:spTgt spid="60"/>
                    </p:tgtEl>
                  </p:cond>
                </p:stCondLst>
                <p:endSync evt="end" delay="0">
                  <p:rtn val="all"/>
                </p:endSync>
                <p:childTnLst>
                  <p:par>
                    <p:cTn id="530" fill="hold">
                      <p:stCondLst>
                        <p:cond delay="0"/>
                      </p:stCondLst>
                      <p:childTnLst>
                        <p:par>
                          <p:cTn id="531" fill="hold">
                            <p:stCondLst>
                              <p:cond delay="0"/>
                            </p:stCondLst>
                            <p:childTnLst>
                              <p:par>
                                <p:cTn id="532" presetID="31" presetClass="exit" presetSubtype="0" fill="hold" grpId="0" nodeType="withEffect">
                                  <p:stCondLst>
                                    <p:cond delay="0"/>
                                  </p:stCondLst>
                                  <p:childTnLst>
                                    <p:anim calcmode="lin" valueType="num">
                                      <p:cBhvr>
                                        <p:cTn id="533" dur="1000"/>
                                        <p:tgtEl>
                                          <p:spTgt spid="60"/>
                                        </p:tgtEl>
                                        <p:attrNameLst>
                                          <p:attrName>ppt_w</p:attrName>
                                        </p:attrNameLst>
                                      </p:cBhvr>
                                      <p:tavLst>
                                        <p:tav tm="0">
                                          <p:val>
                                            <p:strVal val="ppt_w"/>
                                          </p:val>
                                        </p:tav>
                                        <p:tav tm="100000">
                                          <p:val>
                                            <p:fltVal val="0"/>
                                          </p:val>
                                        </p:tav>
                                      </p:tavLst>
                                    </p:anim>
                                    <p:anim calcmode="lin" valueType="num">
                                      <p:cBhvr>
                                        <p:cTn id="534" dur="1000"/>
                                        <p:tgtEl>
                                          <p:spTgt spid="60"/>
                                        </p:tgtEl>
                                        <p:attrNameLst>
                                          <p:attrName>ppt_h</p:attrName>
                                        </p:attrNameLst>
                                      </p:cBhvr>
                                      <p:tavLst>
                                        <p:tav tm="0">
                                          <p:val>
                                            <p:strVal val="ppt_h"/>
                                          </p:val>
                                        </p:tav>
                                        <p:tav tm="100000">
                                          <p:val>
                                            <p:fltVal val="0"/>
                                          </p:val>
                                        </p:tav>
                                      </p:tavLst>
                                    </p:anim>
                                    <p:anim calcmode="lin" valueType="num">
                                      <p:cBhvr>
                                        <p:cTn id="535" dur="1000"/>
                                        <p:tgtEl>
                                          <p:spTgt spid="60"/>
                                        </p:tgtEl>
                                        <p:attrNameLst>
                                          <p:attrName>style.rotation</p:attrName>
                                        </p:attrNameLst>
                                      </p:cBhvr>
                                      <p:tavLst>
                                        <p:tav tm="0">
                                          <p:val>
                                            <p:fltVal val="0"/>
                                          </p:val>
                                        </p:tav>
                                        <p:tav tm="100000">
                                          <p:val>
                                            <p:fltVal val="90"/>
                                          </p:val>
                                        </p:tav>
                                      </p:tavLst>
                                    </p:anim>
                                    <p:animEffect transition="out" filter="fade">
                                      <p:cBhvr>
                                        <p:cTn id="536" dur="1000"/>
                                        <p:tgtEl>
                                          <p:spTgt spid="60"/>
                                        </p:tgtEl>
                                      </p:cBhvr>
                                    </p:animEffect>
                                    <p:set>
                                      <p:cBhvr>
                                        <p:cTn id="537" dur="1" fill="hold">
                                          <p:stCondLst>
                                            <p:cond delay="999"/>
                                          </p:stCondLst>
                                        </p:cTn>
                                        <p:tgtEl>
                                          <p:spTgt spid="60"/>
                                        </p:tgtEl>
                                        <p:attrNameLst>
                                          <p:attrName>style.visibility</p:attrName>
                                        </p:attrNameLst>
                                      </p:cBhvr>
                                      <p:to>
                                        <p:strVal val="hidden"/>
                                      </p:to>
                                    </p:set>
                                  </p:childTnLst>
                                </p:cTn>
                              </p:par>
                            </p:childTnLst>
                          </p:cTn>
                        </p:par>
                      </p:childTnLst>
                    </p:cTn>
                  </p:par>
                </p:childTnLst>
              </p:cTn>
              <p:nextCondLst>
                <p:cond evt="onClick" delay="0">
                  <p:tgtEl>
                    <p:spTgt spid="60"/>
                  </p:tgtEl>
                </p:cond>
              </p:nextCondLst>
            </p:seq>
            <p:seq concurrent="1" nextAc="seek">
              <p:cTn id="538" restart="whenNotActive" fill="hold" evtFilter="cancelBubble" nodeType="interactiveSeq">
                <p:stCondLst>
                  <p:cond evt="onClick" delay="0">
                    <p:tgtEl>
                      <p:spTgt spid="61"/>
                    </p:tgtEl>
                  </p:cond>
                </p:stCondLst>
                <p:endSync evt="end" delay="0">
                  <p:rtn val="all"/>
                </p:endSync>
                <p:childTnLst>
                  <p:par>
                    <p:cTn id="539" fill="hold">
                      <p:stCondLst>
                        <p:cond delay="0"/>
                      </p:stCondLst>
                      <p:childTnLst>
                        <p:par>
                          <p:cTn id="540" fill="hold">
                            <p:stCondLst>
                              <p:cond delay="0"/>
                            </p:stCondLst>
                            <p:childTnLst>
                              <p:par>
                                <p:cTn id="541" presetID="31" presetClass="exit" presetSubtype="0" fill="hold" grpId="0" nodeType="withEffect">
                                  <p:stCondLst>
                                    <p:cond delay="0"/>
                                  </p:stCondLst>
                                  <p:childTnLst>
                                    <p:anim calcmode="lin" valueType="num">
                                      <p:cBhvr>
                                        <p:cTn id="542" dur="1000"/>
                                        <p:tgtEl>
                                          <p:spTgt spid="61"/>
                                        </p:tgtEl>
                                        <p:attrNameLst>
                                          <p:attrName>ppt_w</p:attrName>
                                        </p:attrNameLst>
                                      </p:cBhvr>
                                      <p:tavLst>
                                        <p:tav tm="0">
                                          <p:val>
                                            <p:strVal val="ppt_w"/>
                                          </p:val>
                                        </p:tav>
                                        <p:tav tm="100000">
                                          <p:val>
                                            <p:fltVal val="0"/>
                                          </p:val>
                                        </p:tav>
                                      </p:tavLst>
                                    </p:anim>
                                    <p:anim calcmode="lin" valueType="num">
                                      <p:cBhvr>
                                        <p:cTn id="543" dur="1000"/>
                                        <p:tgtEl>
                                          <p:spTgt spid="61"/>
                                        </p:tgtEl>
                                        <p:attrNameLst>
                                          <p:attrName>ppt_h</p:attrName>
                                        </p:attrNameLst>
                                      </p:cBhvr>
                                      <p:tavLst>
                                        <p:tav tm="0">
                                          <p:val>
                                            <p:strVal val="ppt_h"/>
                                          </p:val>
                                        </p:tav>
                                        <p:tav tm="100000">
                                          <p:val>
                                            <p:fltVal val="0"/>
                                          </p:val>
                                        </p:tav>
                                      </p:tavLst>
                                    </p:anim>
                                    <p:anim calcmode="lin" valueType="num">
                                      <p:cBhvr>
                                        <p:cTn id="544" dur="1000"/>
                                        <p:tgtEl>
                                          <p:spTgt spid="61"/>
                                        </p:tgtEl>
                                        <p:attrNameLst>
                                          <p:attrName>style.rotation</p:attrName>
                                        </p:attrNameLst>
                                      </p:cBhvr>
                                      <p:tavLst>
                                        <p:tav tm="0">
                                          <p:val>
                                            <p:fltVal val="0"/>
                                          </p:val>
                                        </p:tav>
                                        <p:tav tm="100000">
                                          <p:val>
                                            <p:fltVal val="90"/>
                                          </p:val>
                                        </p:tav>
                                      </p:tavLst>
                                    </p:anim>
                                    <p:animEffect transition="out" filter="fade">
                                      <p:cBhvr>
                                        <p:cTn id="545" dur="1000"/>
                                        <p:tgtEl>
                                          <p:spTgt spid="61"/>
                                        </p:tgtEl>
                                      </p:cBhvr>
                                    </p:animEffect>
                                    <p:set>
                                      <p:cBhvr>
                                        <p:cTn id="546" dur="1" fill="hold">
                                          <p:stCondLst>
                                            <p:cond delay="999"/>
                                          </p:stCondLst>
                                        </p:cTn>
                                        <p:tgtEl>
                                          <p:spTgt spid="61"/>
                                        </p:tgtEl>
                                        <p:attrNameLst>
                                          <p:attrName>style.visibility</p:attrName>
                                        </p:attrNameLst>
                                      </p:cBhvr>
                                      <p:to>
                                        <p:strVal val="hidden"/>
                                      </p:to>
                                    </p:set>
                                  </p:childTnLst>
                                </p:cTn>
                              </p:par>
                            </p:childTnLst>
                          </p:cTn>
                        </p:par>
                      </p:childTnLst>
                    </p:cTn>
                  </p:par>
                </p:childTnLst>
              </p:cTn>
              <p:nextCondLst>
                <p:cond evt="onClick" delay="0">
                  <p:tgtEl>
                    <p:spTgt spid="61"/>
                  </p:tgtEl>
                </p:cond>
              </p:nextCondLst>
            </p:seq>
            <p:seq concurrent="1" nextAc="seek">
              <p:cTn id="547" restart="whenNotActive" fill="hold" evtFilter="cancelBubble" nodeType="interactiveSeq">
                <p:stCondLst>
                  <p:cond evt="onClick" delay="0">
                    <p:tgtEl>
                      <p:spTgt spid="62"/>
                    </p:tgtEl>
                  </p:cond>
                </p:stCondLst>
                <p:endSync evt="end" delay="0">
                  <p:rtn val="all"/>
                </p:endSync>
                <p:childTnLst>
                  <p:par>
                    <p:cTn id="548" fill="hold">
                      <p:stCondLst>
                        <p:cond delay="0"/>
                      </p:stCondLst>
                      <p:childTnLst>
                        <p:par>
                          <p:cTn id="549" fill="hold">
                            <p:stCondLst>
                              <p:cond delay="0"/>
                            </p:stCondLst>
                            <p:childTnLst>
                              <p:par>
                                <p:cTn id="550" presetID="31" presetClass="exit" presetSubtype="0" fill="hold" grpId="0" nodeType="withEffect">
                                  <p:stCondLst>
                                    <p:cond delay="0"/>
                                  </p:stCondLst>
                                  <p:childTnLst>
                                    <p:anim calcmode="lin" valueType="num">
                                      <p:cBhvr>
                                        <p:cTn id="551" dur="1000"/>
                                        <p:tgtEl>
                                          <p:spTgt spid="62"/>
                                        </p:tgtEl>
                                        <p:attrNameLst>
                                          <p:attrName>ppt_w</p:attrName>
                                        </p:attrNameLst>
                                      </p:cBhvr>
                                      <p:tavLst>
                                        <p:tav tm="0">
                                          <p:val>
                                            <p:strVal val="ppt_w"/>
                                          </p:val>
                                        </p:tav>
                                        <p:tav tm="100000">
                                          <p:val>
                                            <p:fltVal val="0"/>
                                          </p:val>
                                        </p:tav>
                                      </p:tavLst>
                                    </p:anim>
                                    <p:anim calcmode="lin" valueType="num">
                                      <p:cBhvr>
                                        <p:cTn id="552" dur="1000"/>
                                        <p:tgtEl>
                                          <p:spTgt spid="62"/>
                                        </p:tgtEl>
                                        <p:attrNameLst>
                                          <p:attrName>ppt_h</p:attrName>
                                        </p:attrNameLst>
                                      </p:cBhvr>
                                      <p:tavLst>
                                        <p:tav tm="0">
                                          <p:val>
                                            <p:strVal val="ppt_h"/>
                                          </p:val>
                                        </p:tav>
                                        <p:tav tm="100000">
                                          <p:val>
                                            <p:fltVal val="0"/>
                                          </p:val>
                                        </p:tav>
                                      </p:tavLst>
                                    </p:anim>
                                    <p:anim calcmode="lin" valueType="num">
                                      <p:cBhvr>
                                        <p:cTn id="553" dur="1000"/>
                                        <p:tgtEl>
                                          <p:spTgt spid="62"/>
                                        </p:tgtEl>
                                        <p:attrNameLst>
                                          <p:attrName>style.rotation</p:attrName>
                                        </p:attrNameLst>
                                      </p:cBhvr>
                                      <p:tavLst>
                                        <p:tav tm="0">
                                          <p:val>
                                            <p:fltVal val="0"/>
                                          </p:val>
                                        </p:tav>
                                        <p:tav tm="100000">
                                          <p:val>
                                            <p:fltVal val="90"/>
                                          </p:val>
                                        </p:tav>
                                      </p:tavLst>
                                    </p:anim>
                                    <p:animEffect transition="out" filter="fade">
                                      <p:cBhvr>
                                        <p:cTn id="554" dur="1000"/>
                                        <p:tgtEl>
                                          <p:spTgt spid="62"/>
                                        </p:tgtEl>
                                      </p:cBhvr>
                                    </p:animEffect>
                                    <p:set>
                                      <p:cBhvr>
                                        <p:cTn id="555" dur="1" fill="hold">
                                          <p:stCondLst>
                                            <p:cond delay="999"/>
                                          </p:stCondLst>
                                        </p:cTn>
                                        <p:tgtEl>
                                          <p:spTgt spid="62"/>
                                        </p:tgtEl>
                                        <p:attrNameLst>
                                          <p:attrName>style.visibility</p:attrName>
                                        </p:attrNameLst>
                                      </p:cBhvr>
                                      <p:to>
                                        <p:strVal val="hidden"/>
                                      </p:to>
                                    </p:set>
                                  </p:childTnLst>
                                </p:cTn>
                              </p:par>
                            </p:childTnLst>
                          </p:cTn>
                        </p:par>
                      </p:childTnLst>
                    </p:cTn>
                  </p:par>
                </p:childTnLst>
              </p:cTn>
              <p:nextCondLst>
                <p:cond evt="onClick" delay="0">
                  <p:tgtEl>
                    <p:spTgt spid="62"/>
                  </p:tgtEl>
                </p:cond>
              </p:nextCondLst>
            </p:seq>
            <p:seq concurrent="1" nextAc="seek">
              <p:cTn id="556" restart="whenNotActive" fill="hold" evtFilter="cancelBubble" nodeType="interactiveSeq">
                <p:stCondLst>
                  <p:cond evt="onClick" delay="0">
                    <p:tgtEl>
                      <p:spTgt spid="63"/>
                    </p:tgtEl>
                  </p:cond>
                </p:stCondLst>
                <p:endSync evt="end" delay="0">
                  <p:rtn val="all"/>
                </p:endSync>
                <p:childTnLst>
                  <p:par>
                    <p:cTn id="557" fill="hold">
                      <p:stCondLst>
                        <p:cond delay="0"/>
                      </p:stCondLst>
                      <p:childTnLst>
                        <p:par>
                          <p:cTn id="558" fill="hold">
                            <p:stCondLst>
                              <p:cond delay="0"/>
                            </p:stCondLst>
                            <p:childTnLst>
                              <p:par>
                                <p:cTn id="559" presetID="31" presetClass="exit" presetSubtype="0" fill="hold" grpId="0" nodeType="withEffect">
                                  <p:stCondLst>
                                    <p:cond delay="0"/>
                                  </p:stCondLst>
                                  <p:childTnLst>
                                    <p:anim calcmode="lin" valueType="num">
                                      <p:cBhvr>
                                        <p:cTn id="560" dur="1000"/>
                                        <p:tgtEl>
                                          <p:spTgt spid="63"/>
                                        </p:tgtEl>
                                        <p:attrNameLst>
                                          <p:attrName>ppt_w</p:attrName>
                                        </p:attrNameLst>
                                      </p:cBhvr>
                                      <p:tavLst>
                                        <p:tav tm="0">
                                          <p:val>
                                            <p:strVal val="ppt_w"/>
                                          </p:val>
                                        </p:tav>
                                        <p:tav tm="100000">
                                          <p:val>
                                            <p:fltVal val="0"/>
                                          </p:val>
                                        </p:tav>
                                      </p:tavLst>
                                    </p:anim>
                                    <p:anim calcmode="lin" valueType="num">
                                      <p:cBhvr>
                                        <p:cTn id="561" dur="1000"/>
                                        <p:tgtEl>
                                          <p:spTgt spid="63"/>
                                        </p:tgtEl>
                                        <p:attrNameLst>
                                          <p:attrName>ppt_h</p:attrName>
                                        </p:attrNameLst>
                                      </p:cBhvr>
                                      <p:tavLst>
                                        <p:tav tm="0">
                                          <p:val>
                                            <p:strVal val="ppt_h"/>
                                          </p:val>
                                        </p:tav>
                                        <p:tav tm="100000">
                                          <p:val>
                                            <p:fltVal val="0"/>
                                          </p:val>
                                        </p:tav>
                                      </p:tavLst>
                                    </p:anim>
                                    <p:anim calcmode="lin" valueType="num">
                                      <p:cBhvr>
                                        <p:cTn id="562" dur="1000"/>
                                        <p:tgtEl>
                                          <p:spTgt spid="63"/>
                                        </p:tgtEl>
                                        <p:attrNameLst>
                                          <p:attrName>style.rotation</p:attrName>
                                        </p:attrNameLst>
                                      </p:cBhvr>
                                      <p:tavLst>
                                        <p:tav tm="0">
                                          <p:val>
                                            <p:fltVal val="0"/>
                                          </p:val>
                                        </p:tav>
                                        <p:tav tm="100000">
                                          <p:val>
                                            <p:fltVal val="90"/>
                                          </p:val>
                                        </p:tav>
                                      </p:tavLst>
                                    </p:anim>
                                    <p:animEffect transition="out" filter="fade">
                                      <p:cBhvr>
                                        <p:cTn id="563" dur="1000"/>
                                        <p:tgtEl>
                                          <p:spTgt spid="63"/>
                                        </p:tgtEl>
                                      </p:cBhvr>
                                    </p:animEffect>
                                    <p:set>
                                      <p:cBhvr>
                                        <p:cTn id="564" dur="1" fill="hold">
                                          <p:stCondLst>
                                            <p:cond delay="999"/>
                                          </p:stCondLst>
                                        </p:cTn>
                                        <p:tgtEl>
                                          <p:spTgt spid="63"/>
                                        </p:tgtEl>
                                        <p:attrNameLst>
                                          <p:attrName>style.visibility</p:attrName>
                                        </p:attrNameLst>
                                      </p:cBhvr>
                                      <p:to>
                                        <p:strVal val="hidden"/>
                                      </p:to>
                                    </p:set>
                                  </p:childTnLst>
                                </p:cTn>
                              </p:par>
                            </p:childTnLst>
                          </p:cTn>
                        </p:par>
                      </p:childTnLst>
                    </p:cTn>
                  </p:par>
                </p:childTnLst>
              </p:cTn>
              <p:nextCondLst>
                <p:cond evt="onClick" delay="0">
                  <p:tgtEl>
                    <p:spTgt spid="63"/>
                  </p:tgtEl>
                </p:cond>
              </p:nextCondLst>
            </p:seq>
            <p:seq concurrent="1" nextAc="seek">
              <p:cTn id="565" restart="whenNotActive" fill="hold" evtFilter="cancelBubble" nodeType="interactiveSeq">
                <p:stCondLst>
                  <p:cond evt="onClick" delay="0">
                    <p:tgtEl>
                      <p:spTgt spid="64"/>
                    </p:tgtEl>
                  </p:cond>
                </p:stCondLst>
                <p:endSync evt="end" delay="0">
                  <p:rtn val="all"/>
                </p:endSync>
                <p:childTnLst>
                  <p:par>
                    <p:cTn id="566" fill="hold">
                      <p:stCondLst>
                        <p:cond delay="0"/>
                      </p:stCondLst>
                      <p:childTnLst>
                        <p:par>
                          <p:cTn id="567" fill="hold">
                            <p:stCondLst>
                              <p:cond delay="0"/>
                            </p:stCondLst>
                            <p:childTnLst>
                              <p:par>
                                <p:cTn id="568" presetID="31" presetClass="exit" presetSubtype="0" fill="hold" grpId="0" nodeType="withEffect">
                                  <p:stCondLst>
                                    <p:cond delay="0"/>
                                  </p:stCondLst>
                                  <p:childTnLst>
                                    <p:anim calcmode="lin" valueType="num">
                                      <p:cBhvr>
                                        <p:cTn id="569" dur="1000"/>
                                        <p:tgtEl>
                                          <p:spTgt spid="64"/>
                                        </p:tgtEl>
                                        <p:attrNameLst>
                                          <p:attrName>ppt_w</p:attrName>
                                        </p:attrNameLst>
                                      </p:cBhvr>
                                      <p:tavLst>
                                        <p:tav tm="0">
                                          <p:val>
                                            <p:strVal val="ppt_w"/>
                                          </p:val>
                                        </p:tav>
                                        <p:tav tm="100000">
                                          <p:val>
                                            <p:fltVal val="0"/>
                                          </p:val>
                                        </p:tav>
                                      </p:tavLst>
                                    </p:anim>
                                    <p:anim calcmode="lin" valueType="num">
                                      <p:cBhvr>
                                        <p:cTn id="570" dur="1000"/>
                                        <p:tgtEl>
                                          <p:spTgt spid="64"/>
                                        </p:tgtEl>
                                        <p:attrNameLst>
                                          <p:attrName>ppt_h</p:attrName>
                                        </p:attrNameLst>
                                      </p:cBhvr>
                                      <p:tavLst>
                                        <p:tav tm="0">
                                          <p:val>
                                            <p:strVal val="ppt_h"/>
                                          </p:val>
                                        </p:tav>
                                        <p:tav tm="100000">
                                          <p:val>
                                            <p:fltVal val="0"/>
                                          </p:val>
                                        </p:tav>
                                      </p:tavLst>
                                    </p:anim>
                                    <p:anim calcmode="lin" valueType="num">
                                      <p:cBhvr>
                                        <p:cTn id="571" dur="1000"/>
                                        <p:tgtEl>
                                          <p:spTgt spid="64"/>
                                        </p:tgtEl>
                                        <p:attrNameLst>
                                          <p:attrName>style.rotation</p:attrName>
                                        </p:attrNameLst>
                                      </p:cBhvr>
                                      <p:tavLst>
                                        <p:tav tm="0">
                                          <p:val>
                                            <p:fltVal val="0"/>
                                          </p:val>
                                        </p:tav>
                                        <p:tav tm="100000">
                                          <p:val>
                                            <p:fltVal val="90"/>
                                          </p:val>
                                        </p:tav>
                                      </p:tavLst>
                                    </p:anim>
                                    <p:animEffect transition="out" filter="fade">
                                      <p:cBhvr>
                                        <p:cTn id="572" dur="1000"/>
                                        <p:tgtEl>
                                          <p:spTgt spid="64"/>
                                        </p:tgtEl>
                                      </p:cBhvr>
                                    </p:animEffect>
                                    <p:set>
                                      <p:cBhvr>
                                        <p:cTn id="573" dur="1" fill="hold">
                                          <p:stCondLst>
                                            <p:cond delay="999"/>
                                          </p:stCondLst>
                                        </p:cTn>
                                        <p:tgtEl>
                                          <p:spTgt spid="64"/>
                                        </p:tgtEl>
                                        <p:attrNameLst>
                                          <p:attrName>style.visibility</p:attrName>
                                        </p:attrNameLst>
                                      </p:cBhvr>
                                      <p:to>
                                        <p:strVal val="hidden"/>
                                      </p:to>
                                    </p:set>
                                  </p:childTnLst>
                                </p:cTn>
                              </p:par>
                            </p:childTnLst>
                          </p:cTn>
                        </p:par>
                      </p:childTnLst>
                    </p:cTn>
                  </p:par>
                </p:childTnLst>
              </p:cTn>
              <p:nextCondLst>
                <p:cond evt="onClick" delay="0">
                  <p:tgtEl>
                    <p:spTgt spid="64"/>
                  </p:tgtEl>
                </p:cond>
              </p:nextCondLst>
            </p:seq>
            <p:seq concurrent="1" nextAc="seek">
              <p:cTn id="574" restart="whenNotActive" fill="hold" evtFilter="cancelBubble" nodeType="interactiveSeq">
                <p:stCondLst>
                  <p:cond evt="onClick" delay="0">
                    <p:tgtEl>
                      <p:spTgt spid="65"/>
                    </p:tgtEl>
                  </p:cond>
                </p:stCondLst>
                <p:endSync evt="end" delay="0">
                  <p:rtn val="all"/>
                </p:endSync>
                <p:childTnLst>
                  <p:par>
                    <p:cTn id="575" fill="hold">
                      <p:stCondLst>
                        <p:cond delay="0"/>
                      </p:stCondLst>
                      <p:childTnLst>
                        <p:par>
                          <p:cTn id="576" fill="hold">
                            <p:stCondLst>
                              <p:cond delay="0"/>
                            </p:stCondLst>
                            <p:childTnLst>
                              <p:par>
                                <p:cTn id="577" presetID="31" presetClass="exit" presetSubtype="0" fill="hold" grpId="0" nodeType="withEffect">
                                  <p:stCondLst>
                                    <p:cond delay="0"/>
                                  </p:stCondLst>
                                  <p:childTnLst>
                                    <p:anim calcmode="lin" valueType="num">
                                      <p:cBhvr>
                                        <p:cTn id="578" dur="1000"/>
                                        <p:tgtEl>
                                          <p:spTgt spid="65"/>
                                        </p:tgtEl>
                                        <p:attrNameLst>
                                          <p:attrName>ppt_w</p:attrName>
                                        </p:attrNameLst>
                                      </p:cBhvr>
                                      <p:tavLst>
                                        <p:tav tm="0">
                                          <p:val>
                                            <p:strVal val="ppt_w"/>
                                          </p:val>
                                        </p:tav>
                                        <p:tav tm="100000">
                                          <p:val>
                                            <p:fltVal val="0"/>
                                          </p:val>
                                        </p:tav>
                                      </p:tavLst>
                                    </p:anim>
                                    <p:anim calcmode="lin" valueType="num">
                                      <p:cBhvr>
                                        <p:cTn id="579" dur="1000"/>
                                        <p:tgtEl>
                                          <p:spTgt spid="65"/>
                                        </p:tgtEl>
                                        <p:attrNameLst>
                                          <p:attrName>ppt_h</p:attrName>
                                        </p:attrNameLst>
                                      </p:cBhvr>
                                      <p:tavLst>
                                        <p:tav tm="0">
                                          <p:val>
                                            <p:strVal val="ppt_h"/>
                                          </p:val>
                                        </p:tav>
                                        <p:tav tm="100000">
                                          <p:val>
                                            <p:fltVal val="0"/>
                                          </p:val>
                                        </p:tav>
                                      </p:tavLst>
                                    </p:anim>
                                    <p:anim calcmode="lin" valueType="num">
                                      <p:cBhvr>
                                        <p:cTn id="580" dur="1000"/>
                                        <p:tgtEl>
                                          <p:spTgt spid="65"/>
                                        </p:tgtEl>
                                        <p:attrNameLst>
                                          <p:attrName>style.rotation</p:attrName>
                                        </p:attrNameLst>
                                      </p:cBhvr>
                                      <p:tavLst>
                                        <p:tav tm="0">
                                          <p:val>
                                            <p:fltVal val="0"/>
                                          </p:val>
                                        </p:tav>
                                        <p:tav tm="100000">
                                          <p:val>
                                            <p:fltVal val="90"/>
                                          </p:val>
                                        </p:tav>
                                      </p:tavLst>
                                    </p:anim>
                                    <p:animEffect transition="out" filter="fade">
                                      <p:cBhvr>
                                        <p:cTn id="581" dur="1000"/>
                                        <p:tgtEl>
                                          <p:spTgt spid="65"/>
                                        </p:tgtEl>
                                      </p:cBhvr>
                                    </p:animEffect>
                                    <p:set>
                                      <p:cBhvr>
                                        <p:cTn id="582" dur="1" fill="hold">
                                          <p:stCondLst>
                                            <p:cond delay="999"/>
                                          </p:stCondLst>
                                        </p:cTn>
                                        <p:tgtEl>
                                          <p:spTgt spid="65"/>
                                        </p:tgtEl>
                                        <p:attrNameLst>
                                          <p:attrName>style.visibility</p:attrName>
                                        </p:attrNameLst>
                                      </p:cBhvr>
                                      <p:to>
                                        <p:strVal val="hidden"/>
                                      </p:to>
                                    </p:set>
                                  </p:childTnLst>
                                </p:cTn>
                              </p:par>
                            </p:childTnLst>
                          </p:cTn>
                        </p:par>
                      </p:childTnLst>
                    </p:cTn>
                  </p:par>
                </p:childTnLst>
              </p:cTn>
              <p:nextCondLst>
                <p:cond evt="onClick" delay="0">
                  <p:tgtEl>
                    <p:spTgt spid="65"/>
                  </p:tgtEl>
                </p:cond>
              </p:nextCondLst>
            </p:seq>
            <p:seq concurrent="1" nextAc="seek">
              <p:cTn id="583" restart="whenNotActive" fill="hold" evtFilter="cancelBubble" nodeType="interactiveSeq">
                <p:stCondLst>
                  <p:cond evt="onClick" delay="0">
                    <p:tgtEl>
                      <p:spTgt spid="66"/>
                    </p:tgtEl>
                  </p:cond>
                </p:stCondLst>
                <p:endSync evt="end" delay="0">
                  <p:rtn val="all"/>
                </p:endSync>
                <p:childTnLst>
                  <p:par>
                    <p:cTn id="584" fill="hold">
                      <p:stCondLst>
                        <p:cond delay="0"/>
                      </p:stCondLst>
                      <p:childTnLst>
                        <p:par>
                          <p:cTn id="585" fill="hold">
                            <p:stCondLst>
                              <p:cond delay="0"/>
                            </p:stCondLst>
                            <p:childTnLst>
                              <p:par>
                                <p:cTn id="586" presetID="31" presetClass="exit" presetSubtype="0" fill="hold" grpId="0" nodeType="withEffect">
                                  <p:stCondLst>
                                    <p:cond delay="0"/>
                                  </p:stCondLst>
                                  <p:childTnLst>
                                    <p:anim calcmode="lin" valueType="num">
                                      <p:cBhvr>
                                        <p:cTn id="587" dur="1000"/>
                                        <p:tgtEl>
                                          <p:spTgt spid="66"/>
                                        </p:tgtEl>
                                        <p:attrNameLst>
                                          <p:attrName>ppt_w</p:attrName>
                                        </p:attrNameLst>
                                      </p:cBhvr>
                                      <p:tavLst>
                                        <p:tav tm="0">
                                          <p:val>
                                            <p:strVal val="ppt_w"/>
                                          </p:val>
                                        </p:tav>
                                        <p:tav tm="100000">
                                          <p:val>
                                            <p:fltVal val="0"/>
                                          </p:val>
                                        </p:tav>
                                      </p:tavLst>
                                    </p:anim>
                                    <p:anim calcmode="lin" valueType="num">
                                      <p:cBhvr>
                                        <p:cTn id="588" dur="1000"/>
                                        <p:tgtEl>
                                          <p:spTgt spid="66"/>
                                        </p:tgtEl>
                                        <p:attrNameLst>
                                          <p:attrName>ppt_h</p:attrName>
                                        </p:attrNameLst>
                                      </p:cBhvr>
                                      <p:tavLst>
                                        <p:tav tm="0">
                                          <p:val>
                                            <p:strVal val="ppt_h"/>
                                          </p:val>
                                        </p:tav>
                                        <p:tav tm="100000">
                                          <p:val>
                                            <p:fltVal val="0"/>
                                          </p:val>
                                        </p:tav>
                                      </p:tavLst>
                                    </p:anim>
                                    <p:anim calcmode="lin" valueType="num">
                                      <p:cBhvr>
                                        <p:cTn id="589" dur="1000"/>
                                        <p:tgtEl>
                                          <p:spTgt spid="66"/>
                                        </p:tgtEl>
                                        <p:attrNameLst>
                                          <p:attrName>style.rotation</p:attrName>
                                        </p:attrNameLst>
                                      </p:cBhvr>
                                      <p:tavLst>
                                        <p:tav tm="0">
                                          <p:val>
                                            <p:fltVal val="0"/>
                                          </p:val>
                                        </p:tav>
                                        <p:tav tm="100000">
                                          <p:val>
                                            <p:fltVal val="90"/>
                                          </p:val>
                                        </p:tav>
                                      </p:tavLst>
                                    </p:anim>
                                    <p:animEffect transition="out" filter="fade">
                                      <p:cBhvr>
                                        <p:cTn id="590" dur="1000"/>
                                        <p:tgtEl>
                                          <p:spTgt spid="66"/>
                                        </p:tgtEl>
                                      </p:cBhvr>
                                    </p:animEffect>
                                    <p:set>
                                      <p:cBhvr>
                                        <p:cTn id="591" dur="1" fill="hold">
                                          <p:stCondLst>
                                            <p:cond delay="999"/>
                                          </p:stCondLst>
                                        </p:cTn>
                                        <p:tgtEl>
                                          <p:spTgt spid="66"/>
                                        </p:tgtEl>
                                        <p:attrNameLst>
                                          <p:attrName>style.visibility</p:attrName>
                                        </p:attrNameLst>
                                      </p:cBhvr>
                                      <p:to>
                                        <p:strVal val="hidden"/>
                                      </p:to>
                                    </p:set>
                                  </p:childTnLst>
                                </p:cTn>
                              </p:par>
                            </p:childTnLst>
                          </p:cTn>
                        </p:par>
                      </p:childTnLst>
                    </p:cTn>
                  </p:par>
                </p:childTnLst>
              </p:cTn>
              <p:nextCondLst>
                <p:cond evt="onClick" delay="0">
                  <p:tgtEl>
                    <p:spTgt spid="66"/>
                  </p:tgtEl>
                </p:cond>
              </p:nextCondLst>
            </p:seq>
            <p:seq concurrent="1" nextAc="seek">
              <p:cTn id="592" restart="whenNotActive" fill="hold" evtFilter="cancelBubble" nodeType="interactiveSeq">
                <p:stCondLst>
                  <p:cond evt="onClick" delay="0">
                    <p:tgtEl>
                      <p:spTgt spid="67"/>
                    </p:tgtEl>
                  </p:cond>
                </p:stCondLst>
                <p:endSync evt="end" delay="0">
                  <p:rtn val="all"/>
                </p:endSync>
                <p:childTnLst>
                  <p:par>
                    <p:cTn id="593" fill="hold">
                      <p:stCondLst>
                        <p:cond delay="0"/>
                      </p:stCondLst>
                      <p:childTnLst>
                        <p:par>
                          <p:cTn id="594" fill="hold">
                            <p:stCondLst>
                              <p:cond delay="0"/>
                            </p:stCondLst>
                            <p:childTnLst>
                              <p:par>
                                <p:cTn id="595" presetID="31" presetClass="exit" presetSubtype="0" fill="hold" grpId="0" nodeType="withEffect">
                                  <p:stCondLst>
                                    <p:cond delay="0"/>
                                  </p:stCondLst>
                                  <p:childTnLst>
                                    <p:anim calcmode="lin" valueType="num">
                                      <p:cBhvr>
                                        <p:cTn id="596" dur="1000"/>
                                        <p:tgtEl>
                                          <p:spTgt spid="67"/>
                                        </p:tgtEl>
                                        <p:attrNameLst>
                                          <p:attrName>ppt_w</p:attrName>
                                        </p:attrNameLst>
                                      </p:cBhvr>
                                      <p:tavLst>
                                        <p:tav tm="0">
                                          <p:val>
                                            <p:strVal val="ppt_w"/>
                                          </p:val>
                                        </p:tav>
                                        <p:tav tm="100000">
                                          <p:val>
                                            <p:fltVal val="0"/>
                                          </p:val>
                                        </p:tav>
                                      </p:tavLst>
                                    </p:anim>
                                    <p:anim calcmode="lin" valueType="num">
                                      <p:cBhvr>
                                        <p:cTn id="597" dur="1000"/>
                                        <p:tgtEl>
                                          <p:spTgt spid="67"/>
                                        </p:tgtEl>
                                        <p:attrNameLst>
                                          <p:attrName>ppt_h</p:attrName>
                                        </p:attrNameLst>
                                      </p:cBhvr>
                                      <p:tavLst>
                                        <p:tav tm="0">
                                          <p:val>
                                            <p:strVal val="ppt_h"/>
                                          </p:val>
                                        </p:tav>
                                        <p:tav tm="100000">
                                          <p:val>
                                            <p:fltVal val="0"/>
                                          </p:val>
                                        </p:tav>
                                      </p:tavLst>
                                    </p:anim>
                                    <p:anim calcmode="lin" valueType="num">
                                      <p:cBhvr>
                                        <p:cTn id="598" dur="1000"/>
                                        <p:tgtEl>
                                          <p:spTgt spid="67"/>
                                        </p:tgtEl>
                                        <p:attrNameLst>
                                          <p:attrName>style.rotation</p:attrName>
                                        </p:attrNameLst>
                                      </p:cBhvr>
                                      <p:tavLst>
                                        <p:tav tm="0">
                                          <p:val>
                                            <p:fltVal val="0"/>
                                          </p:val>
                                        </p:tav>
                                        <p:tav tm="100000">
                                          <p:val>
                                            <p:fltVal val="90"/>
                                          </p:val>
                                        </p:tav>
                                      </p:tavLst>
                                    </p:anim>
                                    <p:animEffect transition="out" filter="fade">
                                      <p:cBhvr>
                                        <p:cTn id="599" dur="1000"/>
                                        <p:tgtEl>
                                          <p:spTgt spid="67"/>
                                        </p:tgtEl>
                                      </p:cBhvr>
                                    </p:animEffect>
                                    <p:set>
                                      <p:cBhvr>
                                        <p:cTn id="600" dur="1" fill="hold">
                                          <p:stCondLst>
                                            <p:cond delay="999"/>
                                          </p:stCondLst>
                                        </p:cTn>
                                        <p:tgtEl>
                                          <p:spTgt spid="67"/>
                                        </p:tgtEl>
                                        <p:attrNameLst>
                                          <p:attrName>style.visibility</p:attrName>
                                        </p:attrNameLst>
                                      </p:cBhvr>
                                      <p:to>
                                        <p:strVal val="hidden"/>
                                      </p:to>
                                    </p:set>
                                  </p:childTnLst>
                                </p:cTn>
                              </p:par>
                            </p:childTnLst>
                          </p:cTn>
                        </p:par>
                      </p:childTnLst>
                    </p:cTn>
                  </p:par>
                </p:childTnLst>
              </p:cTn>
              <p:nextCondLst>
                <p:cond evt="onClick" delay="0">
                  <p:tgtEl>
                    <p:spTgt spid="67"/>
                  </p:tgtEl>
                </p:cond>
              </p:nextCondLst>
            </p:seq>
            <p:seq concurrent="1" nextAc="seek">
              <p:cTn id="601" restart="whenNotActive" fill="hold" evtFilter="cancelBubble" nodeType="interactiveSeq">
                <p:stCondLst>
                  <p:cond evt="onClick" delay="0">
                    <p:tgtEl>
                      <p:spTgt spid="68"/>
                    </p:tgtEl>
                  </p:cond>
                </p:stCondLst>
                <p:endSync evt="end" delay="0">
                  <p:rtn val="all"/>
                </p:endSync>
                <p:childTnLst>
                  <p:par>
                    <p:cTn id="602" fill="hold">
                      <p:stCondLst>
                        <p:cond delay="0"/>
                      </p:stCondLst>
                      <p:childTnLst>
                        <p:par>
                          <p:cTn id="603" fill="hold">
                            <p:stCondLst>
                              <p:cond delay="0"/>
                            </p:stCondLst>
                            <p:childTnLst>
                              <p:par>
                                <p:cTn id="604" presetID="31" presetClass="exit" presetSubtype="0" fill="hold" grpId="0" nodeType="withEffect">
                                  <p:stCondLst>
                                    <p:cond delay="0"/>
                                  </p:stCondLst>
                                  <p:childTnLst>
                                    <p:anim calcmode="lin" valueType="num">
                                      <p:cBhvr>
                                        <p:cTn id="605" dur="1000"/>
                                        <p:tgtEl>
                                          <p:spTgt spid="68"/>
                                        </p:tgtEl>
                                        <p:attrNameLst>
                                          <p:attrName>ppt_w</p:attrName>
                                        </p:attrNameLst>
                                      </p:cBhvr>
                                      <p:tavLst>
                                        <p:tav tm="0">
                                          <p:val>
                                            <p:strVal val="ppt_w"/>
                                          </p:val>
                                        </p:tav>
                                        <p:tav tm="100000">
                                          <p:val>
                                            <p:fltVal val="0"/>
                                          </p:val>
                                        </p:tav>
                                      </p:tavLst>
                                    </p:anim>
                                    <p:anim calcmode="lin" valueType="num">
                                      <p:cBhvr>
                                        <p:cTn id="606" dur="1000"/>
                                        <p:tgtEl>
                                          <p:spTgt spid="68"/>
                                        </p:tgtEl>
                                        <p:attrNameLst>
                                          <p:attrName>ppt_h</p:attrName>
                                        </p:attrNameLst>
                                      </p:cBhvr>
                                      <p:tavLst>
                                        <p:tav tm="0">
                                          <p:val>
                                            <p:strVal val="ppt_h"/>
                                          </p:val>
                                        </p:tav>
                                        <p:tav tm="100000">
                                          <p:val>
                                            <p:fltVal val="0"/>
                                          </p:val>
                                        </p:tav>
                                      </p:tavLst>
                                    </p:anim>
                                    <p:anim calcmode="lin" valueType="num">
                                      <p:cBhvr>
                                        <p:cTn id="607" dur="1000"/>
                                        <p:tgtEl>
                                          <p:spTgt spid="68"/>
                                        </p:tgtEl>
                                        <p:attrNameLst>
                                          <p:attrName>style.rotation</p:attrName>
                                        </p:attrNameLst>
                                      </p:cBhvr>
                                      <p:tavLst>
                                        <p:tav tm="0">
                                          <p:val>
                                            <p:fltVal val="0"/>
                                          </p:val>
                                        </p:tav>
                                        <p:tav tm="100000">
                                          <p:val>
                                            <p:fltVal val="90"/>
                                          </p:val>
                                        </p:tav>
                                      </p:tavLst>
                                    </p:anim>
                                    <p:animEffect transition="out" filter="fade">
                                      <p:cBhvr>
                                        <p:cTn id="608" dur="1000"/>
                                        <p:tgtEl>
                                          <p:spTgt spid="68"/>
                                        </p:tgtEl>
                                      </p:cBhvr>
                                    </p:animEffect>
                                    <p:set>
                                      <p:cBhvr>
                                        <p:cTn id="609" dur="1" fill="hold">
                                          <p:stCondLst>
                                            <p:cond delay="999"/>
                                          </p:stCondLst>
                                        </p:cTn>
                                        <p:tgtEl>
                                          <p:spTgt spid="68"/>
                                        </p:tgtEl>
                                        <p:attrNameLst>
                                          <p:attrName>style.visibility</p:attrName>
                                        </p:attrNameLst>
                                      </p:cBhvr>
                                      <p:to>
                                        <p:strVal val="hidden"/>
                                      </p:to>
                                    </p:set>
                                  </p:childTnLst>
                                </p:cTn>
                              </p:par>
                            </p:childTnLst>
                          </p:cTn>
                        </p:par>
                      </p:childTnLst>
                    </p:cTn>
                  </p:par>
                </p:childTnLst>
              </p:cTn>
              <p:nextCondLst>
                <p:cond evt="onClick" delay="0">
                  <p:tgtEl>
                    <p:spTgt spid="68"/>
                  </p:tgtEl>
                </p:cond>
              </p:nextCondLst>
            </p:seq>
            <p:seq concurrent="1" nextAc="seek">
              <p:cTn id="610" restart="whenNotActive" fill="hold" evtFilter="cancelBubble" nodeType="interactiveSeq">
                <p:stCondLst>
                  <p:cond evt="onClick" delay="0">
                    <p:tgtEl>
                      <p:spTgt spid="69"/>
                    </p:tgtEl>
                  </p:cond>
                </p:stCondLst>
                <p:endSync evt="end" delay="0">
                  <p:rtn val="all"/>
                </p:endSync>
                <p:childTnLst>
                  <p:par>
                    <p:cTn id="611" fill="hold">
                      <p:stCondLst>
                        <p:cond delay="0"/>
                      </p:stCondLst>
                      <p:childTnLst>
                        <p:par>
                          <p:cTn id="612" fill="hold">
                            <p:stCondLst>
                              <p:cond delay="0"/>
                            </p:stCondLst>
                            <p:childTnLst>
                              <p:par>
                                <p:cTn id="613" presetID="31" presetClass="exit" presetSubtype="0" fill="hold" grpId="0" nodeType="withEffect">
                                  <p:stCondLst>
                                    <p:cond delay="0"/>
                                  </p:stCondLst>
                                  <p:childTnLst>
                                    <p:anim calcmode="lin" valueType="num">
                                      <p:cBhvr>
                                        <p:cTn id="614" dur="1000"/>
                                        <p:tgtEl>
                                          <p:spTgt spid="69"/>
                                        </p:tgtEl>
                                        <p:attrNameLst>
                                          <p:attrName>ppt_w</p:attrName>
                                        </p:attrNameLst>
                                      </p:cBhvr>
                                      <p:tavLst>
                                        <p:tav tm="0">
                                          <p:val>
                                            <p:strVal val="ppt_w"/>
                                          </p:val>
                                        </p:tav>
                                        <p:tav tm="100000">
                                          <p:val>
                                            <p:fltVal val="0"/>
                                          </p:val>
                                        </p:tav>
                                      </p:tavLst>
                                    </p:anim>
                                    <p:anim calcmode="lin" valueType="num">
                                      <p:cBhvr>
                                        <p:cTn id="615" dur="1000"/>
                                        <p:tgtEl>
                                          <p:spTgt spid="69"/>
                                        </p:tgtEl>
                                        <p:attrNameLst>
                                          <p:attrName>ppt_h</p:attrName>
                                        </p:attrNameLst>
                                      </p:cBhvr>
                                      <p:tavLst>
                                        <p:tav tm="0">
                                          <p:val>
                                            <p:strVal val="ppt_h"/>
                                          </p:val>
                                        </p:tav>
                                        <p:tav tm="100000">
                                          <p:val>
                                            <p:fltVal val="0"/>
                                          </p:val>
                                        </p:tav>
                                      </p:tavLst>
                                    </p:anim>
                                    <p:anim calcmode="lin" valueType="num">
                                      <p:cBhvr>
                                        <p:cTn id="616" dur="1000"/>
                                        <p:tgtEl>
                                          <p:spTgt spid="69"/>
                                        </p:tgtEl>
                                        <p:attrNameLst>
                                          <p:attrName>style.rotation</p:attrName>
                                        </p:attrNameLst>
                                      </p:cBhvr>
                                      <p:tavLst>
                                        <p:tav tm="0">
                                          <p:val>
                                            <p:fltVal val="0"/>
                                          </p:val>
                                        </p:tav>
                                        <p:tav tm="100000">
                                          <p:val>
                                            <p:fltVal val="90"/>
                                          </p:val>
                                        </p:tav>
                                      </p:tavLst>
                                    </p:anim>
                                    <p:animEffect transition="out" filter="fade">
                                      <p:cBhvr>
                                        <p:cTn id="617" dur="1000"/>
                                        <p:tgtEl>
                                          <p:spTgt spid="69"/>
                                        </p:tgtEl>
                                      </p:cBhvr>
                                    </p:animEffect>
                                    <p:set>
                                      <p:cBhvr>
                                        <p:cTn id="618" dur="1" fill="hold">
                                          <p:stCondLst>
                                            <p:cond delay="999"/>
                                          </p:stCondLst>
                                        </p:cTn>
                                        <p:tgtEl>
                                          <p:spTgt spid="69"/>
                                        </p:tgtEl>
                                        <p:attrNameLst>
                                          <p:attrName>style.visibility</p:attrName>
                                        </p:attrNameLst>
                                      </p:cBhvr>
                                      <p:to>
                                        <p:strVal val="hidden"/>
                                      </p:to>
                                    </p:set>
                                  </p:childTnLst>
                                </p:cTn>
                              </p:par>
                            </p:childTnLst>
                          </p:cTn>
                        </p:par>
                      </p:childTnLst>
                    </p:cTn>
                  </p:par>
                </p:childTnLst>
              </p:cTn>
              <p:nextCondLst>
                <p:cond evt="onClick" delay="0">
                  <p:tgtEl>
                    <p:spTgt spid="69"/>
                  </p:tgtEl>
                </p:cond>
              </p:nextCondLst>
            </p:seq>
            <p:seq concurrent="1" nextAc="seek">
              <p:cTn id="619" restart="whenNotActive" fill="hold" evtFilter="cancelBubble" nodeType="interactiveSeq">
                <p:stCondLst>
                  <p:cond evt="onClick" delay="0">
                    <p:tgtEl>
                      <p:spTgt spid="70"/>
                    </p:tgtEl>
                  </p:cond>
                </p:stCondLst>
                <p:endSync evt="end" delay="0">
                  <p:rtn val="all"/>
                </p:endSync>
                <p:childTnLst>
                  <p:par>
                    <p:cTn id="620" fill="hold">
                      <p:stCondLst>
                        <p:cond delay="0"/>
                      </p:stCondLst>
                      <p:childTnLst>
                        <p:par>
                          <p:cTn id="621" fill="hold">
                            <p:stCondLst>
                              <p:cond delay="0"/>
                            </p:stCondLst>
                            <p:childTnLst>
                              <p:par>
                                <p:cTn id="622" presetID="31" presetClass="exit" presetSubtype="0" fill="hold" grpId="0" nodeType="withEffect">
                                  <p:stCondLst>
                                    <p:cond delay="0"/>
                                  </p:stCondLst>
                                  <p:childTnLst>
                                    <p:anim calcmode="lin" valueType="num">
                                      <p:cBhvr>
                                        <p:cTn id="623" dur="1000"/>
                                        <p:tgtEl>
                                          <p:spTgt spid="70"/>
                                        </p:tgtEl>
                                        <p:attrNameLst>
                                          <p:attrName>ppt_w</p:attrName>
                                        </p:attrNameLst>
                                      </p:cBhvr>
                                      <p:tavLst>
                                        <p:tav tm="0">
                                          <p:val>
                                            <p:strVal val="ppt_w"/>
                                          </p:val>
                                        </p:tav>
                                        <p:tav tm="100000">
                                          <p:val>
                                            <p:fltVal val="0"/>
                                          </p:val>
                                        </p:tav>
                                      </p:tavLst>
                                    </p:anim>
                                    <p:anim calcmode="lin" valueType="num">
                                      <p:cBhvr>
                                        <p:cTn id="624" dur="1000"/>
                                        <p:tgtEl>
                                          <p:spTgt spid="70"/>
                                        </p:tgtEl>
                                        <p:attrNameLst>
                                          <p:attrName>ppt_h</p:attrName>
                                        </p:attrNameLst>
                                      </p:cBhvr>
                                      <p:tavLst>
                                        <p:tav tm="0">
                                          <p:val>
                                            <p:strVal val="ppt_h"/>
                                          </p:val>
                                        </p:tav>
                                        <p:tav tm="100000">
                                          <p:val>
                                            <p:fltVal val="0"/>
                                          </p:val>
                                        </p:tav>
                                      </p:tavLst>
                                    </p:anim>
                                    <p:anim calcmode="lin" valueType="num">
                                      <p:cBhvr>
                                        <p:cTn id="625" dur="1000"/>
                                        <p:tgtEl>
                                          <p:spTgt spid="70"/>
                                        </p:tgtEl>
                                        <p:attrNameLst>
                                          <p:attrName>style.rotation</p:attrName>
                                        </p:attrNameLst>
                                      </p:cBhvr>
                                      <p:tavLst>
                                        <p:tav tm="0">
                                          <p:val>
                                            <p:fltVal val="0"/>
                                          </p:val>
                                        </p:tav>
                                        <p:tav tm="100000">
                                          <p:val>
                                            <p:fltVal val="90"/>
                                          </p:val>
                                        </p:tav>
                                      </p:tavLst>
                                    </p:anim>
                                    <p:animEffect transition="out" filter="fade">
                                      <p:cBhvr>
                                        <p:cTn id="626" dur="1000"/>
                                        <p:tgtEl>
                                          <p:spTgt spid="70"/>
                                        </p:tgtEl>
                                      </p:cBhvr>
                                    </p:animEffect>
                                    <p:set>
                                      <p:cBhvr>
                                        <p:cTn id="627" dur="1" fill="hold">
                                          <p:stCondLst>
                                            <p:cond delay="999"/>
                                          </p:stCondLst>
                                        </p:cTn>
                                        <p:tgtEl>
                                          <p:spTgt spid="70"/>
                                        </p:tgtEl>
                                        <p:attrNameLst>
                                          <p:attrName>style.visibility</p:attrName>
                                        </p:attrNameLst>
                                      </p:cBhvr>
                                      <p:to>
                                        <p:strVal val="hidden"/>
                                      </p:to>
                                    </p:set>
                                  </p:childTnLst>
                                </p:cTn>
                              </p:par>
                            </p:childTnLst>
                          </p:cTn>
                        </p:par>
                      </p:childTnLst>
                    </p:cTn>
                  </p:par>
                </p:childTnLst>
              </p:cTn>
              <p:nextCondLst>
                <p:cond evt="onClick" delay="0">
                  <p:tgtEl>
                    <p:spTgt spid="70"/>
                  </p:tgtEl>
                </p:cond>
              </p:nextCondLst>
            </p:seq>
            <p:seq concurrent="1" nextAc="seek">
              <p:cTn id="628" restart="whenNotActive" fill="hold" evtFilter="cancelBubble" nodeType="interactiveSeq">
                <p:stCondLst>
                  <p:cond evt="onClick" delay="0">
                    <p:tgtEl>
                      <p:spTgt spid="71"/>
                    </p:tgtEl>
                  </p:cond>
                </p:stCondLst>
                <p:endSync evt="end" delay="0">
                  <p:rtn val="all"/>
                </p:endSync>
                <p:childTnLst>
                  <p:par>
                    <p:cTn id="629" fill="hold">
                      <p:stCondLst>
                        <p:cond delay="0"/>
                      </p:stCondLst>
                      <p:childTnLst>
                        <p:par>
                          <p:cTn id="630" fill="hold">
                            <p:stCondLst>
                              <p:cond delay="0"/>
                            </p:stCondLst>
                            <p:childTnLst>
                              <p:par>
                                <p:cTn id="631" presetID="31" presetClass="exit" presetSubtype="0" fill="hold" grpId="0" nodeType="withEffect">
                                  <p:stCondLst>
                                    <p:cond delay="0"/>
                                  </p:stCondLst>
                                  <p:childTnLst>
                                    <p:anim calcmode="lin" valueType="num">
                                      <p:cBhvr>
                                        <p:cTn id="632" dur="1000"/>
                                        <p:tgtEl>
                                          <p:spTgt spid="71"/>
                                        </p:tgtEl>
                                        <p:attrNameLst>
                                          <p:attrName>ppt_w</p:attrName>
                                        </p:attrNameLst>
                                      </p:cBhvr>
                                      <p:tavLst>
                                        <p:tav tm="0">
                                          <p:val>
                                            <p:strVal val="ppt_w"/>
                                          </p:val>
                                        </p:tav>
                                        <p:tav tm="100000">
                                          <p:val>
                                            <p:fltVal val="0"/>
                                          </p:val>
                                        </p:tav>
                                      </p:tavLst>
                                    </p:anim>
                                    <p:anim calcmode="lin" valueType="num">
                                      <p:cBhvr>
                                        <p:cTn id="633" dur="1000"/>
                                        <p:tgtEl>
                                          <p:spTgt spid="71"/>
                                        </p:tgtEl>
                                        <p:attrNameLst>
                                          <p:attrName>ppt_h</p:attrName>
                                        </p:attrNameLst>
                                      </p:cBhvr>
                                      <p:tavLst>
                                        <p:tav tm="0">
                                          <p:val>
                                            <p:strVal val="ppt_h"/>
                                          </p:val>
                                        </p:tav>
                                        <p:tav tm="100000">
                                          <p:val>
                                            <p:fltVal val="0"/>
                                          </p:val>
                                        </p:tav>
                                      </p:tavLst>
                                    </p:anim>
                                    <p:anim calcmode="lin" valueType="num">
                                      <p:cBhvr>
                                        <p:cTn id="634" dur="1000"/>
                                        <p:tgtEl>
                                          <p:spTgt spid="71"/>
                                        </p:tgtEl>
                                        <p:attrNameLst>
                                          <p:attrName>style.rotation</p:attrName>
                                        </p:attrNameLst>
                                      </p:cBhvr>
                                      <p:tavLst>
                                        <p:tav tm="0">
                                          <p:val>
                                            <p:fltVal val="0"/>
                                          </p:val>
                                        </p:tav>
                                        <p:tav tm="100000">
                                          <p:val>
                                            <p:fltVal val="90"/>
                                          </p:val>
                                        </p:tav>
                                      </p:tavLst>
                                    </p:anim>
                                    <p:animEffect transition="out" filter="fade">
                                      <p:cBhvr>
                                        <p:cTn id="635" dur="1000"/>
                                        <p:tgtEl>
                                          <p:spTgt spid="71"/>
                                        </p:tgtEl>
                                      </p:cBhvr>
                                    </p:animEffect>
                                    <p:set>
                                      <p:cBhvr>
                                        <p:cTn id="636" dur="1" fill="hold">
                                          <p:stCondLst>
                                            <p:cond delay="999"/>
                                          </p:stCondLst>
                                        </p:cTn>
                                        <p:tgtEl>
                                          <p:spTgt spid="71"/>
                                        </p:tgtEl>
                                        <p:attrNameLst>
                                          <p:attrName>style.visibility</p:attrName>
                                        </p:attrNameLst>
                                      </p:cBhvr>
                                      <p:to>
                                        <p:strVal val="hidden"/>
                                      </p:to>
                                    </p:set>
                                  </p:childTnLst>
                                </p:cTn>
                              </p:par>
                            </p:childTnLst>
                          </p:cTn>
                        </p:par>
                      </p:childTnLst>
                    </p:cTn>
                  </p:par>
                </p:childTnLst>
              </p:cTn>
              <p:nextCondLst>
                <p:cond evt="onClick" delay="0">
                  <p:tgtEl>
                    <p:spTgt spid="71"/>
                  </p:tgtEl>
                </p:cond>
              </p:nextCondLst>
            </p:seq>
            <p:seq concurrent="1" nextAc="seek">
              <p:cTn id="637" restart="whenNotActive" fill="hold" evtFilter="cancelBubble" nodeType="interactiveSeq">
                <p:stCondLst>
                  <p:cond evt="onClick" delay="0">
                    <p:tgtEl>
                      <p:spTgt spid="72"/>
                    </p:tgtEl>
                  </p:cond>
                </p:stCondLst>
                <p:endSync evt="end" delay="0">
                  <p:rtn val="all"/>
                </p:endSync>
                <p:childTnLst>
                  <p:par>
                    <p:cTn id="638" fill="hold">
                      <p:stCondLst>
                        <p:cond delay="0"/>
                      </p:stCondLst>
                      <p:childTnLst>
                        <p:par>
                          <p:cTn id="639" fill="hold">
                            <p:stCondLst>
                              <p:cond delay="0"/>
                            </p:stCondLst>
                            <p:childTnLst>
                              <p:par>
                                <p:cTn id="640" presetID="31" presetClass="exit" presetSubtype="0" fill="hold" grpId="0" nodeType="withEffect">
                                  <p:stCondLst>
                                    <p:cond delay="0"/>
                                  </p:stCondLst>
                                  <p:childTnLst>
                                    <p:anim calcmode="lin" valueType="num">
                                      <p:cBhvr>
                                        <p:cTn id="641" dur="1000"/>
                                        <p:tgtEl>
                                          <p:spTgt spid="72"/>
                                        </p:tgtEl>
                                        <p:attrNameLst>
                                          <p:attrName>ppt_w</p:attrName>
                                        </p:attrNameLst>
                                      </p:cBhvr>
                                      <p:tavLst>
                                        <p:tav tm="0">
                                          <p:val>
                                            <p:strVal val="ppt_w"/>
                                          </p:val>
                                        </p:tav>
                                        <p:tav tm="100000">
                                          <p:val>
                                            <p:fltVal val="0"/>
                                          </p:val>
                                        </p:tav>
                                      </p:tavLst>
                                    </p:anim>
                                    <p:anim calcmode="lin" valueType="num">
                                      <p:cBhvr>
                                        <p:cTn id="642" dur="1000"/>
                                        <p:tgtEl>
                                          <p:spTgt spid="72"/>
                                        </p:tgtEl>
                                        <p:attrNameLst>
                                          <p:attrName>ppt_h</p:attrName>
                                        </p:attrNameLst>
                                      </p:cBhvr>
                                      <p:tavLst>
                                        <p:tav tm="0">
                                          <p:val>
                                            <p:strVal val="ppt_h"/>
                                          </p:val>
                                        </p:tav>
                                        <p:tav tm="100000">
                                          <p:val>
                                            <p:fltVal val="0"/>
                                          </p:val>
                                        </p:tav>
                                      </p:tavLst>
                                    </p:anim>
                                    <p:anim calcmode="lin" valueType="num">
                                      <p:cBhvr>
                                        <p:cTn id="643" dur="1000"/>
                                        <p:tgtEl>
                                          <p:spTgt spid="72"/>
                                        </p:tgtEl>
                                        <p:attrNameLst>
                                          <p:attrName>style.rotation</p:attrName>
                                        </p:attrNameLst>
                                      </p:cBhvr>
                                      <p:tavLst>
                                        <p:tav tm="0">
                                          <p:val>
                                            <p:fltVal val="0"/>
                                          </p:val>
                                        </p:tav>
                                        <p:tav tm="100000">
                                          <p:val>
                                            <p:fltVal val="90"/>
                                          </p:val>
                                        </p:tav>
                                      </p:tavLst>
                                    </p:anim>
                                    <p:animEffect transition="out" filter="fade">
                                      <p:cBhvr>
                                        <p:cTn id="644" dur="1000"/>
                                        <p:tgtEl>
                                          <p:spTgt spid="72"/>
                                        </p:tgtEl>
                                      </p:cBhvr>
                                    </p:animEffect>
                                    <p:set>
                                      <p:cBhvr>
                                        <p:cTn id="645" dur="1" fill="hold">
                                          <p:stCondLst>
                                            <p:cond delay="999"/>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72"/>
                  </p:tgtEl>
                </p:cond>
              </p:nextCondLst>
            </p:seq>
            <p:seq concurrent="1" nextAc="seek">
              <p:cTn id="646" restart="whenNotActive" fill="hold" evtFilter="cancelBubble" nodeType="interactiveSeq">
                <p:stCondLst>
                  <p:cond evt="onClick" delay="0">
                    <p:tgtEl>
                      <p:spTgt spid="73"/>
                    </p:tgtEl>
                  </p:cond>
                </p:stCondLst>
                <p:endSync evt="end" delay="0">
                  <p:rtn val="all"/>
                </p:endSync>
                <p:childTnLst>
                  <p:par>
                    <p:cTn id="647" fill="hold">
                      <p:stCondLst>
                        <p:cond delay="0"/>
                      </p:stCondLst>
                      <p:childTnLst>
                        <p:par>
                          <p:cTn id="648" fill="hold">
                            <p:stCondLst>
                              <p:cond delay="0"/>
                            </p:stCondLst>
                            <p:childTnLst>
                              <p:par>
                                <p:cTn id="649" presetID="31" presetClass="exit" presetSubtype="0" fill="hold" grpId="0" nodeType="withEffect">
                                  <p:stCondLst>
                                    <p:cond delay="0"/>
                                  </p:stCondLst>
                                  <p:childTnLst>
                                    <p:anim calcmode="lin" valueType="num">
                                      <p:cBhvr>
                                        <p:cTn id="650" dur="1000"/>
                                        <p:tgtEl>
                                          <p:spTgt spid="73"/>
                                        </p:tgtEl>
                                        <p:attrNameLst>
                                          <p:attrName>ppt_w</p:attrName>
                                        </p:attrNameLst>
                                      </p:cBhvr>
                                      <p:tavLst>
                                        <p:tav tm="0">
                                          <p:val>
                                            <p:strVal val="ppt_w"/>
                                          </p:val>
                                        </p:tav>
                                        <p:tav tm="100000">
                                          <p:val>
                                            <p:fltVal val="0"/>
                                          </p:val>
                                        </p:tav>
                                      </p:tavLst>
                                    </p:anim>
                                    <p:anim calcmode="lin" valueType="num">
                                      <p:cBhvr>
                                        <p:cTn id="651" dur="1000"/>
                                        <p:tgtEl>
                                          <p:spTgt spid="73"/>
                                        </p:tgtEl>
                                        <p:attrNameLst>
                                          <p:attrName>ppt_h</p:attrName>
                                        </p:attrNameLst>
                                      </p:cBhvr>
                                      <p:tavLst>
                                        <p:tav tm="0">
                                          <p:val>
                                            <p:strVal val="ppt_h"/>
                                          </p:val>
                                        </p:tav>
                                        <p:tav tm="100000">
                                          <p:val>
                                            <p:fltVal val="0"/>
                                          </p:val>
                                        </p:tav>
                                      </p:tavLst>
                                    </p:anim>
                                    <p:anim calcmode="lin" valueType="num">
                                      <p:cBhvr>
                                        <p:cTn id="652" dur="1000"/>
                                        <p:tgtEl>
                                          <p:spTgt spid="73"/>
                                        </p:tgtEl>
                                        <p:attrNameLst>
                                          <p:attrName>style.rotation</p:attrName>
                                        </p:attrNameLst>
                                      </p:cBhvr>
                                      <p:tavLst>
                                        <p:tav tm="0">
                                          <p:val>
                                            <p:fltVal val="0"/>
                                          </p:val>
                                        </p:tav>
                                        <p:tav tm="100000">
                                          <p:val>
                                            <p:fltVal val="90"/>
                                          </p:val>
                                        </p:tav>
                                      </p:tavLst>
                                    </p:anim>
                                    <p:animEffect transition="out" filter="fade">
                                      <p:cBhvr>
                                        <p:cTn id="653" dur="1000"/>
                                        <p:tgtEl>
                                          <p:spTgt spid="73"/>
                                        </p:tgtEl>
                                      </p:cBhvr>
                                    </p:animEffect>
                                    <p:set>
                                      <p:cBhvr>
                                        <p:cTn id="654" dur="1" fill="hold">
                                          <p:stCondLst>
                                            <p:cond delay="999"/>
                                          </p:stCondLst>
                                        </p:cTn>
                                        <p:tgtEl>
                                          <p:spTgt spid="73"/>
                                        </p:tgtEl>
                                        <p:attrNameLst>
                                          <p:attrName>style.visibility</p:attrName>
                                        </p:attrNameLst>
                                      </p:cBhvr>
                                      <p:to>
                                        <p:strVal val="hidden"/>
                                      </p:to>
                                    </p:set>
                                  </p:childTnLst>
                                </p:cTn>
                              </p:par>
                            </p:childTnLst>
                          </p:cTn>
                        </p:par>
                      </p:childTnLst>
                    </p:cTn>
                  </p:par>
                </p:childTnLst>
              </p:cTn>
              <p:nextCondLst>
                <p:cond evt="onClick" delay="0">
                  <p:tgtEl>
                    <p:spTgt spid="73"/>
                  </p:tgtEl>
                </p:cond>
              </p:nextCondLst>
            </p:seq>
            <p:seq concurrent="1" nextAc="seek">
              <p:cTn id="655" restart="whenNotActive" fill="hold" evtFilter="cancelBubble" nodeType="interactiveSeq">
                <p:stCondLst>
                  <p:cond evt="onClick" delay="0">
                    <p:tgtEl>
                      <p:spTgt spid="74"/>
                    </p:tgtEl>
                  </p:cond>
                </p:stCondLst>
                <p:endSync evt="end" delay="0">
                  <p:rtn val="all"/>
                </p:endSync>
                <p:childTnLst>
                  <p:par>
                    <p:cTn id="656" fill="hold">
                      <p:stCondLst>
                        <p:cond delay="0"/>
                      </p:stCondLst>
                      <p:childTnLst>
                        <p:par>
                          <p:cTn id="657" fill="hold">
                            <p:stCondLst>
                              <p:cond delay="0"/>
                            </p:stCondLst>
                            <p:childTnLst>
                              <p:par>
                                <p:cTn id="658" presetID="31" presetClass="exit" presetSubtype="0" fill="hold" grpId="0" nodeType="withEffect">
                                  <p:stCondLst>
                                    <p:cond delay="0"/>
                                  </p:stCondLst>
                                  <p:childTnLst>
                                    <p:anim calcmode="lin" valueType="num">
                                      <p:cBhvr>
                                        <p:cTn id="659" dur="1000"/>
                                        <p:tgtEl>
                                          <p:spTgt spid="74"/>
                                        </p:tgtEl>
                                        <p:attrNameLst>
                                          <p:attrName>ppt_w</p:attrName>
                                        </p:attrNameLst>
                                      </p:cBhvr>
                                      <p:tavLst>
                                        <p:tav tm="0">
                                          <p:val>
                                            <p:strVal val="ppt_w"/>
                                          </p:val>
                                        </p:tav>
                                        <p:tav tm="100000">
                                          <p:val>
                                            <p:fltVal val="0"/>
                                          </p:val>
                                        </p:tav>
                                      </p:tavLst>
                                    </p:anim>
                                    <p:anim calcmode="lin" valueType="num">
                                      <p:cBhvr>
                                        <p:cTn id="660" dur="1000"/>
                                        <p:tgtEl>
                                          <p:spTgt spid="74"/>
                                        </p:tgtEl>
                                        <p:attrNameLst>
                                          <p:attrName>ppt_h</p:attrName>
                                        </p:attrNameLst>
                                      </p:cBhvr>
                                      <p:tavLst>
                                        <p:tav tm="0">
                                          <p:val>
                                            <p:strVal val="ppt_h"/>
                                          </p:val>
                                        </p:tav>
                                        <p:tav tm="100000">
                                          <p:val>
                                            <p:fltVal val="0"/>
                                          </p:val>
                                        </p:tav>
                                      </p:tavLst>
                                    </p:anim>
                                    <p:anim calcmode="lin" valueType="num">
                                      <p:cBhvr>
                                        <p:cTn id="661" dur="1000"/>
                                        <p:tgtEl>
                                          <p:spTgt spid="74"/>
                                        </p:tgtEl>
                                        <p:attrNameLst>
                                          <p:attrName>style.rotation</p:attrName>
                                        </p:attrNameLst>
                                      </p:cBhvr>
                                      <p:tavLst>
                                        <p:tav tm="0">
                                          <p:val>
                                            <p:fltVal val="0"/>
                                          </p:val>
                                        </p:tav>
                                        <p:tav tm="100000">
                                          <p:val>
                                            <p:fltVal val="90"/>
                                          </p:val>
                                        </p:tav>
                                      </p:tavLst>
                                    </p:anim>
                                    <p:animEffect transition="out" filter="fade">
                                      <p:cBhvr>
                                        <p:cTn id="662" dur="1000"/>
                                        <p:tgtEl>
                                          <p:spTgt spid="74"/>
                                        </p:tgtEl>
                                      </p:cBhvr>
                                    </p:animEffect>
                                    <p:set>
                                      <p:cBhvr>
                                        <p:cTn id="663" dur="1" fill="hold">
                                          <p:stCondLst>
                                            <p:cond delay="999"/>
                                          </p:stCondLst>
                                        </p:cTn>
                                        <p:tgtEl>
                                          <p:spTgt spid="74"/>
                                        </p:tgtEl>
                                        <p:attrNameLst>
                                          <p:attrName>style.visibility</p:attrName>
                                        </p:attrNameLst>
                                      </p:cBhvr>
                                      <p:to>
                                        <p:strVal val="hidden"/>
                                      </p:to>
                                    </p:set>
                                  </p:childTnLst>
                                </p:cTn>
                              </p:par>
                            </p:childTnLst>
                          </p:cTn>
                        </p:par>
                      </p:childTnLst>
                    </p:cTn>
                  </p:par>
                </p:childTnLst>
              </p:cTn>
              <p:nextCondLst>
                <p:cond evt="onClick" delay="0">
                  <p:tgtEl>
                    <p:spTgt spid="74"/>
                  </p:tgtEl>
                </p:cond>
              </p:nextCondLst>
            </p:seq>
            <p:seq concurrent="1" nextAc="seek">
              <p:cTn id="664" restart="whenNotActive" fill="hold" evtFilter="cancelBubble" nodeType="interactiveSeq">
                <p:stCondLst>
                  <p:cond evt="onClick" delay="0">
                    <p:tgtEl>
                      <p:spTgt spid="75"/>
                    </p:tgtEl>
                  </p:cond>
                </p:stCondLst>
                <p:endSync evt="end" delay="0">
                  <p:rtn val="all"/>
                </p:endSync>
                <p:childTnLst>
                  <p:par>
                    <p:cTn id="665" fill="hold">
                      <p:stCondLst>
                        <p:cond delay="0"/>
                      </p:stCondLst>
                      <p:childTnLst>
                        <p:par>
                          <p:cTn id="666" fill="hold">
                            <p:stCondLst>
                              <p:cond delay="0"/>
                            </p:stCondLst>
                            <p:childTnLst>
                              <p:par>
                                <p:cTn id="667" presetID="31" presetClass="exit" presetSubtype="0" fill="hold" grpId="0" nodeType="withEffect">
                                  <p:stCondLst>
                                    <p:cond delay="0"/>
                                  </p:stCondLst>
                                  <p:childTnLst>
                                    <p:anim calcmode="lin" valueType="num">
                                      <p:cBhvr>
                                        <p:cTn id="668" dur="1000"/>
                                        <p:tgtEl>
                                          <p:spTgt spid="75"/>
                                        </p:tgtEl>
                                        <p:attrNameLst>
                                          <p:attrName>ppt_w</p:attrName>
                                        </p:attrNameLst>
                                      </p:cBhvr>
                                      <p:tavLst>
                                        <p:tav tm="0">
                                          <p:val>
                                            <p:strVal val="ppt_w"/>
                                          </p:val>
                                        </p:tav>
                                        <p:tav tm="100000">
                                          <p:val>
                                            <p:fltVal val="0"/>
                                          </p:val>
                                        </p:tav>
                                      </p:tavLst>
                                    </p:anim>
                                    <p:anim calcmode="lin" valueType="num">
                                      <p:cBhvr>
                                        <p:cTn id="669" dur="1000"/>
                                        <p:tgtEl>
                                          <p:spTgt spid="75"/>
                                        </p:tgtEl>
                                        <p:attrNameLst>
                                          <p:attrName>ppt_h</p:attrName>
                                        </p:attrNameLst>
                                      </p:cBhvr>
                                      <p:tavLst>
                                        <p:tav tm="0">
                                          <p:val>
                                            <p:strVal val="ppt_h"/>
                                          </p:val>
                                        </p:tav>
                                        <p:tav tm="100000">
                                          <p:val>
                                            <p:fltVal val="0"/>
                                          </p:val>
                                        </p:tav>
                                      </p:tavLst>
                                    </p:anim>
                                    <p:anim calcmode="lin" valueType="num">
                                      <p:cBhvr>
                                        <p:cTn id="670" dur="1000"/>
                                        <p:tgtEl>
                                          <p:spTgt spid="75"/>
                                        </p:tgtEl>
                                        <p:attrNameLst>
                                          <p:attrName>style.rotation</p:attrName>
                                        </p:attrNameLst>
                                      </p:cBhvr>
                                      <p:tavLst>
                                        <p:tav tm="0">
                                          <p:val>
                                            <p:fltVal val="0"/>
                                          </p:val>
                                        </p:tav>
                                        <p:tav tm="100000">
                                          <p:val>
                                            <p:fltVal val="90"/>
                                          </p:val>
                                        </p:tav>
                                      </p:tavLst>
                                    </p:anim>
                                    <p:animEffect transition="out" filter="fade">
                                      <p:cBhvr>
                                        <p:cTn id="671" dur="1000"/>
                                        <p:tgtEl>
                                          <p:spTgt spid="75"/>
                                        </p:tgtEl>
                                      </p:cBhvr>
                                    </p:animEffect>
                                    <p:set>
                                      <p:cBhvr>
                                        <p:cTn id="672" dur="1" fill="hold">
                                          <p:stCondLst>
                                            <p:cond delay="999"/>
                                          </p:stCondLst>
                                        </p:cTn>
                                        <p:tgtEl>
                                          <p:spTgt spid="75"/>
                                        </p:tgtEl>
                                        <p:attrNameLst>
                                          <p:attrName>style.visibility</p:attrName>
                                        </p:attrNameLst>
                                      </p:cBhvr>
                                      <p:to>
                                        <p:strVal val="hidden"/>
                                      </p:to>
                                    </p:set>
                                  </p:childTnLst>
                                </p:cTn>
                              </p:par>
                            </p:childTnLst>
                          </p:cTn>
                        </p:par>
                      </p:childTnLst>
                    </p:cTn>
                  </p:par>
                </p:childTnLst>
              </p:cTn>
              <p:nextCondLst>
                <p:cond evt="onClick" delay="0">
                  <p:tgtEl>
                    <p:spTgt spid="75"/>
                  </p:tgtEl>
                </p:cond>
              </p:nextCondLst>
            </p:seq>
            <p:seq concurrent="1" nextAc="seek">
              <p:cTn id="673" restart="whenNotActive" fill="hold" evtFilter="cancelBubble" nodeType="interactiveSeq">
                <p:stCondLst>
                  <p:cond evt="onClick" delay="0">
                    <p:tgtEl>
                      <p:spTgt spid="76"/>
                    </p:tgtEl>
                  </p:cond>
                </p:stCondLst>
                <p:endSync evt="end" delay="0">
                  <p:rtn val="all"/>
                </p:endSync>
                <p:childTnLst>
                  <p:par>
                    <p:cTn id="674" fill="hold">
                      <p:stCondLst>
                        <p:cond delay="0"/>
                      </p:stCondLst>
                      <p:childTnLst>
                        <p:par>
                          <p:cTn id="675" fill="hold">
                            <p:stCondLst>
                              <p:cond delay="0"/>
                            </p:stCondLst>
                            <p:childTnLst>
                              <p:par>
                                <p:cTn id="676" presetID="31" presetClass="exit" presetSubtype="0" fill="hold" grpId="0" nodeType="withEffect">
                                  <p:stCondLst>
                                    <p:cond delay="0"/>
                                  </p:stCondLst>
                                  <p:childTnLst>
                                    <p:anim calcmode="lin" valueType="num">
                                      <p:cBhvr>
                                        <p:cTn id="677" dur="1000"/>
                                        <p:tgtEl>
                                          <p:spTgt spid="76"/>
                                        </p:tgtEl>
                                        <p:attrNameLst>
                                          <p:attrName>ppt_w</p:attrName>
                                        </p:attrNameLst>
                                      </p:cBhvr>
                                      <p:tavLst>
                                        <p:tav tm="0">
                                          <p:val>
                                            <p:strVal val="ppt_w"/>
                                          </p:val>
                                        </p:tav>
                                        <p:tav tm="100000">
                                          <p:val>
                                            <p:fltVal val="0"/>
                                          </p:val>
                                        </p:tav>
                                      </p:tavLst>
                                    </p:anim>
                                    <p:anim calcmode="lin" valueType="num">
                                      <p:cBhvr>
                                        <p:cTn id="678" dur="1000"/>
                                        <p:tgtEl>
                                          <p:spTgt spid="76"/>
                                        </p:tgtEl>
                                        <p:attrNameLst>
                                          <p:attrName>ppt_h</p:attrName>
                                        </p:attrNameLst>
                                      </p:cBhvr>
                                      <p:tavLst>
                                        <p:tav tm="0">
                                          <p:val>
                                            <p:strVal val="ppt_h"/>
                                          </p:val>
                                        </p:tav>
                                        <p:tav tm="100000">
                                          <p:val>
                                            <p:fltVal val="0"/>
                                          </p:val>
                                        </p:tav>
                                      </p:tavLst>
                                    </p:anim>
                                    <p:anim calcmode="lin" valueType="num">
                                      <p:cBhvr>
                                        <p:cTn id="679" dur="1000"/>
                                        <p:tgtEl>
                                          <p:spTgt spid="76"/>
                                        </p:tgtEl>
                                        <p:attrNameLst>
                                          <p:attrName>style.rotation</p:attrName>
                                        </p:attrNameLst>
                                      </p:cBhvr>
                                      <p:tavLst>
                                        <p:tav tm="0">
                                          <p:val>
                                            <p:fltVal val="0"/>
                                          </p:val>
                                        </p:tav>
                                        <p:tav tm="100000">
                                          <p:val>
                                            <p:fltVal val="90"/>
                                          </p:val>
                                        </p:tav>
                                      </p:tavLst>
                                    </p:anim>
                                    <p:animEffect transition="out" filter="fade">
                                      <p:cBhvr>
                                        <p:cTn id="680" dur="1000"/>
                                        <p:tgtEl>
                                          <p:spTgt spid="76"/>
                                        </p:tgtEl>
                                      </p:cBhvr>
                                    </p:animEffect>
                                    <p:set>
                                      <p:cBhvr>
                                        <p:cTn id="681" dur="1" fill="hold">
                                          <p:stCondLst>
                                            <p:cond delay="999"/>
                                          </p:stCondLst>
                                        </p:cTn>
                                        <p:tgtEl>
                                          <p:spTgt spid="76"/>
                                        </p:tgtEl>
                                        <p:attrNameLst>
                                          <p:attrName>style.visibility</p:attrName>
                                        </p:attrNameLst>
                                      </p:cBhvr>
                                      <p:to>
                                        <p:strVal val="hidden"/>
                                      </p:to>
                                    </p:set>
                                  </p:childTnLst>
                                </p:cTn>
                              </p:par>
                            </p:childTnLst>
                          </p:cTn>
                        </p:par>
                      </p:childTnLst>
                    </p:cTn>
                  </p:par>
                </p:childTnLst>
              </p:cTn>
              <p:nextCondLst>
                <p:cond evt="onClick" delay="0">
                  <p:tgtEl>
                    <p:spTgt spid="76"/>
                  </p:tgtEl>
                </p:cond>
              </p:nextCondLst>
            </p:seq>
            <p:seq concurrent="1" nextAc="seek">
              <p:cTn id="682" restart="whenNotActive" fill="hold" evtFilter="cancelBubble" nodeType="interactiveSeq">
                <p:stCondLst>
                  <p:cond evt="onClick" delay="0">
                    <p:tgtEl>
                      <p:spTgt spid="77"/>
                    </p:tgtEl>
                  </p:cond>
                </p:stCondLst>
                <p:endSync evt="end" delay="0">
                  <p:rtn val="all"/>
                </p:endSync>
                <p:childTnLst>
                  <p:par>
                    <p:cTn id="683" fill="hold">
                      <p:stCondLst>
                        <p:cond delay="0"/>
                      </p:stCondLst>
                      <p:childTnLst>
                        <p:par>
                          <p:cTn id="684" fill="hold">
                            <p:stCondLst>
                              <p:cond delay="0"/>
                            </p:stCondLst>
                            <p:childTnLst>
                              <p:par>
                                <p:cTn id="685" presetID="31" presetClass="exit" presetSubtype="0" fill="hold" grpId="0" nodeType="withEffect">
                                  <p:stCondLst>
                                    <p:cond delay="0"/>
                                  </p:stCondLst>
                                  <p:childTnLst>
                                    <p:anim calcmode="lin" valueType="num">
                                      <p:cBhvr>
                                        <p:cTn id="686" dur="1000"/>
                                        <p:tgtEl>
                                          <p:spTgt spid="77"/>
                                        </p:tgtEl>
                                        <p:attrNameLst>
                                          <p:attrName>ppt_w</p:attrName>
                                        </p:attrNameLst>
                                      </p:cBhvr>
                                      <p:tavLst>
                                        <p:tav tm="0">
                                          <p:val>
                                            <p:strVal val="ppt_w"/>
                                          </p:val>
                                        </p:tav>
                                        <p:tav tm="100000">
                                          <p:val>
                                            <p:fltVal val="0"/>
                                          </p:val>
                                        </p:tav>
                                      </p:tavLst>
                                    </p:anim>
                                    <p:anim calcmode="lin" valueType="num">
                                      <p:cBhvr>
                                        <p:cTn id="687" dur="1000"/>
                                        <p:tgtEl>
                                          <p:spTgt spid="77"/>
                                        </p:tgtEl>
                                        <p:attrNameLst>
                                          <p:attrName>ppt_h</p:attrName>
                                        </p:attrNameLst>
                                      </p:cBhvr>
                                      <p:tavLst>
                                        <p:tav tm="0">
                                          <p:val>
                                            <p:strVal val="ppt_h"/>
                                          </p:val>
                                        </p:tav>
                                        <p:tav tm="100000">
                                          <p:val>
                                            <p:fltVal val="0"/>
                                          </p:val>
                                        </p:tav>
                                      </p:tavLst>
                                    </p:anim>
                                    <p:anim calcmode="lin" valueType="num">
                                      <p:cBhvr>
                                        <p:cTn id="688" dur="1000"/>
                                        <p:tgtEl>
                                          <p:spTgt spid="77"/>
                                        </p:tgtEl>
                                        <p:attrNameLst>
                                          <p:attrName>style.rotation</p:attrName>
                                        </p:attrNameLst>
                                      </p:cBhvr>
                                      <p:tavLst>
                                        <p:tav tm="0">
                                          <p:val>
                                            <p:fltVal val="0"/>
                                          </p:val>
                                        </p:tav>
                                        <p:tav tm="100000">
                                          <p:val>
                                            <p:fltVal val="90"/>
                                          </p:val>
                                        </p:tav>
                                      </p:tavLst>
                                    </p:anim>
                                    <p:animEffect transition="out" filter="fade">
                                      <p:cBhvr>
                                        <p:cTn id="689" dur="1000"/>
                                        <p:tgtEl>
                                          <p:spTgt spid="77"/>
                                        </p:tgtEl>
                                      </p:cBhvr>
                                    </p:animEffect>
                                    <p:set>
                                      <p:cBhvr>
                                        <p:cTn id="690" dur="1" fill="hold">
                                          <p:stCondLst>
                                            <p:cond delay="999"/>
                                          </p:stCondLst>
                                        </p:cTn>
                                        <p:tgtEl>
                                          <p:spTgt spid="77"/>
                                        </p:tgtEl>
                                        <p:attrNameLst>
                                          <p:attrName>style.visibility</p:attrName>
                                        </p:attrNameLst>
                                      </p:cBhvr>
                                      <p:to>
                                        <p:strVal val="hidden"/>
                                      </p:to>
                                    </p:set>
                                  </p:childTnLst>
                                </p:cTn>
                              </p:par>
                            </p:childTnLst>
                          </p:cTn>
                        </p:par>
                      </p:childTnLst>
                    </p:cTn>
                  </p:par>
                </p:childTnLst>
              </p:cTn>
              <p:nextCondLst>
                <p:cond evt="onClick" delay="0">
                  <p:tgtEl>
                    <p:spTgt spid="77"/>
                  </p:tgtEl>
                </p:cond>
              </p:nextCondLst>
            </p:seq>
            <p:seq concurrent="1" nextAc="seek">
              <p:cTn id="691" restart="whenNotActive" fill="hold" evtFilter="cancelBubble" nodeType="interactiveSeq">
                <p:stCondLst>
                  <p:cond evt="onClick" delay="0">
                    <p:tgtEl>
                      <p:spTgt spid="78"/>
                    </p:tgtEl>
                  </p:cond>
                </p:stCondLst>
                <p:endSync evt="end" delay="0">
                  <p:rtn val="all"/>
                </p:endSync>
                <p:childTnLst>
                  <p:par>
                    <p:cTn id="692" fill="hold">
                      <p:stCondLst>
                        <p:cond delay="0"/>
                      </p:stCondLst>
                      <p:childTnLst>
                        <p:par>
                          <p:cTn id="693" fill="hold">
                            <p:stCondLst>
                              <p:cond delay="0"/>
                            </p:stCondLst>
                            <p:childTnLst>
                              <p:par>
                                <p:cTn id="694" presetID="31" presetClass="exit" presetSubtype="0" fill="hold" grpId="0" nodeType="withEffect">
                                  <p:stCondLst>
                                    <p:cond delay="0"/>
                                  </p:stCondLst>
                                  <p:childTnLst>
                                    <p:anim calcmode="lin" valueType="num">
                                      <p:cBhvr>
                                        <p:cTn id="695" dur="1000"/>
                                        <p:tgtEl>
                                          <p:spTgt spid="78"/>
                                        </p:tgtEl>
                                        <p:attrNameLst>
                                          <p:attrName>ppt_w</p:attrName>
                                        </p:attrNameLst>
                                      </p:cBhvr>
                                      <p:tavLst>
                                        <p:tav tm="0">
                                          <p:val>
                                            <p:strVal val="ppt_w"/>
                                          </p:val>
                                        </p:tav>
                                        <p:tav tm="100000">
                                          <p:val>
                                            <p:fltVal val="0"/>
                                          </p:val>
                                        </p:tav>
                                      </p:tavLst>
                                    </p:anim>
                                    <p:anim calcmode="lin" valueType="num">
                                      <p:cBhvr>
                                        <p:cTn id="696" dur="1000"/>
                                        <p:tgtEl>
                                          <p:spTgt spid="78"/>
                                        </p:tgtEl>
                                        <p:attrNameLst>
                                          <p:attrName>ppt_h</p:attrName>
                                        </p:attrNameLst>
                                      </p:cBhvr>
                                      <p:tavLst>
                                        <p:tav tm="0">
                                          <p:val>
                                            <p:strVal val="ppt_h"/>
                                          </p:val>
                                        </p:tav>
                                        <p:tav tm="100000">
                                          <p:val>
                                            <p:fltVal val="0"/>
                                          </p:val>
                                        </p:tav>
                                      </p:tavLst>
                                    </p:anim>
                                    <p:anim calcmode="lin" valueType="num">
                                      <p:cBhvr>
                                        <p:cTn id="697" dur="1000"/>
                                        <p:tgtEl>
                                          <p:spTgt spid="78"/>
                                        </p:tgtEl>
                                        <p:attrNameLst>
                                          <p:attrName>style.rotation</p:attrName>
                                        </p:attrNameLst>
                                      </p:cBhvr>
                                      <p:tavLst>
                                        <p:tav tm="0">
                                          <p:val>
                                            <p:fltVal val="0"/>
                                          </p:val>
                                        </p:tav>
                                        <p:tav tm="100000">
                                          <p:val>
                                            <p:fltVal val="90"/>
                                          </p:val>
                                        </p:tav>
                                      </p:tavLst>
                                    </p:anim>
                                    <p:animEffect transition="out" filter="fade">
                                      <p:cBhvr>
                                        <p:cTn id="698" dur="1000"/>
                                        <p:tgtEl>
                                          <p:spTgt spid="78"/>
                                        </p:tgtEl>
                                      </p:cBhvr>
                                    </p:animEffect>
                                    <p:set>
                                      <p:cBhvr>
                                        <p:cTn id="699" dur="1" fill="hold">
                                          <p:stCondLst>
                                            <p:cond delay="999"/>
                                          </p:stCondLst>
                                        </p:cTn>
                                        <p:tgtEl>
                                          <p:spTgt spid="78"/>
                                        </p:tgtEl>
                                        <p:attrNameLst>
                                          <p:attrName>style.visibility</p:attrName>
                                        </p:attrNameLst>
                                      </p:cBhvr>
                                      <p:to>
                                        <p:strVal val="hidden"/>
                                      </p:to>
                                    </p:set>
                                  </p:childTnLst>
                                </p:cTn>
                              </p:par>
                            </p:childTnLst>
                          </p:cTn>
                        </p:par>
                      </p:childTnLst>
                    </p:cTn>
                  </p:par>
                </p:childTnLst>
              </p:cTn>
              <p:nextCondLst>
                <p:cond evt="onClick" delay="0">
                  <p:tgtEl>
                    <p:spTgt spid="78"/>
                  </p:tgtEl>
                </p:cond>
              </p:nextCondLst>
            </p:seq>
            <p:seq concurrent="1" nextAc="seek">
              <p:cTn id="700" restart="whenNotActive" fill="hold" evtFilter="cancelBubble" nodeType="interactiveSeq">
                <p:stCondLst>
                  <p:cond evt="onClick" delay="0">
                    <p:tgtEl>
                      <p:spTgt spid="79"/>
                    </p:tgtEl>
                  </p:cond>
                </p:stCondLst>
                <p:endSync evt="end" delay="0">
                  <p:rtn val="all"/>
                </p:endSync>
                <p:childTnLst>
                  <p:par>
                    <p:cTn id="701" fill="hold">
                      <p:stCondLst>
                        <p:cond delay="0"/>
                      </p:stCondLst>
                      <p:childTnLst>
                        <p:par>
                          <p:cTn id="702" fill="hold">
                            <p:stCondLst>
                              <p:cond delay="0"/>
                            </p:stCondLst>
                            <p:childTnLst>
                              <p:par>
                                <p:cTn id="703" presetID="31" presetClass="exit" presetSubtype="0" fill="hold" grpId="0" nodeType="withEffect">
                                  <p:stCondLst>
                                    <p:cond delay="0"/>
                                  </p:stCondLst>
                                  <p:childTnLst>
                                    <p:anim calcmode="lin" valueType="num">
                                      <p:cBhvr>
                                        <p:cTn id="704" dur="1000"/>
                                        <p:tgtEl>
                                          <p:spTgt spid="79"/>
                                        </p:tgtEl>
                                        <p:attrNameLst>
                                          <p:attrName>ppt_w</p:attrName>
                                        </p:attrNameLst>
                                      </p:cBhvr>
                                      <p:tavLst>
                                        <p:tav tm="0">
                                          <p:val>
                                            <p:strVal val="ppt_w"/>
                                          </p:val>
                                        </p:tav>
                                        <p:tav tm="100000">
                                          <p:val>
                                            <p:fltVal val="0"/>
                                          </p:val>
                                        </p:tav>
                                      </p:tavLst>
                                    </p:anim>
                                    <p:anim calcmode="lin" valueType="num">
                                      <p:cBhvr>
                                        <p:cTn id="705" dur="1000"/>
                                        <p:tgtEl>
                                          <p:spTgt spid="79"/>
                                        </p:tgtEl>
                                        <p:attrNameLst>
                                          <p:attrName>ppt_h</p:attrName>
                                        </p:attrNameLst>
                                      </p:cBhvr>
                                      <p:tavLst>
                                        <p:tav tm="0">
                                          <p:val>
                                            <p:strVal val="ppt_h"/>
                                          </p:val>
                                        </p:tav>
                                        <p:tav tm="100000">
                                          <p:val>
                                            <p:fltVal val="0"/>
                                          </p:val>
                                        </p:tav>
                                      </p:tavLst>
                                    </p:anim>
                                    <p:anim calcmode="lin" valueType="num">
                                      <p:cBhvr>
                                        <p:cTn id="706" dur="1000"/>
                                        <p:tgtEl>
                                          <p:spTgt spid="79"/>
                                        </p:tgtEl>
                                        <p:attrNameLst>
                                          <p:attrName>style.rotation</p:attrName>
                                        </p:attrNameLst>
                                      </p:cBhvr>
                                      <p:tavLst>
                                        <p:tav tm="0">
                                          <p:val>
                                            <p:fltVal val="0"/>
                                          </p:val>
                                        </p:tav>
                                        <p:tav tm="100000">
                                          <p:val>
                                            <p:fltVal val="90"/>
                                          </p:val>
                                        </p:tav>
                                      </p:tavLst>
                                    </p:anim>
                                    <p:animEffect transition="out" filter="fade">
                                      <p:cBhvr>
                                        <p:cTn id="707" dur="1000"/>
                                        <p:tgtEl>
                                          <p:spTgt spid="79"/>
                                        </p:tgtEl>
                                      </p:cBhvr>
                                    </p:animEffect>
                                    <p:set>
                                      <p:cBhvr>
                                        <p:cTn id="708" dur="1" fill="hold">
                                          <p:stCondLst>
                                            <p:cond delay="999"/>
                                          </p:stCondLst>
                                        </p:cTn>
                                        <p:tgtEl>
                                          <p:spTgt spid="79"/>
                                        </p:tgtEl>
                                        <p:attrNameLst>
                                          <p:attrName>style.visibility</p:attrName>
                                        </p:attrNameLst>
                                      </p:cBhvr>
                                      <p:to>
                                        <p:strVal val="hidden"/>
                                      </p:to>
                                    </p:set>
                                  </p:childTnLst>
                                </p:cTn>
                              </p:par>
                            </p:childTnLst>
                          </p:cTn>
                        </p:par>
                      </p:childTnLst>
                    </p:cTn>
                  </p:par>
                </p:childTnLst>
              </p:cTn>
              <p:nextCondLst>
                <p:cond evt="onClick" delay="0">
                  <p:tgtEl>
                    <p:spTgt spid="79"/>
                  </p:tgtEl>
                </p:cond>
              </p:nextCondLst>
            </p:seq>
            <p:seq concurrent="1" nextAc="seek">
              <p:cTn id="709" restart="whenNotActive" fill="hold" evtFilter="cancelBubble" nodeType="interactiveSeq">
                <p:stCondLst>
                  <p:cond evt="onClick" delay="0">
                    <p:tgtEl>
                      <p:spTgt spid="80"/>
                    </p:tgtEl>
                  </p:cond>
                </p:stCondLst>
                <p:endSync evt="end" delay="0">
                  <p:rtn val="all"/>
                </p:endSync>
                <p:childTnLst>
                  <p:par>
                    <p:cTn id="710" fill="hold">
                      <p:stCondLst>
                        <p:cond delay="0"/>
                      </p:stCondLst>
                      <p:childTnLst>
                        <p:par>
                          <p:cTn id="711" fill="hold">
                            <p:stCondLst>
                              <p:cond delay="0"/>
                            </p:stCondLst>
                            <p:childTnLst>
                              <p:par>
                                <p:cTn id="712" presetID="31" presetClass="exit" presetSubtype="0" fill="hold" grpId="0" nodeType="withEffect">
                                  <p:stCondLst>
                                    <p:cond delay="0"/>
                                  </p:stCondLst>
                                  <p:childTnLst>
                                    <p:anim calcmode="lin" valueType="num">
                                      <p:cBhvr>
                                        <p:cTn id="713" dur="1000"/>
                                        <p:tgtEl>
                                          <p:spTgt spid="80"/>
                                        </p:tgtEl>
                                        <p:attrNameLst>
                                          <p:attrName>ppt_w</p:attrName>
                                        </p:attrNameLst>
                                      </p:cBhvr>
                                      <p:tavLst>
                                        <p:tav tm="0">
                                          <p:val>
                                            <p:strVal val="ppt_w"/>
                                          </p:val>
                                        </p:tav>
                                        <p:tav tm="100000">
                                          <p:val>
                                            <p:fltVal val="0"/>
                                          </p:val>
                                        </p:tav>
                                      </p:tavLst>
                                    </p:anim>
                                    <p:anim calcmode="lin" valueType="num">
                                      <p:cBhvr>
                                        <p:cTn id="714" dur="1000"/>
                                        <p:tgtEl>
                                          <p:spTgt spid="80"/>
                                        </p:tgtEl>
                                        <p:attrNameLst>
                                          <p:attrName>ppt_h</p:attrName>
                                        </p:attrNameLst>
                                      </p:cBhvr>
                                      <p:tavLst>
                                        <p:tav tm="0">
                                          <p:val>
                                            <p:strVal val="ppt_h"/>
                                          </p:val>
                                        </p:tav>
                                        <p:tav tm="100000">
                                          <p:val>
                                            <p:fltVal val="0"/>
                                          </p:val>
                                        </p:tav>
                                      </p:tavLst>
                                    </p:anim>
                                    <p:anim calcmode="lin" valueType="num">
                                      <p:cBhvr>
                                        <p:cTn id="715" dur="1000"/>
                                        <p:tgtEl>
                                          <p:spTgt spid="80"/>
                                        </p:tgtEl>
                                        <p:attrNameLst>
                                          <p:attrName>style.rotation</p:attrName>
                                        </p:attrNameLst>
                                      </p:cBhvr>
                                      <p:tavLst>
                                        <p:tav tm="0">
                                          <p:val>
                                            <p:fltVal val="0"/>
                                          </p:val>
                                        </p:tav>
                                        <p:tav tm="100000">
                                          <p:val>
                                            <p:fltVal val="90"/>
                                          </p:val>
                                        </p:tav>
                                      </p:tavLst>
                                    </p:anim>
                                    <p:animEffect transition="out" filter="fade">
                                      <p:cBhvr>
                                        <p:cTn id="716" dur="1000"/>
                                        <p:tgtEl>
                                          <p:spTgt spid="80"/>
                                        </p:tgtEl>
                                      </p:cBhvr>
                                    </p:animEffect>
                                    <p:set>
                                      <p:cBhvr>
                                        <p:cTn id="717" dur="1" fill="hold">
                                          <p:stCondLst>
                                            <p:cond delay="999"/>
                                          </p:stCondLst>
                                        </p:cTn>
                                        <p:tgtEl>
                                          <p:spTgt spid="80"/>
                                        </p:tgtEl>
                                        <p:attrNameLst>
                                          <p:attrName>style.visibility</p:attrName>
                                        </p:attrNameLst>
                                      </p:cBhvr>
                                      <p:to>
                                        <p:strVal val="hidden"/>
                                      </p:to>
                                    </p:set>
                                  </p:childTnLst>
                                </p:cTn>
                              </p:par>
                            </p:childTnLst>
                          </p:cTn>
                        </p:par>
                      </p:childTnLst>
                    </p:cTn>
                  </p:par>
                </p:childTnLst>
              </p:cTn>
              <p:nextCondLst>
                <p:cond evt="onClick" delay="0">
                  <p:tgtEl>
                    <p:spTgt spid="80"/>
                  </p:tgtEl>
                </p:cond>
              </p:nextCondLst>
            </p:seq>
            <p:seq concurrent="1" nextAc="seek">
              <p:cTn id="718" restart="whenNotActive" fill="hold" evtFilter="cancelBubble" nodeType="interactiveSeq">
                <p:stCondLst>
                  <p:cond evt="onClick" delay="0">
                    <p:tgtEl>
                      <p:spTgt spid="81"/>
                    </p:tgtEl>
                  </p:cond>
                </p:stCondLst>
                <p:endSync evt="end" delay="0">
                  <p:rtn val="all"/>
                </p:endSync>
                <p:childTnLst>
                  <p:par>
                    <p:cTn id="719" fill="hold">
                      <p:stCondLst>
                        <p:cond delay="0"/>
                      </p:stCondLst>
                      <p:childTnLst>
                        <p:par>
                          <p:cTn id="720" fill="hold">
                            <p:stCondLst>
                              <p:cond delay="0"/>
                            </p:stCondLst>
                            <p:childTnLst>
                              <p:par>
                                <p:cTn id="721" presetID="31" presetClass="exit" presetSubtype="0" fill="hold" grpId="0" nodeType="withEffect">
                                  <p:stCondLst>
                                    <p:cond delay="0"/>
                                  </p:stCondLst>
                                  <p:childTnLst>
                                    <p:anim calcmode="lin" valueType="num">
                                      <p:cBhvr>
                                        <p:cTn id="722" dur="1000"/>
                                        <p:tgtEl>
                                          <p:spTgt spid="81"/>
                                        </p:tgtEl>
                                        <p:attrNameLst>
                                          <p:attrName>ppt_w</p:attrName>
                                        </p:attrNameLst>
                                      </p:cBhvr>
                                      <p:tavLst>
                                        <p:tav tm="0">
                                          <p:val>
                                            <p:strVal val="ppt_w"/>
                                          </p:val>
                                        </p:tav>
                                        <p:tav tm="100000">
                                          <p:val>
                                            <p:fltVal val="0"/>
                                          </p:val>
                                        </p:tav>
                                      </p:tavLst>
                                    </p:anim>
                                    <p:anim calcmode="lin" valueType="num">
                                      <p:cBhvr>
                                        <p:cTn id="723" dur="1000"/>
                                        <p:tgtEl>
                                          <p:spTgt spid="81"/>
                                        </p:tgtEl>
                                        <p:attrNameLst>
                                          <p:attrName>ppt_h</p:attrName>
                                        </p:attrNameLst>
                                      </p:cBhvr>
                                      <p:tavLst>
                                        <p:tav tm="0">
                                          <p:val>
                                            <p:strVal val="ppt_h"/>
                                          </p:val>
                                        </p:tav>
                                        <p:tav tm="100000">
                                          <p:val>
                                            <p:fltVal val="0"/>
                                          </p:val>
                                        </p:tav>
                                      </p:tavLst>
                                    </p:anim>
                                    <p:anim calcmode="lin" valueType="num">
                                      <p:cBhvr>
                                        <p:cTn id="724" dur="1000"/>
                                        <p:tgtEl>
                                          <p:spTgt spid="81"/>
                                        </p:tgtEl>
                                        <p:attrNameLst>
                                          <p:attrName>style.rotation</p:attrName>
                                        </p:attrNameLst>
                                      </p:cBhvr>
                                      <p:tavLst>
                                        <p:tav tm="0">
                                          <p:val>
                                            <p:fltVal val="0"/>
                                          </p:val>
                                        </p:tav>
                                        <p:tav tm="100000">
                                          <p:val>
                                            <p:fltVal val="90"/>
                                          </p:val>
                                        </p:tav>
                                      </p:tavLst>
                                    </p:anim>
                                    <p:animEffect transition="out" filter="fade">
                                      <p:cBhvr>
                                        <p:cTn id="725" dur="1000"/>
                                        <p:tgtEl>
                                          <p:spTgt spid="81"/>
                                        </p:tgtEl>
                                      </p:cBhvr>
                                    </p:animEffect>
                                    <p:set>
                                      <p:cBhvr>
                                        <p:cTn id="726" dur="1" fill="hold">
                                          <p:stCondLst>
                                            <p:cond delay="999"/>
                                          </p:stCondLst>
                                        </p:cTn>
                                        <p:tgtEl>
                                          <p:spTgt spid="81"/>
                                        </p:tgtEl>
                                        <p:attrNameLst>
                                          <p:attrName>style.visibility</p:attrName>
                                        </p:attrNameLst>
                                      </p:cBhvr>
                                      <p:to>
                                        <p:strVal val="hidden"/>
                                      </p:to>
                                    </p:set>
                                  </p:childTnLst>
                                </p:cTn>
                              </p:par>
                            </p:childTnLst>
                          </p:cTn>
                        </p:par>
                      </p:childTnLst>
                    </p:cTn>
                  </p:par>
                </p:childTnLst>
              </p:cTn>
              <p:nextCondLst>
                <p:cond evt="onClick" delay="0">
                  <p:tgtEl>
                    <p:spTgt spid="81"/>
                  </p:tgtEl>
                </p:cond>
              </p:nextCondLst>
            </p:seq>
            <p:seq concurrent="1" nextAc="seek">
              <p:cTn id="727" restart="whenNotActive" fill="hold" evtFilter="cancelBubble" nodeType="interactiveSeq">
                <p:stCondLst>
                  <p:cond evt="onClick" delay="0">
                    <p:tgtEl>
                      <p:spTgt spid="82"/>
                    </p:tgtEl>
                  </p:cond>
                </p:stCondLst>
                <p:endSync evt="end" delay="0">
                  <p:rtn val="all"/>
                </p:endSync>
                <p:childTnLst>
                  <p:par>
                    <p:cTn id="728" fill="hold">
                      <p:stCondLst>
                        <p:cond delay="0"/>
                      </p:stCondLst>
                      <p:childTnLst>
                        <p:par>
                          <p:cTn id="729" fill="hold">
                            <p:stCondLst>
                              <p:cond delay="0"/>
                            </p:stCondLst>
                            <p:childTnLst>
                              <p:par>
                                <p:cTn id="730" presetID="31" presetClass="exit" presetSubtype="0" fill="hold" grpId="0" nodeType="withEffect">
                                  <p:stCondLst>
                                    <p:cond delay="0"/>
                                  </p:stCondLst>
                                  <p:childTnLst>
                                    <p:anim calcmode="lin" valueType="num">
                                      <p:cBhvr>
                                        <p:cTn id="731" dur="1000"/>
                                        <p:tgtEl>
                                          <p:spTgt spid="82"/>
                                        </p:tgtEl>
                                        <p:attrNameLst>
                                          <p:attrName>ppt_w</p:attrName>
                                        </p:attrNameLst>
                                      </p:cBhvr>
                                      <p:tavLst>
                                        <p:tav tm="0">
                                          <p:val>
                                            <p:strVal val="ppt_w"/>
                                          </p:val>
                                        </p:tav>
                                        <p:tav tm="100000">
                                          <p:val>
                                            <p:fltVal val="0"/>
                                          </p:val>
                                        </p:tav>
                                      </p:tavLst>
                                    </p:anim>
                                    <p:anim calcmode="lin" valueType="num">
                                      <p:cBhvr>
                                        <p:cTn id="732" dur="1000"/>
                                        <p:tgtEl>
                                          <p:spTgt spid="82"/>
                                        </p:tgtEl>
                                        <p:attrNameLst>
                                          <p:attrName>ppt_h</p:attrName>
                                        </p:attrNameLst>
                                      </p:cBhvr>
                                      <p:tavLst>
                                        <p:tav tm="0">
                                          <p:val>
                                            <p:strVal val="ppt_h"/>
                                          </p:val>
                                        </p:tav>
                                        <p:tav tm="100000">
                                          <p:val>
                                            <p:fltVal val="0"/>
                                          </p:val>
                                        </p:tav>
                                      </p:tavLst>
                                    </p:anim>
                                    <p:anim calcmode="lin" valueType="num">
                                      <p:cBhvr>
                                        <p:cTn id="733" dur="1000"/>
                                        <p:tgtEl>
                                          <p:spTgt spid="82"/>
                                        </p:tgtEl>
                                        <p:attrNameLst>
                                          <p:attrName>style.rotation</p:attrName>
                                        </p:attrNameLst>
                                      </p:cBhvr>
                                      <p:tavLst>
                                        <p:tav tm="0">
                                          <p:val>
                                            <p:fltVal val="0"/>
                                          </p:val>
                                        </p:tav>
                                        <p:tav tm="100000">
                                          <p:val>
                                            <p:fltVal val="90"/>
                                          </p:val>
                                        </p:tav>
                                      </p:tavLst>
                                    </p:anim>
                                    <p:animEffect transition="out" filter="fade">
                                      <p:cBhvr>
                                        <p:cTn id="734" dur="1000"/>
                                        <p:tgtEl>
                                          <p:spTgt spid="82"/>
                                        </p:tgtEl>
                                      </p:cBhvr>
                                    </p:animEffect>
                                    <p:set>
                                      <p:cBhvr>
                                        <p:cTn id="735" dur="1" fill="hold">
                                          <p:stCondLst>
                                            <p:cond delay="999"/>
                                          </p:stCondLst>
                                        </p:cTn>
                                        <p:tgtEl>
                                          <p:spTgt spid="82"/>
                                        </p:tgtEl>
                                        <p:attrNameLst>
                                          <p:attrName>style.visibility</p:attrName>
                                        </p:attrNameLst>
                                      </p:cBhvr>
                                      <p:to>
                                        <p:strVal val="hidden"/>
                                      </p:to>
                                    </p:set>
                                  </p:childTnLst>
                                </p:cTn>
                              </p:par>
                            </p:childTnLst>
                          </p:cTn>
                        </p:par>
                      </p:childTnLst>
                    </p:cTn>
                  </p:par>
                </p:childTnLst>
              </p:cTn>
              <p:nextCondLst>
                <p:cond evt="onClick" delay="0">
                  <p:tgtEl>
                    <p:spTgt spid="82"/>
                  </p:tgtEl>
                </p:cond>
              </p:nextCondLst>
            </p:seq>
            <p:seq concurrent="1" nextAc="seek">
              <p:cTn id="736" restart="whenNotActive" fill="hold" evtFilter="cancelBubble" nodeType="interactiveSeq">
                <p:stCondLst>
                  <p:cond evt="onClick" delay="0">
                    <p:tgtEl>
                      <p:spTgt spid="83"/>
                    </p:tgtEl>
                  </p:cond>
                </p:stCondLst>
                <p:endSync evt="end" delay="0">
                  <p:rtn val="all"/>
                </p:endSync>
                <p:childTnLst>
                  <p:par>
                    <p:cTn id="737" fill="hold">
                      <p:stCondLst>
                        <p:cond delay="0"/>
                      </p:stCondLst>
                      <p:childTnLst>
                        <p:par>
                          <p:cTn id="738" fill="hold">
                            <p:stCondLst>
                              <p:cond delay="0"/>
                            </p:stCondLst>
                            <p:childTnLst>
                              <p:par>
                                <p:cTn id="739" presetID="31" presetClass="exit" presetSubtype="0" fill="hold" grpId="0" nodeType="withEffect">
                                  <p:stCondLst>
                                    <p:cond delay="0"/>
                                  </p:stCondLst>
                                  <p:childTnLst>
                                    <p:anim calcmode="lin" valueType="num">
                                      <p:cBhvr>
                                        <p:cTn id="740" dur="1000"/>
                                        <p:tgtEl>
                                          <p:spTgt spid="83"/>
                                        </p:tgtEl>
                                        <p:attrNameLst>
                                          <p:attrName>ppt_w</p:attrName>
                                        </p:attrNameLst>
                                      </p:cBhvr>
                                      <p:tavLst>
                                        <p:tav tm="0">
                                          <p:val>
                                            <p:strVal val="ppt_w"/>
                                          </p:val>
                                        </p:tav>
                                        <p:tav tm="100000">
                                          <p:val>
                                            <p:fltVal val="0"/>
                                          </p:val>
                                        </p:tav>
                                      </p:tavLst>
                                    </p:anim>
                                    <p:anim calcmode="lin" valueType="num">
                                      <p:cBhvr>
                                        <p:cTn id="741" dur="1000"/>
                                        <p:tgtEl>
                                          <p:spTgt spid="83"/>
                                        </p:tgtEl>
                                        <p:attrNameLst>
                                          <p:attrName>ppt_h</p:attrName>
                                        </p:attrNameLst>
                                      </p:cBhvr>
                                      <p:tavLst>
                                        <p:tav tm="0">
                                          <p:val>
                                            <p:strVal val="ppt_h"/>
                                          </p:val>
                                        </p:tav>
                                        <p:tav tm="100000">
                                          <p:val>
                                            <p:fltVal val="0"/>
                                          </p:val>
                                        </p:tav>
                                      </p:tavLst>
                                    </p:anim>
                                    <p:anim calcmode="lin" valueType="num">
                                      <p:cBhvr>
                                        <p:cTn id="742" dur="1000"/>
                                        <p:tgtEl>
                                          <p:spTgt spid="83"/>
                                        </p:tgtEl>
                                        <p:attrNameLst>
                                          <p:attrName>style.rotation</p:attrName>
                                        </p:attrNameLst>
                                      </p:cBhvr>
                                      <p:tavLst>
                                        <p:tav tm="0">
                                          <p:val>
                                            <p:fltVal val="0"/>
                                          </p:val>
                                        </p:tav>
                                        <p:tav tm="100000">
                                          <p:val>
                                            <p:fltVal val="90"/>
                                          </p:val>
                                        </p:tav>
                                      </p:tavLst>
                                    </p:anim>
                                    <p:animEffect transition="out" filter="fade">
                                      <p:cBhvr>
                                        <p:cTn id="743" dur="1000"/>
                                        <p:tgtEl>
                                          <p:spTgt spid="83"/>
                                        </p:tgtEl>
                                      </p:cBhvr>
                                    </p:animEffect>
                                    <p:set>
                                      <p:cBhvr>
                                        <p:cTn id="744" dur="1" fill="hold">
                                          <p:stCondLst>
                                            <p:cond delay="999"/>
                                          </p:stCondLst>
                                        </p:cTn>
                                        <p:tgtEl>
                                          <p:spTgt spid="83"/>
                                        </p:tgtEl>
                                        <p:attrNameLst>
                                          <p:attrName>style.visibility</p:attrName>
                                        </p:attrNameLst>
                                      </p:cBhvr>
                                      <p:to>
                                        <p:strVal val="hidden"/>
                                      </p:to>
                                    </p:set>
                                  </p:childTnLst>
                                </p:cTn>
                              </p:par>
                            </p:childTnLst>
                          </p:cTn>
                        </p:par>
                      </p:childTnLst>
                    </p:cTn>
                  </p:par>
                </p:childTnLst>
              </p:cTn>
              <p:nextCondLst>
                <p:cond evt="onClick" delay="0">
                  <p:tgtEl>
                    <p:spTgt spid="83"/>
                  </p:tgtEl>
                </p:cond>
              </p:nextCondLst>
            </p:seq>
            <p:seq concurrent="1" nextAc="seek">
              <p:cTn id="745" restart="whenNotActive" fill="hold" evtFilter="cancelBubble" nodeType="interactiveSeq">
                <p:stCondLst>
                  <p:cond evt="onClick" delay="0">
                    <p:tgtEl>
                      <p:spTgt spid="84"/>
                    </p:tgtEl>
                  </p:cond>
                </p:stCondLst>
                <p:endSync evt="end" delay="0">
                  <p:rtn val="all"/>
                </p:endSync>
                <p:childTnLst>
                  <p:par>
                    <p:cTn id="746" fill="hold">
                      <p:stCondLst>
                        <p:cond delay="0"/>
                      </p:stCondLst>
                      <p:childTnLst>
                        <p:par>
                          <p:cTn id="747" fill="hold">
                            <p:stCondLst>
                              <p:cond delay="0"/>
                            </p:stCondLst>
                            <p:childTnLst>
                              <p:par>
                                <p:cTn id="748" presetID="31" presetClass="exit" presetSubtype="0" fill="hold" grpId="0" nodeType="withEffect">
                                  <p:stCondLst>
                                    <p:cond delay="0"/>
                                  </p:stCondLst>
                                  <p:childTnLst>
                                    <p:anim calcmode="lin" valueType="num">
                                      <p:cBhvr>
                                        <p:cTn id="749" dur="1000"/>
                                        <p:tgtEl>
                                          <p:spTgt spid="84"/>
                                        </p:tgtEl>
                                        <p:attrNameLst>
                                          <p:attrName>ppt_w</p:attrName>
                                        </p:attrNameLst>
                                      </p:cBhvr>
                                      <p:tavLst>
                                        <p:tav tm="0">
                                          <p:val>
                                            <p:strVal val="ppt_w"/>
                                          </p:val>
                                        </p:tav>
                                        <p:tav tm="100000">
                                          <p:val>
                                            <p:fltVal val="0"/>
                                          </p:val>
                                        </p:tav>
                                      </p:tavLst>
                                    </p:anim>
                                    <p:anim calcmode="lin" valueType="num">
                                      <p:cBhvr>
                                        <p:cTn id="750" dur="1000"/>
                                        <p:tgtEl>
                                          <p:spTgt spid="84"/>
                                        </p:tgtEl>
                                        <p:attrNameLst>
                                          <p:attrName>ppt_h</p:attrName>
                                        </p:attrNameLst>
                                      </p:cBhvr>
                                      <p:tavLst>
                                        <p:tav tm="0">
                                          <p:val>
                                            <p:strVal val="ppt_h"/>
                                          </p:val>
                                        </p:tav>
                                        <p:tav tm="100000">
                                          <p:val>
                                            <p:fltVal val="0"/>
                                          </p:val>
                                        </p:tav>
                                      </p:tavLst>
                                    </p:anim>
                                    <p:anim calcmode="lin" valueType="num">
                                      <p:cBhvr>
                                        <p:cTn id="751" dur="1000"/>
                                        <p:tgtEl>
                                          <p:spTgt spid="84"/>
                                        </p:tgtEl>
                                        <p:attrNameLst>
                                          <p:attrName>style.rotation</p:attrName>
                                        </p:attrNameLst>
                                      </p:cBhvr>
                                      <p:tavLst>
                                        <p:tav tm="0">
                                          <p:val>
                                            <p:fltVal val="0"/>
                                          </p:val>
                                        </p:tav>
                                        <p:tav tm="100000">
                                          <p:val>
                                            <p:fltVal val="90"/>
                                          </p:val>
                                        </p:tav>
                                      </p:tavLst>
                                    </p:anim>
                                    <p:animEffect transition="out" filter="fade">
                                      <p:cBhvr>
                                        <p:cTn id="752" dur="1000"/>
                                        <p:tgtEl>
                                          <p:spTgt spid="84"/>
                                        </p:tgtEl>
                                      </p:cBhvr>
                                    </p:animEffect>
                                    <p:set>
                                      <p:cBhvr>
                                        <p:cTn id="753" dur="1" fill="hold">
                                          <p:stCondLst>
                                            <p:cond delay="999"/>
                                          </p:stCondLst>
                                        </p:cTn>
                                        <p:tgtEl>
                                          <p:spTgt spid="84"/>
                                        </p:tgtEl>
                                        <p:attrNameLst>
                                          <p:attrName>style.visibility</p:attrName>
                                        </p:attrNameLst>
                                      </p:cBhvr>
                                      <p:to>
                                        <p:strVal val="hidden"/>
                                      </p:to>
                                    </p:set>
                                  </p:childTnLst>
                                </p:cTn>
                              </p:par>
                            </p:childTnLst>
                          </p:cTn>
                        </p:par>
                      </p:childTnLst>
                    </p:cTn>
                  </p:par>
                </p:childTnLst>
              </p:cTn>
              <p:nextCondLst>
                <p:cond evt="onClick" delay="0">
                  <p:tgtEl>
                    <p:spTgt spid="84"/>
                  </p:tgtEl>
                </p:cond>
              </p:nextCondLst>
            </p:seq>
            <p:seq concurrent="1" nextAc="seek">
              <p:cTn id="754" restart="whenNotActive" fill="hold" evtFilter="cancelBubble" nodeType="interactiveSeq">
                <p:stCondLst>
                  <p:cond evt="onClick" delay="0">
                    <p:tgtEl>
                      <p:spTgt spid="85"/>
                    </p:tgtEl>
                  </p:cond>
                </p:stCondLst>
                <p:endSync evt="end" delay="0">
                  <p:rtn val="all"/>
                </p:endSync>
                <p:childTnLst>
                  <p:par>
                    <p:cTn id="755" fill="hold">
                      <p:stCondLst>
                        <p:cond delay="0"/>
                      </p:stCondLst>
                      <p:childTnLst>
                        <p:par>
                          <p:cTn id="756" fill="hold">
                            <p:stCondLst>
                              <p:cond delay="0"/>
                            </p:stCondLst>
                            <p:childTnLst>
                              <p:par>
                                <p:cTn id="757" presetID="31" presetClass="exit" presetSubtype="0" fill="hold" grpId="0" nodeType="withEffect">
                                  <p:stCondLst>
                                    <p:cond delay="0"/>
                                  </p:stCondLst>
                                  <p:childTnLst>
                                    <p:anim calcmode="lin" valueType="num">
                                      <p:cBhvr>
                                        <p:cTn id="758" dur="1000"/>
                                        <p:tgtEl>
                                          <p:spTgt spid="85"/>
                                        </p:tgtEl>
                                        <p:attrNameLst>
                                          <p:attrName>ppt_w</p:attrName>
                                        </p:attrNameLst>
                                      </p:cBhvr>
                                      <p:tavLst>
                                        <p:tav tm="0">
                                          <p:val>
                                            <p:strVal val="ppt_w"/>
                                          </p:val>
                                        </p:tav>
                                        <p:tav tm="100000">
                                          <p:val>
                                            <p:fltVal val="0"/>
                                          </p:val>
                                        </p:tav>
                                      </p:tavLst>
                                    </p:anim>
                                    <p:anim calcmode="lin" valueType="num">
                                      <p:cBhvr>
                                        <p:cTn id="759" dur="1000"/>
                                        <p:tgtEl>
                                          <p:spTgt spid="85"/>
                                        </p:tgtEl>
                                        <p:attrNameLst>
                                          <p:attrName>ppt_h</p:attrName>
                                        </p:attrNameLst>
                                      </p:cBhvr>
                                      <p:tavLst>
                                        <p:tav tm="0">
                                          <p:val>
                                            <p:strVal val="ppt_h"/>
                                          </p:val>
                                        </p:tav>
                                        <p:tav tm="100000">
                                          <p:val>
                                            <p:fltVal val="0"/>
                                          </p:val>
                                        </p:tav>
                                      </p:tavLst>
                                    </p:anim>
                                    <p:anim calcmode="lin" valueType="num">
                                      <p:cBhvr>
                                        <p:cTn id="760" dur="1000"/>
                                        <p:tgtEl>
                                          <p:spTgt spid="85"/>
                                        </p:tgtEl>
                                        <p:attrNameLst>
                                          <p:attrName>style.rotation</p:attrName>
                                        </p:attrNameLst>
                                      </p:cBhvr>
                                      <p:tavLst>
                                        <p:tav tm="0">
                                          <p:val>
                                            <p:fltVal val="0"/>
                                          </p:val>
                                        </p:tav>
                                        <p:tav tm="100000">
                                          <p:val>
                                            <p:fltVal val="90"/>
                                          </p:val>
                                        </p:tav>
                                      </p:tavLst>
                                    </p:anim>
                                    <p:animEffect transition="out" filter="fade">
                                      <p:cBhvr>
                                        <p:cTn id="761" dur="1000"/>
                                        <p:tgtEl>
                                          <p:spTgt spid="85"/>
                                        </p:tgtEl>
                                      </p:cBhvr>
                                    </p:animEffect>
                                    <p:set>
                                      <p:cBhvr>
                                        <p:cTn id="762" dur="1" fill="hold">
                                          <p:stCondLst>
                                            <p:cond delay="999"/>
                                          </p:stCondLst>
                                        </p:cTn>
                                        <p:tgtEl>
                                          <p:spTgt spid="85"/>
                                        </p:tgtEl>
                                        <p:attrNameLst>
                                          <p:attrName>style.visibility</p:attrName>
                                        </p:attrNameLst>
                                      </p:cBhvr>
                                      <p:to>
                                        <p:strVal val="hidden"/>
                                      </p:to>
                                    </p:set>
                                  </p:childTnLst>
                                </p:cTn>
                              </p:par>
                            </p:childTnLst>
                          </p:cTn>
                        </p:par>
                      </p:childTnLst>
                    </p:cTn>
                  </p:par>
                </p:childTnLst>
              </p:cTn>
              <p:nextCondLst>
                <p:cond evt="onClick" delay="0">
                  <p:tgtEl>
                    <p:spTgt spid="85"/>
                  </p:tgtEl>
                </p:cond>
              </p:nextCondLst>
            </p:seq>
            <p:seq concurrent="1" nextAc="seek">
              <p:cTn id="763" restart="whenNotActive" fill="hold" evtFilter="cancelBubble" nodeType="interactiveSeq">
                <p:stCondLst>
                  <p:cond evt="onClick" delay="0">
                    <p:tgtEl>
                      <p:spTgt spid="86"/>
                    </p:tgtEl>
                  </p:cond>
                </p:stCondLst>
                <p:endSync evt="end" delay="0">
                  <p:rtn val="all"/>
                </p:endSync>
                <p:childTnLst>
                  <p:par>
                    <p:cTn id="764" fill="hold">
                      <p:stCondLst>
                        <p:cond delay="0"/>
                      </p:stCondLst>
                      <p:childTnLst>
                        <p:par>
                          <p:cTn id="765" fill="hold">
                            <p:stCondLst>
                              <p:cond delay="0"/>
                            </p:stCondLst>
                            <p:childTnLst>
                              <p:par>
                                <p:cTn id="766" presetID="31" presetClass="exit" presetSubtype="0" fill="hold" grpId="0" nodeType="withEffect">
                                  <p:stCondLst>
                                    <p:cond delay="0"/>
                                  </p:stCondLst>
                                  <p:childTnLst>
                                    <p:anim calcmode="lin" valueType="num">
                                      <p:cBhvr>
                                        <p:cTn id="767" dur="1000"/>
                                        <p:tgtEl>
                                          <p:spTgt spid="86"/>
                                        </p:tgtEl>
                                        <p:attrNameLst>
                                          <p:attrName>ppt_w</p:attrName>
                                        </p:attrNameLst>
                                      </p:cBhvr>
                                      <p:tavLst>
                                        <p:tav tm="0">
                                          <p:val>
                                            <p:strVal val="ppt_w"/>
                                          </p:val>
                                        </p:tav>
                                        <p:tav tm="100000">
                                          <p:val>
                                            <p:fltVal val="0"/>
                                          </p:val>
                                        </p:tav>
                                      </p:tavLst>
                                    </p:anim>
                                    <p:anim calcmode="lin" valueType="num">
                                      <p:cBhvr>
                                        <p:cTn id="768" dur="1000"/>
                                        <p:tgtEl>
                                          <p:spTgt spid="86"/>
                                        </p:tgtEl>
                                        <p:attrNameLst>
                                          <p:attrName>ppt_h</p:attrName>
                                        </p:attrNameLst>
                                      </p:cBhvr>
                                      <p:tavLst>
                                        <p:tav tm="0">
                                          <p:val>
                                            <p:strVal val="ppt_h"/>
                                          </p:val>
                                        </p:tav>
                                        <p:tav tm="100000">
                                          <p:val>
                                            <p:fltVal val="0"/>
                                          </p:val>
                                        </p:tav>
                                      </p:tavLst>
                                    </p:anim>
                                    <p:anim calcmode="lin" valueType="num">
                                      <p:cBhvr>
                                        <p:cTn id="769" dur="1000"/>
                                        <p:tgtEl>
                                          <p:spTgt spid="86"/>
                                        </p:tgtEl>
                                        <p:attrNameLst>
                                          <p:attrName>style.rotation</p:attrName>
                                        </p:attrNameLst>
                                      </p:cBhvr>
                                      <p:tavLst>
                                        <p:tav tm="0">
                                          <p:val>
                                            <p:fltVal val="0"/>
                                          </p:val>
                                        </p:tav>
                                        <p:tav tm="100000">
                                          <p:val>
                                            <p:fltVal val="90"/>
                                          </p:val>
                                        </p:tav>
                                      </p:tavLst>
                                    </p:anim>
                                    <p:animEffect transition="out" filter="fade">
                                      <p:cBhvr>
                                        <p:cTn id="770" dur="1000"/>
                                        <p:tgtEl>
                                          <p:spTgt spid="86"/>
                                        </p:tgtEl>
                                      </p:cBhvr>
                                    </p:animEffect>
                                    <p:set>
                                      <p:cBhvr>
                                        <p:cTn id="771" dur="1" fill="hold">
                                          <p:stCondLst>
                                            <p:cond delay="999"/>
                                          </p:stCondLst>
                                        </p:cTn>
                                        <p:tgtEl>
                                          <p:spTgt spid="86"/>
                                        </p:tgtEl>
                                        <p:attrNameLst>
                                          <p:attrName>style.visibility</p:attrName>
                                        </p:attrNameLst>
                                      </p:cBhvr>
                                      <p:to>
                                        <p:strVal val="hidden"/>
                                      </p:to>
                                    </p:set>
                                  </p:childTnLst>
                                </p:cTn>
                              </p:par>
                            </p:childTnLst>
                          </p:cTn>
                        </p:par>
                      </p:childTnLst>
                    </p:cTn>
                  </p:par>
                </p:childTnLst>
              </p:cTn>
              <p:nextCondLst>
                <p:cond evt="onClick" delay="0">
                  <p:tgtEl>
                    <p:spTgt spid="86"/>
                  </p:tgtEl>
                </p:cond>
              </p:nextCondLst>
            </p:seq>
            <p:seq concurrent="1" nextAc="seek">
              <p:cTn id="772" restart="whenNotActive" fill="hold" evtFilter="cancelBubble" nodeType="interactiveSeq">
                <p:stCondLst>
                  <p:cond evt="onClick" delay="0">
                    <p:tgtEl>
                      <p:spTgt spid="87"/>
                    </p:tgtEl>
                  </p:cond>
                </p:stCondLst>
                <p:endSync evt="end" delay="0">
                  <p:rtn val="all"/>
                </p:endSync>
                <p:childTnLst>
                  <p:par>
                    <p:cTn id="773" fill="hold">
                      <p:stCondLst>
                        <p:cond delay="0"/>
                      </p:stCondLst>
                      <p:childTnLst>
                        <p:par>
                          <p:cTn id="774" fill="hold">
                            <p:stCondLst>
                              <p:cond delay="0"/>
                            </p:stCondLst>
                            <p:childTnLst>
                              <p:par>
                                <p:cTn id="775" presetID="31" presetClass="exit" presetSubtype="0" fill="hold" grpId="0" nodeType="withEffect">
                                  <p:stCondLst>
                                    <p:cond delay="0"/>
                                  </p:stCondLst>
                                  <p:childTnLst>
                                    <p:anim calcmode="lin" valueType="num">
                                      <p:cBhvr>
                                        <p:cTn id="776" dur="1000"/>
                                        <p:tgtEl>
                                          <p:spTgt spid="87"/>
                                        </p:tgtEl>
                                        <p:attrNameLst>
                                          <p:attrName>ppt_w</p:attrName>
                                        </p:attrNameLst>
                                      </p:cBhvr>
                                      <p:tavLst>
                                        <p:tav tm="0">
                                          <p:val>
                                            <p:strVal val="ppt_w"/>
                                          </p:val>
                                        </p:tav>
                                        <p:tav tm="100000">
                                          <p:val>
                                            <p:fltVal val="0"/>
                                          </p:val>
                                        </p:tav>
                                      </p:tavLst>
                                    </p:anim>
                                    <p:anim calcmode="lin" valueType="num">
                                      <p:cBhvr>
                                        <p:cTn id="777" dur="1000"/>
                                        <p:tgtEl>
                                          <p:spTgt spid="87"/>
                                        </p:tgtEl>
                                        <p:attrNameLst>
                                          <p:attrName>ppt_h</p:attrName>
                                        </p:attrNameLst>
                                      </p:cBhvr>
                                      <p:tavLst>
                                        <p:tav tm="0">
                                          <p:val>
                                            <p:strVal val="ppt_h"/>
                                          </p:val>
                                        </p:tav>
                                        <p:tav tm="100000">
                                          <p:val>
                                            <p:fltVal val="0"/>
                                          </p:val>
                                        </p:tav>
                                      </p:tavLst>
                                    </p:anim>
                                    <p:anim calcmode="lin" valueType="num">
                                      <p:cBhvr>
                                        <p:cTn id="778" dur="1000"/>
                                        <p:tgtEl>
                                          <p:spTgt spid="87"/>
                                        </p:tgtEl>
                                        <p:attrNameLst>
                                          <p:attrName>style.rotation</p:attrName>
                                        </p:attrNameLst>
                                      </p:cBhvr>
                                      <p:tavLst>
                                        <p:tav tm="0">
                                          <p:val>
                                            <p:fltVal val="0"/>
                                          </p:val>
                                        </p:tav>
                                        <p:tav tm="100000">
                                          <p:val>
                                            <p:fltVal val="90"/>
                                          </p:val>
                                        </p:tav>
                                      </p:tavLst>
                                    </p:anim>
                                    <p:animEffect transition="out" filter="fade">
                                      <p:cBhvr>
                                        <p:cTn id="779" dur="1000"/>
                                        <p:tgtEl>
                                          <p:spTgt spid="87"/>
                                        </p:tgtEl>
                                      </p:cBhvr>
                                    </p:animEffect>
                                    <p:set>
                                      <p:cBhvr>
                                        <p:cTn id="780" dur="1" fill="hold">
                                          <p:stCondLst>
                                            <p:cond delay="999"/>
                                          </p:stCondLst>
                                        </p:cTn>
                                        <p:tgtEl>
                                          <p:spTgt spid="87"/>
                                        </p:tgtEl>
                                        <p:attrNameLst>
                                          <p:attrName>style.visibility</p:attrName>
                                        </p:attrNameLst>
                                      </p:cBhvr>
                                      <p:to>
                                        <p:strVal val="hidden"/>
                                      </p:to>
                                    </p:set>
                                  </p:childTnLst>
                                </p:cTn>
                              </p:par>
                            </p:childTnLst>
                          </p:cTn>
                        </p:par>
                      </p:childTnLst>
                    </p:cTn>
                  </p:par>
                </p:childTnLst>
              </p:cTn>
              <p:nextCondLst>
                <p:cond evt="onClick" delay="0">
                  <p:tgtEl>
                    <p:spTgt spid="87"/>
                  </p:tgtEl>
                </p:cond>
              </p:nextCondLst>
            </p:seq>
            <p:seq concurrent="1" nextAc="seek">
              <p:cTn id="781" restart="whenNotActive" fill="hold" evtFilter="cancelBubble" nodeType="interactiveSeq">
                <p:stCondLst>
                  <p:cond evt="onClick" delay="0">
                    <p:tgtEl>
                      <p:spTgt spid="88"/>
                    </p:tgtEl>
                  </p:cond>
                </p:stCondLst>
                <p:endSync evt="end" delay="0">
                  <p:rtn val="all"/>
                </p:endSync>
                <p:childTnLst>
                  <p:par>
                    <p:cTn id="782" fill="hold">
                      <p:stCondLst>
                        <p:cond delay="0"/>
                      </p:stCondLst>
                      <p:childTnLst>
                        <p:par>
                          <p:cTn id="783" fill="hold">
                            <p:stCondLst>
                              <p:cond delay="0"/>
                            </p:stCondLst>
                            <p:childTnLst>
                              <p:par>
                                <p:cTn id="784" presetID="31" presetClass="exit" presetSubtype="0" fill="hold" grpId="0" nodeType="withEffect">
                                  <p:stCondLst>
                                    <p:cond delay="0"/>
                                  </p:stCondLst>
                                  <p:childTnLst>
                                    <p:anim calcmode="lin" valueType="num">
                                      <p:cBhvr>
                                        <p:cTn id="785" dur="1000"/>
                                        <p:tgtEl>
                                          <p:spTgt spid="88"/>
                                        </p:tgtEl>
                                        <p:attrNameLst>
                                          <p:attrName>ppt_w</p:attrName>
                                        </p:attrNameLst>
                                      </p:cBhvr>
                                      <p:tavLst>
                                        <p:tav tm="0">
                                          <p:val>
                                            <p:strVal val="ppt_w"/>
                                          </p:val>
                                        </p:tav>
                                        <p:tav tm="100000">
                                          <p:val>
                                            <p:fltVal val="0"/>
                                          </p:val>
                                        </p:tav>
                                      </p:tavLst>
                                    </p:anim>
                                    <p:anim calcmode="lin" valueType="num">
                                      <p:cBhvr>
                                        <p:cTn id="786" dur="1000"/>
                                        <p:tgtEl>
                                          <p:spTgt spid="88"/>
                                        </p:tgtEl>
                                        <p:attrNameLst>
                                          <p:attrName>ppt_h</p:attrName>
                                        </p:attrNameLst>
                                      </p:cBhvr>
                                      <p:tavLst>
                                        <p:tav tm="0">
                                          <p:val>
                                            <p:strVal val="ppt_h"/>
                                          </p:val>
                                        </p:tav>
                                        <p:tav tm="100000">
                                          <p:val>
                                            <p:fltVal val="0"/>
                                          </p:val>
                                        </p:tav>
                                      </p:tavLst>
                                    </p:anim>
                                    <p:anim calcmode="lin" valueType="num">
                                      <p:cBhvr>
                                        <p:cTn id="787" dur="1000"/>
                                        <p:tgtEl>
                                          <p:spTgt spid="88"/>
                                        </p:tgtEl>
                                        <p:attrNameLst>
                                          <p:attrName>style.rotation</p:attrName>
                                        </p:attrNameLst>
                                      </p:cBhvr>
                                      <p:tavLst>
                                        <p:tav tm="0">
                                          <p:val>
                                            <p:fltVal val="0"/>
                                          </p:val>
                                        </p:tav>
                                        <p:tav tm="100000">
                                          <p:val>
                                            <p:fltVal val="90"/>
                                          </p:val>
                                        </p:tav>
                                      </p:tavLst>
                                    </p:anim>
                                    <p:animEffect transition="out" filter="fade">
                                      <p:cBhvr>
                                        <p:cTn id="788" dur="1000"/>
                                        <p:tgtEl>
                                          <p:spTgt spid="88"/>
                                        </p:tgtEl>
                                      </p:cBhvr>
                                    </p:animEffect>
                                    <p:set>
                                      <p:cBhvr>
                                        <p:cTn id="789" dur="1" fill="hold">
                                          <p:stCondLst>
                                            <p:cond delay="999"/>
                                          </p:stCondLst>
                                        </p:cTn>
                                        <p:tgtEl>
                                          <p:spTgt spid="88"/>
                                        </p:tgtEl>
                                        <p:attrNameLst>
                                          <p:attrName>style.visibility</p:attrName>
                                        </p:attrNameLst>
                                      </p:cBhvr>
                                      <p:to>
                                        <p:strVal val="hidden"/>
                                      </p:to>
                                    </p:set>
                                  </p:childTnLst>
                                </p:cTn>
                              </p:par>
                            </p:childTnLst>
                          </p:cTn>
                        </p:par>
                      </p:childTnLst>
                    </p:cTn>
                  </p:par>
                </p:childTnLst>
              </p:cTn>
              <p:nextCondLst>
                <p:cond evt="onClick" delay="0">
                  <p:tgtEl>
                    <p:spTgt spid="88"/>
                  </p:tgtEl>
                </p:cond>
              </p:nextCondLst>
            </p:seq>
            <p:seq concurrent="1" nextAc="seek">
              <p:cTn id="790" restart="whenNotActive" fill="hold" evtFilter="cancelBubble" nodeType="interactiveSeq">
                <p:stCondLst>
                  <p:cond evt="onClick" delay="0">
                    <p:tgtEl>
                      <p:spTgt spid="89"/>
                    </p:tgtEl>
                  </p:cond>
                </p:stCondLst>
                <p:endSync evt="end" delay="0">
                  <p:rtn val="all"/>
                </p:endSync>
                <p:childTnLst>
                  <p:par>
                    <p:cTn id="791" fill="hold">
                      <p:stCondLst>
                        <p:cond delay="0"/>
                      </p:stCondLst>
                      <p:childTnLst>
                        <p:par>
                          <p:cTn id="792" fill="hold">
                            <p:stCondLst>
                              <p:cond delay="0"/>
                            </p:stCondLst>
                            <p:childTnLst>
                              <p:par>
                                <p:cTn id="793" presetID="31" presetClass="exit" presetSubtype="0" fill="hold" grpId="0" nodeType="withEffect">
                                  <p:stCondLst>
                                    <p:cond delay="0"/>
                                  </p:stCondLst>
                                  <p:childTnLst>
                                    <p:anim calcmode="lin" valueType="num">
                                      <p:cBhvr>
                                        <p:cTn id="794" dur="1000"/>
                                        <p:tgtEl>
                                          <p:spTgt spid="89"/>
                                        </p:tgtEl>
                                        <p:attrNameLst>
                                          <p:attrName>ppt_w</p:attrName>
                                        </p:attrNameLst>
                                      </p:cBhvr>
                                      <p:tavLst>
                                        <p:tav tm="0">
                                          <p:val>
                                            <p:strVal val="ppt_w"/>
                                          </p:val>
                                        </p:tav>
                                        <p:tav tm="100000">
                                          <p:val>
                                            <p:fltVal val="0"/>
                                          </p:val>
                                        </p:tav>
                                      </p:tavLst>
                                    </p:anim>
                                    <p:anim calcmode="lin" valueType="num">
                                      <p:cBhvr>
                                        <p:cTn id="795" dur="1000"/>
                                        <p:tgtEl>
                                          <p:spTgt spid="89"/>
                                        </p:tgtEl>
                                        <p:attrNameLst>
                                          <p:attrName>ppt_h</p:attrName>
                                        </p:attrNameLst>
                                      </p:cBhvr>
                                      <p:tavLst>
                                        <p:tav tm="0">
                                          <p:val>
                                            <p:strVal val="ppt_h"/>
                                          </p:val>
                                        </p:tav>
                                        <p:tav tm="100000">
                                          <p:val>
                                            <p:fltVal val="0"/>
                                          </p:val>
                                        </p:tav>
                                      </p:tavLst>
                                    </p:anim>
                                    <p:anim calcmode="lin" valueType="num">
                                      <p:cBhvr>
                                        <p:cTn id="796" dur="1000"/>
                                        <p:tgtEl>
                                          <p:spTgt spid="89"/>
                                        </p:tgtEl>
                                        <p:attrNameLst>
                                          <p:attrName>style.rotation</p:attrName>
                                        </p:attrNameLst>
                                      </p:cBhvr>
                                      <p:tavLst>
                                        <p:tav tm="0">
                                          <p:val>
                                            <p:fltVal val="0"/>
                                          </p:val>
                                        </p:tav>
                                        <p:tav tm="100000">
                                          <p:val>
                                            <p:fltVal val="90"/>
                                          </p:val>
                                        </p:tav>
                                      </p:tavLst>
                                    </p:anim>
                                    <p:animEffect transition="out" filter="fade">
                                      <p:cBhvr>
                                        <p:cTn id="797" dur="1000"/>
                                        <p:tgtEl>
                                          <p:spTgt spid="89"/>
                                        </p:tgtEl>
                                      </p:cBhvr>
                                    </p:animEffect>
                                    <p:set>
                                      <p:cBhvr>
                                        <p:cTn id="798" dur="1" fill="hold">
                                          <p:stCondLst>
                                            <p:cond delay="999"/>
                                          </p:stCondLst>
                                        </p:cTn>
                                        <p:tgtEl>
                                          <p:spTgt spid="89"/>
                                        </p:tgtEl>
                                        <p:attrNameLst>
                                          <p:attrName>style.visibility</p:attrName>
                                        </p:attrNameLst>
                                      </p:cBhvr>
                                      <p:to>
                                        <p:strVal val="hidden"/>
                                      </p:to>
                                    </p:set>
                                  </p:childTnLst>
                                </p:cTn>
                              </p:par>
                            </p:childTnLst>
                          </p:cTn>
                        </p:par>
                      </p:childTnLst>
                    </p:cTn>
                  </p:par>
                </p:childTnLst>
              </p:cTn>
              <p:nextCondLst>
                <p:cond evt="onClick" delay="0">
                  <p:tgtEl>
                    <p:spTgt spid="89"/>
                  </p:tgtEl>
                </p:cond>
              </p:nextCondLst>
            </p:seq>
            <p:seq concurrent="1" nextAc="seek">
              <p:cTn id="799" restart="whenNotActive" fill="hold" evtFilter="cancelBubble" nodeType="interactiveSeq">
                <p:stCondLst>
                  <p:cond evt="onClick" delay="0">
                    <p:tgtEl>
                      <p:spTgt spid="90"/>
                    </p:tgtEl>
                  </p:cond>
                </p:stCondLst>
                <p:endSync evt="end" delay="0">
                  <p:rtn val="all"/>
                </p:endSync>
                <p:childTnLst>
                  <p:par>
                    <p:cTn id="800" fill="hold">
                      <p:stCondLst>
                        <p:cond delay="0"/>
                      </p:stCondLst>
                      <p:childTnLst>
                        <p:par>
                          <p:cTn id="801" fill="hold">
                            <p:stCondLst>
                              <p:cond delay="0"/>
                            </p:stCondLst>
                            <p:childTnLst>
                              <p:par>
                                <p:cTn id="802" presetID="31" presetClass="exit" presetSubtype="0" fill="hold" grpId="0" nodeType="withEffect">
                                  <p:stCondLst>
                                    <p:cond delay="0"/>
                                  </p:stCondLst>
                                  <p:childTnLst>
                                    <p:anim calcmode="lin" valueType="num">
                                      <p:cBhvr>
                                        <p:cTn id="803" dur="1000"/>
                                        <p:tgtEl>
                                          <p:spTgt spid="90"/>
                                        </p:tgtEl>
                                        <p:attrNameLst>
                                          <p:attrName>ppt_w</p:attrName>
                                        </p:attrNameLst>
                                      </p:cBhvr>
                                      <p:tavLst>
                                        <p:tav tm="0">
                                          <p:val>
                                            <p:strVal val="ppt_w"/>
                                          </p:val>
                                        </p:tav>
                                        <p:tav tm="100000">
                                          <p:val>
                                            <p:fltVal val="0"/>
                                          </p:val>
                                        </p:tav>
                                      </p:tavLst>
                                    </p:anim>
                                    <p:anim calcmode="lin" valueType="num">
                                      <p:cBhvr>
                                        <p:cTn id="804" dur="1000"/>
                                        <p:tgtEl>
                                          <p:spTgt spid="90"/>
                                        </p:tgtEl>
                                        <p:attrNameLst>
                                          <p:attrName>ppt_h</p:attrName>
                                        </p:attrNameLst>
                                      </p:cBhvr>
                                      <p:tavLst>
                                        <p:tav tm="0">
                                          <p:val>
                                            <p:strVal val="ppt_h"/>
                                          </p:val>
                                        </p:tav>
                                        <p:tav tm="100000">
                                          <p:val>
                                            <p:fltVal val="0"/>
                                          </p:val>
                                        </p:tav>
                                      </p:tavLst>
                                    </p:anim>
                                    <p:anim calcmode="lin" valueType="num">
                                      <p:cBhvr>
                                        <p:cTn id="805" dur="1000"/>
                                        <p:tgtEl>
                                          <p:spTgt spid="90"/>
                                        </p:tgtEl>
                                        <p:attrNameLst>
                                          <p:attrName>style.rotation</p:attrName>
                                        </p:attrNameLst>
                                      </p:cBhvr>
                                      <p:tavLst>
                                        <p:tav tm="0">
                                          <p:val>
                                            <p:fltVal val="0"/>
                                          </p:val>
                                        </p:tav>
                                        <p:tav tm="100000">
                                          <p:val>
                                            <p:fltVal val="90"/>
                                          </p:val>
                                        </p:tav>
                                      </p:tavLst>
                                    </p:anim>
                                    <p:animEffect transition="out" filter="fade">
                                      <p:cBhvr>
                                        <p:cTn id="806" dur="1000"/>
                                        <p:tgtEl>
                                          <p:spTgt spid="90"/>
                                        </p:tgtEl>
                                      </p:cBhvr>
                                    </p:animEffect>
                                    <p:set>
                                      <p:cBhvr>
                                        <p:cTn id="807" dur="1" fill="hold">
                                          <p:stCondLst>
                                            <p:cond delay="999"/>
                                          </p:stCondLst>
                                        </p:cTn>
                                        <p:tgtEl>
                                          <p:spTgt spid="90"/>
                                        </p:tgtEl>
                                        <p:attrNameLst>
                                          <p:attrName>style.visibility</p:attrName>
                                        </p:attrNameLst>
                                      </p:cBhvr>
                                      <p:to>
                                        <p:strVal val="hidden"/>
                                      </p:to>
                                    </p:set>
                                  </p:childTnLst>
                                </p:cTn>
                              </p:par>
                            </p:childTnLst>
                          </p:cTn>
                        </p:par>
                      </p:childTnLst>
                    </p:cTn>
                  </p:par>
                </p:childTnLst>
              </p:cTn>
              <p:nextCondLst>
                <p:cond evt="onClick" delay="0">
                  <p:tgtEl>
                    <p:spTgt spid="90"/>
                  </p:tgtEl>
                </p:cond>
              </p:nextCondLst>
            </p:seq>
            <p:seq concurrent="1" nextAc="seek">
              <p:cTn id="808" restart="whenNotActive" fill="hold" evtFilter="cancelBubble" nodeType="interactiveSeq">
                <p:stCondLst>
                  <p:cond evt="onClick" delay="0">
                    <p:tgtEl>
                      <p:spTgt spid="91"/>
                    </p:tgtEl>
                  </p:cond>
                </p:stCondLst>
                <p:endSync evt="end" delay="0">
                  <p:rtn val="all"/>
                </p:endSync>
                <p:childTnLst>
                  <p:par>
                    <p:cTn id="809" fill="hold">
                      <p:stCondLst>
                        <p:cond delay="0"/>
                      </p:stCondLst>
                      <p:childTnLst>
                        <p:par>
                          <p:cTn id="810" fill="hold">
                            <p:stCondLst>
                              <p:cond delay="0"/>
                            </p:stCondLst>
                            <p:childTnLst>
                              <p:par>
                                <p:cTn id="811" presetID="31" presetClass="exit" presetSubtype="0" fill="hold" grpId="0" nodeType="withEffect">
                                  <p:stCondLst>
                                    <p:cond delay="0"/>
                                  </p:stCondLst>
                                  <p:childTnLst>
                                    <p:anim calcmode="lin" valueType="num">
                                      <p:cBhvr>
                                        <p:cTn id="812" dur="1000"/>
                                        <p:tgtEl>
                                          <p:spTgt spid="91"/>
                                        </p:tgtEl>
                                        <p:attrNameLst>
                                          <p:attrName>ppt_w</p:attrName>
                                        </p:attrNameLst>
                                      </p:cBhvr>
                                      <p:tavLst>
                                        <p:tav tm="0">
                                          <p:val>
                                            <p:strVal val="ppt_w"/>
                                          </p:val>
                                        </p:tav>
                                        <p:tav tm="100000">
                                          <p:val>
                                            <p:fltVal val="0"/>
                                          </p:val>
                                        </p:tav>
                                      </p:tavLst>
                                    </p:anim>
                                    <p:anim calcmode="lin" valueType="num">
                                      <p:cBhvr>
                                        <p:cTn id="813" dur="1000"/>
                                        <p:tgtEl>
                                          <p:spTgt spid="91"/>
                                        </p:tgtEl>
                                        <p:attrNameLst>
                                          <p:attrName>ppt_h</p:attrName>
                                        </p:attrNameLst>
                                      </p:cBhvr>
                                      <p:tavLst>
                                        <p:tav tm="0">
                                          <p:val>
                                            <p:strVal val="ppt_h"/>
                                          </p:val>
                                        </p:tav>
                                        <p:tav tm="100000">
                                          <p:val>
                                            <p:fltVal val="0"/>
                                          </p:val>
                                        </p:tav>
                                      </p:tavLst>
                                    </p:anim>
                                    <p:anim calcmode="lin" valueType="num">
                                      <p:cBhvr>
                                        <p:cTn id="814" dur="1000"/>
                                        <p:tgtEl>
                                          <p:spTgt spid="91"/>
                                        </p:tgtEl>
                                        <p:attrNameLst>
                                          <p:attrName>style.rotation</p:attrName>
                                        </p:attrNameLst>
                                      </p:cBhvr>
                                      <p:tavLst>
                                        <p:tav tm="0">
                                          <p:val>
                                            <p:fltVal val="0"/>
                                          </p:val>
                                        </p:tav>
                                        <p:tav tm="100000">
                                          <p:val>
                                            <p:fltVal val="90"/>
                                          </p:val>
                                        </p:tav>
                                      </p:tavLst>
                                    </p:anim>
                                    <p:animEffect transition="out" filter="fade">
                                      <p:cBhvr>
                                        <p:cTn id="815" dur="1000"/>
                                        <p:tgtEl>
                                          <p:spTgt spid="91"/>
                                        </p:tgtEl>
                                      </p:cBhvr>
                                    </p:animEffect>
                                    <p:set>
                                      <p:cBhvr>
                                        <p:cTn id="816" dur="1" fill="hold">
                                          <p:stCondLst>
                                            <p:cond delay="999"/>
                                          </p:stCondLst>
                                        </p:cTn>
                                        <p:tgtEl>
                                          <p:spTgt spid="91"/>
                                        </p:tgtEl>
                                        <p:attrNameLst>
                                          <p:attrName>style.visibility</p:attrName>
                                        </p:attrNameLst>
                                      </p:cBhvr>
                                      <p:to>
                                        <p:strVal val="hidden"/>
                                      </p:to>
                                    </p:set>
                                  </p:childTnLst>
                                </p:cTn>
                              </p:par>
                            </p:childTnLst>
                          </p:cTn>
                        </p:par>
                      </p:childTnLst>
                    </p:cTn>
                  </p:par>
                </p:childTnLst>
              </p:cTn>
              <p:nextCondLst>
                <p:cond evt="onClick" delay="0">
                  <p:tgtEl>
                    <p:spTgt spid="91"/>
                  </p:tgtEl>
                </p:cond>
              </p:nextCondLst>
            </p:seq>
            <p:seq concurrent="1" nextAc="seek">
              <p:cTn id="817" restart="whenNotActive" fill="hold" evtFilter="cancelBubble" nodeType="interactiveSeq">
                <p:stCondLst>
                  <p:cond evt="onClick" delay="0">
                    <p:tgtEl>
                      <p:spTgt spid="92"/>
                    </p:tgtEl>
                  </p:cond>
                </p:stCondLst>
                <p:endSync evt="end" delay="0">
                  <p:rtn val="all"/>
                </p:endSync>
                <p:childTnLst>
                  <p:par>
                    <p:cTn id="818" fill="hold">
                      <p:stCondLst>
                        <p:cond delay="0"/>
                      </p:stCondLst>
                      <p:childTnLst>
                        <p:par>
                          <p:cTn id="819" fill="hold">
                            <p:stCondLst>
                              <p:cond delay="0"/>
                            </p:stCondLst>
                            <p:childTnLst>
                              <p:par>
                                <p:cTn id="820" presetID="31" presetClass="exit" presetSubtype="0" fill="hold" grpId="0" nodeType="withEffect">
                                  <p:stCondLst>
                                    <p:cond delay="0"/>
                                  </p:stCondLst>
                                  <p:childTnLst>
                                    <p:anim calcmode="lin" valueType="num">
                                      <p:cBhvr>
                                        <p:cTn id="821" dur="1000"/>
                                        <p:tgtEl>
                                          <p:spTgt spid="92"/>
                                        </p:tgtEl>
                                        <p:attrNameLst>
                                          <p:attrName>ppt_w</p:attrName>
                                        </p:attrNameLst>
                                      </p:cBhvr>
                                      <p:tavLst>
                                        <p:tav tm="0">
                                          <p:val>
                                            <p:strVal val="ppt_w"/>
                                          </p:val>
                                        </p:tav>
                                        <p:tav tm="100000">
                                          <p:val>
                                            <p:fltVal val="0"/>
                                          </p:val>
                                        </p:tav>
                                      </p:tavLst>
                                    </p:anim>
                                    <p:anim calcmode="lin" valueType="num">
                                      <p:cBhvr>
                                        <p:cTn id="822" dur="1000"/>
                                        <p:tgtEl>
                                          <p:spTgt spid="92"/>
                                        </p:tgtEl>
                                        <p:attrNameLst>
                                          <p:attrName>ppt_h</p:attrName>
                                        </p:attrNameLst>
                                      </p:cBhvr>
                                      <p:tavLst>
                                        <p:tav tm="0">
                                          <p:val>
                                            <p:strVal val="ppt_h"/>
                                          </p:val>
                                        </p:tav>
                                        <p:tav tm="100000">
                                          <p:val>
                                            <p:fltVal val="0"/>
                                          </p:val>
                                        </p:tav>
                                      </p:tavLst>
                                    </p:anim>
                                    <p:anim calcmode="lin" valueType="num">
                                      <p:cBhvr>
                                        <p:cTn id="823" dur="1000"/>
                                        <p:tgtEl>
                                          <p:spTgt spid="92"/>
                                        </p:tgtEl>
                                        <p:attrNameLst>
                                          <p:attrName>style.rotation</p:attrName>
                                        </p:attrNameLst>
                                      </p:cBhvr>
                                      <p:tavLst>
                                        <p:tav tm="0">
                                          <p:val>
                                            <p:fltVal val="0"/>
                                          </p:val>
                                        </p:tav>
                                        <p:tav tm="100000">
                                          <p:val>
                                            <p:fltVal val="90"/>
                                          </p:val>
                                        </p:tav>
                                      </p:tavLst>
                                    </p:anim>
                                    <p:animEffect transition="out" filter="fade">
                                      <p:cBhvr>
                                        <p:cTn id="824" dur="1000"/>
                                        <p:tgtEl>
                                          <p:spTgt spid="92"/>
                                        </p:tgtEl>
                                      </p:cBhvr>
                                    </p:animEffect>
                                    <p:set>
                                      <p:cBhvr>
                                        <p:cTn id="825" dur="1" fill="hold">
                                          <p:stCondLst>
                                            <p:cond delay="999"/>
                                          </p:stCondLst>
                                        </p:cTn>
                                        <p:tgtEl>
                                          <p:spTgt spid="92"/>
                                        </p:tgtEl>
                                        <p:attrNameLst>
                                          <p:attrName>style.visibility</p:attrName>
                                        </p:attrNameLst>
                                      </p:cBhvr>
                                      <p:to>
                                        <p:strVal val="hidden"/>
                                      </p:to>
                                    </p:set>
                                  </p:childTnLst>
                                </p:cTn>
                              </p:par>
                            </p:childTnLst>
                          </p:cTn>
                        </p:par>
                      </p:childTnLst>
                    </p:cTn>
                  </p:par>
                </p:childTnLst>
              </p:cTn>
              <p:nextCondLst>
                <p:cond evt="onClick" delay="0">
                  <p:tgtEl>
                    <p:spTgt spid="92"/>
                  </p:tgtEl>
                </p:cond>
              </p:nextCondLst>
            </p:seq>
            <p:seq concurrent="1" nextAc="seek">
              <p:cTn id="826" restart="whenNotActive" fill="hold" evtFilter="cancelBubble" nodeType="interactiveSeq">
                <p:stCondLst>
                  <p:cond evt="onClick" delay="0">
                    <p:tgtEl>
                      <p:spTgt spid="93"/>
                    </p:tgtEl>
                  </p:cond>
                </p:stCondLst>
                <p:endSync evt="end" delay="0">
                  <p:rtn val="all"/>
                </p:endSync>
                <p:childTnLst>
                  <p:par>
                    <p:cTn id="827" fill="hold">
                      <p:stCondLst>
                        <p:cond delay="0"/>
                      </p:stCondLst>
                      <p:childTnLst>
                        <p:par>
                          <p:cTn id="828" fill="hold">
                            <p:stCondLst>
                              <p:cond delay="0"/>
                            </p:stCondLst>
                            <p:childTnLst>
                              <p:par>
                                <p:cTn id="829" presetID="31" presetClass="exit" presetSubtype="0" fill="hold" grpId="0" nodeType="withEffect">
                                  <p:stCondLst>
                                    <p:cond delay="0"/>
                                  </p:stCondLst>
                                  <p:childTnLst>
                                    <p:anim calcmode="lin" valueType="num">
                                      <p:cBhvr>
                                        <p:cTn id="830" dur="1000"/>
                                        <p:tgtEl>
                                          <p:spTgt spid="93"/>
                                        </p:tgtEl>
                                        <p:attrNameLst>
                                          <p:attrName>ppt_w</p:attrName>
                                        </p:attrNameLst>
                                      </p:cBhvr>
                                      <p:tavLst>
                                        <p:tav tm="0">
                                          <p:val>
                                            <p:strVal val="ppt_w"/>
                                          </p:val>
                                        </p:tav>
                                        <p:tav tm="100000">
                                          <p:val>
                                            <p:fltVal val="0"/>
                                          </p:val>
                                        </p:tav>
                                      </p:tavLst>
                                    </p:anim>
                                    <p:anim calcmode="lin" valueType="num">
                                      <p:cBhvr>
                                        <p:cTn id="831" dur="1000"/>
                                        <p:tgtEl>
                                          <p:spTgt spid="93"/>
                                        </p:tgtEl>
                                        <p:attrNameLst>
                                          <p:attrName>ppt_h</p:attrName>
                                        </p:attrNameLst>
                                      </p:cBhvr>
                                      <p:tavLst>
                                        <p:tav tm="0">
                                          <p:val>
                                            <p:strVal val="ppt_h"/>
                                          </p:val>
                                        </p:tav>
                                        <p:tav tm="100000">
                                          <p:val>
                                            <p:fltVal val="0"/>
                                          </p:val>
                                        </p:tav>
                                      </p:tavLst>
                                    </p:anim>
                                    <p:anim calcmode="lin" valueType="num">
                                      <p:cBhvr>
                                        <p:cTn id="832" dur="1000"/>
                                        <p:tgtEl>
                                          <p:spTgt spid="93"/>
                                        </p:tgtEl>
                                        <p:attrNameLst>
                                          <p:attrName>style.rotation</p:attrName>
                                        </p:attrNameLst>
                                      </p:cBhvr>
                                      <p:tavLst>
                                        <p:tav tm="0">
                                          <p:val>
                                            <p:fltVal val="0"/>
                                          </p:val>
                                        </p:tav>
                                        <p:tav tm="100000">
                                          <p:val>
                                            <p:fltVal val="90"/>
                                          </p:val>
                                        </p:tav>
                                      </p:tavLst>
                                    </p:anim>
                                    <p:animEffect transition="out" filter="fade">
                                      <p:cBhvr>
                                        <p:cTn id="833" dur="1000"/>
                                        <p:tgtEl>
                                          <p:spTgt spid="93"/>
                                        </p:tgtEl>
                                      </p:cBhvr>
                                    </p:animEffect>
                                    <p:set>
                                      <p:cBhvr>
                                        <p:cTn id="834" dur="1" fill="hold">
                                          <p:stCondLst>
                                            <p:cond delay="999"/>
                                          </p:stCondLst>
                                        </p:cTn>
                                        <p:tgtEl>
                                          <p:spTgt spid="93"/>
                                        </p:tgtEl>
                                        <p:attrNameLst>
                                          <p:attrName>style.visibility</p:attrName>
                                        </p:attrNameLst>
                                      </p:cBhvr>
                                      <p:to>
                                        <p:strVal val="hidden"/>
                                      </p:to>
                                    </p:set>
                                  </p:childTnLst>
                                </p:cTn>
                              </p:par>
                            </p:childTnLst>
                          </p:cTn>
                        </p:par>
                      </p:childTnLst>
                    </p:cTn>
                  </p:par>
                </p:childTnLst>
              </p:cTn>
              <p:nextCondLst>
                <p:cond evt="onClick" delay="0">
                  <p:tgtEl>
                    <p:spTgt spid="93"/>
                  </p:tgtEl>
                </p:cond>
              </p:nextCondLst>
            </p:seq>
            <p:seq concurrent="1" nextAc="seek">
              <p:cTn id="835" restart="whenNotActive" fill="hold" evtFilter="cancelBubble" nodeType="interactiveSeq">
                <p:stCondLst>
                  <p:cond evt="onClick" delay="0">
                    <p:tgtEl>
                      <p:spTgt spid="94"/>
                    </p:tgtEl>
                  </p:cond>
                </p:stCondLst>
                <p:endSync evt="end" delay="0">
                  <p:rtn val="all"/>
                </p:endSync>
                <p:childTnLst>
                  <p:par>
                    <p:cTn id="836" fill="hold">
                      <p:stCondLst>
                        <p:cond delay="0"/>
                      </p:stCondLst>
                      <p:childTnLst>
                        <p:par>
                          <p:cTn id="837" fill="hold">
                            <p:stCondLst>
                              <p:cond delay="0"/>
                            </p:stCondLst>
                            <p:childTnLst>
                              <p:par>
                                <p:cTn id="838" presetID="31" presetClass="exit" presetSubtype="0" fill="hold" grpId="0" nodeType="withEffect">
                                  <p:stCondLst>
                                    <p:cond delay="0"/>
                                  </p:stCondLst>
                                  <p:childTnLst>
                                    <p:anim calcmode="lin" valueType="num">
                                      <p:cBhvr>
                                        <p:cTn id="839" dur="1000"/>
                                        <p:tgtEl>
                                          <p:spTgt spid="94"/>
                                        </p:tgtEl>
                                        <p:attrNameLst>
                                          <p:attrName>ppt_w</p:attrName>
                                        </p:attrNameLst>
                                      </p:cBhvr>
                                      <p:tavLst>
                                        <p:tav tm="0">
                                          <p:val>
                                            <p:strVal val="ppt_w"/>
                                          </p:val>
                                        </p:tav>
                                        <p:tav tm="100000">
                                          <p:val>
                                            <p:fltVal val="0"/>
                                          </p:val>
                                        </p:tav>
                                      </p:tavLst>
                                    </p:anim>
                                    <p:anim calcmode="lin" valueType="num">
                                      <p:cBhvr>
                                        <p:cTn id="840" dur="1000"/>
                                        <p:tgtEl>
                                          <p:spTgt spid="94"/>
                                        </p:tgtEl>
                                        <p:attrNameLst>
                                          <p:attrName>ppt_h</p:attrName>
                                        </p:attrNameLst>
                                      </p:cBhvr>
                                      <p:tavLst>
                                        <p:tav tm="0">
                                          <p:val>
                                            <p:strVal val="ppt_h"/>
                                          </p:val>
                                        </p:tav>
                                        <p:tav tm="100000">
                                          <p:val>
                                            <p:fltVal val="0"/>
                                          </p:val>
                                        </p:tav>
                                      </p:tavLst>
                                    </p:anim>
                                    <p:anim calcmode="lin" valueType="num">
                                      <p:cBhvr>
                                        <p:cTn id="841" dur="1000"/>
                                        <p:tgtEl>
                                          <p:spTgt spid="94"/>
                                        </p:tgtEl>
                                        <p:attrNameLst>
                                          <p:attrName>style.rotation</p:attrName>
                                        </p:attrNameLst>
                                      </p:cBhvr>
                                      <p:tavLst>
                                        <p:tav tm="0">
                                          <p:val>
                                            <p:fltVal val="0"/>
                                          </p:val>
                                        </p:tav>
                                        <p:tav tm="100000">
                                          <p:val>
                                            <p:fltVal val="90"/>
                                          </p:val>
                                        </p:tav>
                                      </p:tavLst>
                                    </p:anim>
                                    <p:animEffect transition="out" filter="fade">
                                      <p:cBhvr>
                                        <p:cTn id="842" dur="1000"/>
                                        <p:tgtEl>
                                          <p:spTgt spid="94"/>
                                        </p:tgtEl>
                                      </p:cBhvr>
                                    </p:animEffect>
                                    <p:set>
                                      <p:cBhvr>
                                        <p:cTn id="843" dur="1" fill="hold">
                                          <p:stCondLst>
                                            <p:cond delay="999"/>
                                          </p:stCondLst>
                                        </p:cTn>
                                        <p:tgtEl>
                                          <p:spTgt spid="94"/>
                                        </p:tgtEl>
                                        <p:attrNameLst>
                                          <p:attrName>style.visibility</p:attrName>
                                        </p:attrNameLst>
                                      </p:cBhvr>
                                      <p:to>
                                        <p:strVal val="hidden"/>
                                      </p:to>
                                    </p:set>
                                  </p:childTnLst>
                                </p:cTn>
                              </p:par>
                            </p:childTnLst>
                          </p:cTn>
                        </p:par>
                      </p:childTnLst>
                    </p:cTn>
                  </p:par>
                </p:childTnLst>
              </p:cTn>
              <p:nextCondLst>
                <p:cond evt="onClick" delay="0">
                  <p:tgtEl>
                    <p:spTgt spid="94"/>
                  </p:tgtEl>
                </p:cond>
              </p:nextCondLst>
            </p:seq>
            <p:seq concurrent="1" nextAc="seek">
              <p:cTn id="844" restart="whenNotActive" fill="hold" evtFilter="cancelBubble" nodeType="interactiveSeq">
                <p:stCondLst>
                  <p:cond evt="onClick" delay="0">
                    <p:tgtEl>
                      <p:spTgt spid="95"/>
                    </p:tgtEl>
                  </p:cond>
                </p:stCondLst>
                <p:endSync evt="end" delay="0">
                  <p:rtn val="all"/>
                </p:endSync>
                <p:childTnLst>
                  <p:par>
                    <p:cTn id="845" fill="hold">
                      <p:stCondLst>
                        <p:cond delay="0"/>
                      </p:stCondLst>
                      <p:childTnLst>
                        <p:par>
                          <p:cTn id="846" fill="hold">
                            <p:stCondLst>
                              <p:cond delay="0"/>
                            </p:stCondLst>
                            <p:childTnLst>
                              <p:par>
                                <p:cTn id="847" presetID="31" presetClass="exit" presetSubtype="0" fill="hold" grpId="0" nodeType="withEffect">
                                  <p:stCondLst>
                                    <p:cond delay="0"/>
                                  </p:stCondLst>
                                  <p:childTnLst>
                                    <p:anim calcmode="lin" valueType="num">
                                      <p:cBhvr>
                                        <p:cTn id="848" dur="1000"/>
                                        <p:tgtEl>
                                          <p:spTgt spid="95"/>
                                        </p:tgtEl>
                                        <p:attrNameLst>
                                          <p:attrName>ppt_w</p:attrName>
                                        </p:attrNameLst>
                                      </p:cBhvr>
                                      <p:tavLst>
                                        <p:tav tm="0">
                                          <p:val>
                                            <p:strVal val="ppt_w"/>
                                          </p:val>
                                        </p:tav>
                                        <p:tav tm="100000">
                                          <p:val>
                                            <p:fltVal val="0"/>
                                          </p:val>
                                        </p:tav>
                                      </p:tavLst>
                                    </p:anim>
                                    <p:anim calcmode="lin" valueType="num">
                                      <p:cBhvr>
                                        <p:cTn id="849" dur="1000"/>
                                        <p:tgtEl>
                                          <p:spTgt spid="95"/>
                                        </p:tgtEl>
                                        <p:attrNameLst>
                                          <p:attrName>ppt_h</p:attrName>
                                        </p:attrNameLst>
                                      </p:cBhvr>
                                      <p:tavLst>
                                        <p:tav tm="0">
                                          <p:val>
                                            <p:strVal val="ppt_h"/>
                                          </p:val>
                                        </p:tav>
                                        <p:tav tm="100000">
                                          <p:val>
                                            <p:fltVal val="0"/>
                                          </p:val>
                                        </p:tav>
                                      </p:tavLst>
                                    </p:anim>
                                    <p:anim calcmode="lin" valueType="num">
                                      <p:cBhvr>
                                        <p:cTn id="850" dur="1000"/>
                                        <p:tgtEl>
                                          <p:spTgt spid="95"/>
                                        </p:tgtEl>
                                        <p:attrNameLst>
                                          <p:attrName>style.rotation</p:attrName>
                                        </p:attrNameLst>
                                      </p:cBhvr>
                                      <p:tavLst>
                                        <p:tav tm="0">
                                          <p:val>
                                            <p:fltVal val="0"/>
                                          </p:val>
                                        </p:tav>
                                        <p:tav tm="100000">
                                          <p:val>
                                            <p:fltVal val="90"/>
                                          </p:val>
                                        </p:tav>
                                      </p:tavLst>
                                    </p:anim>
                                    <p:animEffect transition="out" filter="fade">
                                      <p:cBhvr>
                                        <p:cTn id="851" dur="1000"/>
                                        <p:tgtEl>
                                          <p:spTgt spid="95"/>
                                        </p:tgtEl>
                                      </p:cBhvr>
                                    </p:animEffect>
                                    <p:set>
                                      <p:cBhvr>
                                        <p:cTn id="852" dur="1" fill="hold">
                                          <p:stCondLst>
                                            <p:cond delay="999"/>
                                          </p:stCondLst>
                                        </p:cTn>
                                        <p:tgtEl>
                                          <p:spTgt spid="95"/>
                                        </p:tgtEl>
                                        <p:attrNameLst>
                                          <p:attrName>style.visibility</p:attrName>
                                        </p:attrNameLst>
                                      </p:cBhvr>
                                      <p:to>
                                        <p:strVal val="hidden"/>
                                      </p:to>
                                    </p:set>
                                  </p:childTnLst>
                                </p:cTn>
                              </p:par>
                            </p:childTnLst>
                          </p:cTn>
                        </p:par>
                      </p:childTnLst>
                    </p:cTn>
                  </p:par>
                </p:childTnLst>
              </p:cTn>
              <p:nextCondLst>
                <p:cond evt="onClick" delay="0">
                  <p:tgtEl>
                    <p:spTgt spid="95"/>
                  </p:tgtEl>
                </p:cond>
              </p:nextCondLst>
            </p:seq>
            <p:seq concurrent="1" nextAc="seek">
              <p:cTn id="853" restart="whenNotActive" fill="hold" evtFilter="cancelBubble" nodeType="interactiveSeq">
                <p:stCondLst>
                  <p:cond evt="onClick" delay="0">
                    <p:tgtEl>
                      <p:spTgt spid="96"/>
                    </p:tgtEl>
                  </p:cond>
                </p:stCondLst>
                <p:endSync evt="end" delay="0">
                  <p:rtn val="all"/>
                </p:endSync>
                <p:childTnLst>
                  <p:par>
                    <p:cTn id="854" fill="hold">
                      <p:stCondLst>
                        <p:cond delay="0"/>
                      </p:stCondLst>
                      <p:childTnLst>
                        <p:par>
                          <p:cTn id="855" fill="hold">
                            <p:stCondLst>
                              <p:cond delay="0"/>
                            </p:stCondLst>
                            <p:childTnLst>
                              <p:par>
                                <p:cTn id="856" presetID="31" presetClass="exit" presetSubtype="0" fill="hold" grpId="0" nodeType="withEffect">
                                  <p:stCondLst>
                                    <p:cond delay="0"/>
                                  </p:stCondLst>
                                  <p:childTnLst>
                                    <p:anim calcmode="lin" valueType="num">
                                      <p:cBhvr>
                                        <p:cTn id="857" dur="1000"/>
                                        <p:tgtEl>
                                          <p:spTgt spid="96"/>
                                        </p:tgtEl>
                                        <p:attrNameLst>
                                          <p:attrName>ppt_w</p:attrName>
                                        </p:attrNameLst>
                                      </p:cBhvr>
                                      <p:tavLst>
                                        <p:tav tm="0">
                                          <p:val>
                                            <p:strVal val="ppt_w"/>
                                          </p:val>
                                        </p:tav>
                                        <p:tav tm="100000">
                                          <p:val>
                                            <p:fltVal val="0"/>
                                          </p:val>
                                        </p:tav>
                                      </p:tavLst>
                                    </p:anim>
                                    <p:anim calcmode="lin" valueType="num">
                                      <p:cBhvr>
                                        <p:cTn id="858" dur="1000"/>
                                        <p:tgtEl>
                                          <p:spTgt spid="96"/>
                                        </p:tgtEl>
                                        <p:attrNameLst>
                                          <p:attrName>ppt_h</p:attrName>
                                        </p:attrNameLst>
                                      </p:cBhvr>
                                      <p:tavLst>
                                        <p:tav tm="0">
                                          <p:val>
                                            <p:strVal val="ppt_h"/>
                                          </p:val>
                                        </p:tav>
                                        <p:tav tm="100000">
                                          <p:val>
                                            <p:fltVal val="0"/>
                                          </p:val>
                                        </p:tav>
                                      </p:tavLst>
                                    </p:anim>
                                    <p:anim calcmode="lin" valueType="num">
                                      <p:cBhvr>
                                        <p:cTn id="859" dur="1000"/>
                                        <p:tgtEl>
                                          <p:spTgt spid="96"/>
                                        </p:tgtEl>
                                        <p:attrNameLst>
                                          <p:attrName>style.rotation</p:attrName>
                                        </p:attrNameLst>
                                      </p:cBhvr>
                                      <p:tavLst>
                                        <p:tav tm="0">
                                          <p:val>
                                            <p:fltVal val="0"/>
                                          </p:val>
                                        </p:tav>
                                        <p:tav tm="100000">
                                          <p:val>
                                            <p:fltVal val="90"/>
                                          </p:val>
                                        </p:tav>
                                      </p:tavLst>
                                    </p:anim>
                                    <p:animEffect transition="out" filter="fade">
                                      <p:cBhvr>
                                        <p:cTn id="860" dur="1000"/>
                                        <p:tgtEl>
                                          <p:spTgt spid="96"/>
                                        </p:tgtEl>
                                      </p:cBhvr>
                                    </p:animEffect>
                                    <p:set>
                                      <p:cBhvr>
                                        <p:cTn id="861" dur="1" fill="hold">
                                          <p:stCondLst>
                                            <p:cond delay="999"/>
                                          </p:stCondLst>
                                        </p:cTn>
                                        <p:tgtEl>
                                          <p:spTgt spid="96"/>
                                        </p:tgtEl>
                                        <p:attrNameLst>
                                          <p:attrName>style.visibility</p:attrName>
                                        </p:attrNameLst>
                                      </p:cBhvr>
                                      <p:to>
                                        <p:strVal val="hidden"/>
                                      </p:to>
                                    </p:set>
                                  </p:childTnLst>
                                </p:cTn>
                              </p:par>
                            </p:childTnLst>
                          </p:cTn>
                        </p:par>
                      </p:childTnLst>
                    </p:cTn>
                  </p:par>
                </p:childTnLst>
              </p:cTn>
              <p:nextCondLst>
                <p:cond evt="onClick" delay="0">
                  <p:tgtEl>
                    <p:spTgt spid="96"/>
                  </p:tgtEl>
                </p:cond>
              </p:nextCondLst>
            </p:seq>
            <p:seq concurrent="1" nextAc="seek">
              <p:cTn id="862" restart="whenNotActive" fill="hold" evtFilter="cancelBubble" nodeType="interactiveSeq">
                <p:stCondLst>
                  <p:cond evt="onClick" delay="0">
                    <p:tgtEl>
                      <p:spTgt spid="97"/>
                    </p:tgtEl>
                  </p:cond>
                </p:stCondLst>
                <p:endSync evt="end" delay="0">
                  <p:rtn val="all"/>
                </p:endSync>
                <p:childTnLst>
                  <p:par>
                    <p:cTn id="863" fill="hold">
                      <p:stCondLst>
                        <p:cond delay="0"/>
                      </p:stCondLst>
                      <p:childTnLst>
                        <p:par>
                          <p:cTn id="864" fill="hold">
                            <p:stCondLst>
                              <p:cond delay="0"/>
                            </p:stCondLst>
                            <p:childTnLst>
                              <p:par>
                                <p:cTn id="865" presetID="31" presetClass="exit" presetSubtype="0" fill="hold" grpId="0" nodeType="withEffect">
                                  <p:stCondLst>
                                    <p:cond delay="0"/>
                                  </p:stCondLst>
                                  <p:childTnLst>
                                    <p:anim calcmode="lin" valueType="num">
                                      <p:cBhvr>
                                        <p:cTn id="866" dur="1000"/>
                                        <p:tgtEl>
                                          <p:spTgt spid="97"/>
                                        </p:tgtEl>
                                        <p:attrNameLst>
                                          <p:attrName>ppt_w</p:attrName>
                                        </p:attrNameLst>
                                      </p:cBhvr>
                                      <p:tavLst>
                                        <p:tav tm="0">
                                          <p:val>
                                            <p:strVal val="ppt_w"/>
                                          </p:val>
                                        </p:tav>
                                        <p:tav tm="100000">
                                          <p:val>
                                            <p:fltVal val="0"/>
                                          </p:val>
                                        </p:tav>
                                      </p:tavLst>
                                    </p:anim>
                                    <p:anim calcmode="lin" valueType="num">
                                      <p:cBhvr>
                                        <p:cTn id="867" dur="1000"/>
                                        <p:tgtEl>
                                          <p:spTgt spid="97"/>
                                        </p:tgtEl>
                                        <p:attrNameLst>
                                          <p:attrName>ppt_h</p:attrName>
                                        </p:attrNameLst>
                                      </p:cBhvr>
                                      <p:tavLst>
                                        <p:tav tm="0">
                                          <p:val>
                                            <p:strVal val="ppt_h"/>
                                          </p:val>
                                        </p:tav>
                                        <p:tav tm="100000">
                                          <p:val>
                                            <p:fltVal val="0"/>
                                          </p:val>
                                        </p:tav>
                                      </p:tavLst>
                                    </p:anim>
                                    <p:anim calcmode="lin" valueType="num">
                                      <p:cBhvr>
                                        <p:cTn id="868" dur="1000"/>
                                        <p:tgtEl>
                                          <p:spTgt spid="97"/>
                                        </p:tgtEl>
                                        <p:attrNameLst>
                                          <p:attrName>style.rotation</p:attrName>
                                        </p:attrNameLst>
                                      </p:cBhvr>
                                      <p:tavLst>
                                        <p:tav tm="0">
                                          <p:val>
                                            <p:fltVal val="0"/>
                                          </p:val>
                                        </p:tav>
                                        <p:tav tm="100000">
                                          <p:val>
                                            <p:fltVal val="90"/>
                                          </p:val>
                                        </p:tav>
                                      </p:tavLst>
                                    </p:anim>
                                    <p:animEffect transition="out" filter="fade">
                                      <p:cBhvr>
                                        <p:cTn id="869" dur="1000"/>
                                        <p:tgtEl>
                                          <p:spTgt spid="97"/>
                                        </p:tgtEl>
                                      </p:cBhvr>
                                    </p:animEffect>
                                    <p:set>
                                      <p:cBhvr>
                                        <p:cTn id="870" dur="1" fill="hold">
                                          <p:stCondLst>
                                            <p:cond delay="999"/>
                                          </p:stCondLst>
                                        </p:cTn>
                                        <p:tgtEl>
                                          <p:spTgt spid="97"/>
                                        </p:tgtEl>
                                        <p:attrNameLst>
                                          <p:attrName>style.visibility</p:attrName>
                                        </p:attrNameLst>
                                      </p:cBhvr>
                                      <p:to>
                                        <p:strVal val="hidden"/>
                                      </p:to>
                                    </p:set>
                                  </p:childTnLst>
                                </p:cTn>
                              </p:par>
                            </p:childTnLst>
                          </p:cTn>
                        </p:par>
                      </p:childTnLst>
                    </p:cTn>
                  </p:par>
                </p:childTnLst>
              </p:cTn>
              <p:nextCondLst>
                <p:cond evt="onClick" delay="0">
                  <p:tgtEl>
                    <p:spTgt spid="97"/>
                  </p:tgtEl>
                </p:cond>
              </p:nextCondLst>
            </p:seq>
            <p:seq concurrent="1" nextAc="seek">
              <p:cTn id="871" restart="whenNotActive" fill="hold" evtFilter="cancelBubble" nodeType="interactiveSeq">
                <p:stCondLst>
                  <p:cond evt="onClick" delay="0">
                    <p:tgtEl>
                      <p:spTgt spid="98"/>
                    </p:tgtEl>
                  </p:cond>
                </p:stCondLst>
                <p:endSync evt="end" delay="0">
                  <p:rtn val="all"/>
                </p:endSync>
                <p:childTnLst>
                  <p:par>
                    <p:cTn id="872" fill="hold">
                      <p:stCondLst>
                        <p:cond delay="0"/>
                      </p:stCondLst>
                      <p:childTnLst>
                        <p:par>
                          <p:cTn id="873" fill="hold">
                            <p:stCondLst>
                              <p:cond delay="0"/>
                            </p:stCondLst>
                            <p:childTnLst>
                              <p:par>
                                <p:cTn id="874" presetID="31" presetClass="exit" presetSubtype="0" fill="hold" grpId="0" nodeType="withEffect">
                                  <p:stCondLst>
                                    <p:cond delay="0"/>
                                  </p:stCondLst>
                                  <p:childTnLst>
                                    <p:anim calcmode="lin" valueType="num">
                                      <p:cBhvr>
                                        <p:cTn id="875" dur="1000"/>
                                        <p:tgtEl>
                                          <p:spTgt spid="98"/>
                                        </p:tgtEl>
                                        <p:attrNameLst>
                                          <p:attrName>ppt_w</p:attrName>
                                        </p:attrNameLst>
                                      </p:cBhvr>
                                      <p:tavLst>
                                        <p:tav tm="0">
                                          <p:val>
                                            <p:strVal val="ppt_w"/>
                                          </p:val>
                                        </p:tav>
                                        <p:tav tm="100000">
                                          <p:val>
                                            <p:fltVal val="0"/>
                                          </p:val>
                                        </p:tav>
                                      </p:tavLst>
                                    </p:anim>
                                    <p:anim calcmode="lin" valueType="num">
                                      <p:cBhvr>
                                        <p:cTn id="876" dur="1000"/>
                                        <p:tgtEl>
                                          <p:spTgt spid="98"/>
                                        </p:tgtEl>
                                        <p:attrNameLst>
                                          <p:attrName>ppt_h</p:attrName>
                                        </p:attrNameLst>
                                      </p:cBhvr>
                                      <p:tavLst>
                                        <p:tav tm="0">
                                          <p:val>
                                            <p:strVal val="ppt_h"/>
                                          </p:val>
                                        </p:tav>
                                        <p:tav tm="100000">
                                          <p:val>
                                            <p:fltVal val="0"/>
                                          </p:val>
                                        </p:tav>
                                      </p:tavLst>
                                    </p:anim>
                                    <p:anim calcmode="lin" valueType="num">
                                      <p:cBhvr>
                                        <p:cTn id="877" dur="1000"/>
                                        <p:tgtEl>
                                          <p:spTgt spid="98"/>
                                        </p:tgtEl>
                                        <p:attrNameLst>
                                          <p:attrName>style.rotation</p:attrName>
                                        </p:attrNameLst>
                                      </p:cBhvr>
                                      <p:tavLst>
                                        <p:tav tm="0">
                                          <p:val>
                                            <p:fltVal val="0"/>
                                          </p:val>
                                        </p:tav>
                                        <p:tav tm="100000">
                                          <p:val>
                                            <p:fltVal val="90"/>
                                          </p:val>
                                        </p:tav>
                                      </p:tavLst>
                                    </p:anim>
                                    <p:animEffect transition="out" filter="fade">
                                      <p:cBhvr>
                                        <p:cTn id="878" dur="1000"/>
                                        <p:tgtEl>
                                          <p:spTgt spid="98"/>
                                        </p:tgtEl>
                                      </p:cBhvr>
                                    </p:animEffect>
                                    <p:set>
                                      <p:cBhvr>
                                        <p:cTn id="879" dur="1" fill="hold">
                                          <p:stCondLst>
                                            <p:cond delay="999"/>
                                          </p:stCondLst>
                                        </p:cTn>
                                        <p:tgtEl>
                                          <p:spTgt spid="98"/>
                                        </p:tgtEl>
                                        <p:attrNameLst>
                                          <p:attrName>style.visibility</p:attrName>
                                        </p:attrNameLst>
                                      </p:cBhvr>
                                      <p:to>
                                        <p:strVal val="hidden"/>
                                      </p:to>
                                    </p:set>
                                  </p:childTnLst>
                                </p:cTn>
                              </p:par>
                            </p:childTnLst>
                          </p:cTn>
                        </p:par>
                      </p:childTnLst>
                    </p:cTn>
                  </p:par>
                </p:childTnLst>
              </p:cTn>
              <p:nextCondLst>
                <p:cond evt="onClick" delay="0">
                  <p:tgtEl>
                    <p:spTgt spid="98"/>
                  </p:tgtEl>
                </p:cond>
              </p:nextCondLst>
            </p:seq>
            <p:seq concurrent="1" nextAc="seek">
              <p:cTn id="880" restart="whenNotActive" fill="hold" evtFilter="cancelBubble" nodeType="interactiveSeq">
                <p:stCondLst>
                  <p:cond evt="onClick" delay="0">
                    <p:tgtEl>
                      <p:spTgt spid="99"/>
                    </p:tgtEl>
                  </p:cond>
                </p:stCondLst>
                <p:endSync evt="end" delay="0">
                  <p:rtn val="all"/>
                </p:endSync>
                <p:childTnLst>
                  <p:par>
                    <p:cTn id="881" fill="hold">
                      <p:stCondLst>
                        <p:cond delay="0"/>
                      </p:stCondLst>
                      <p:childTnLst>
                        <p:par>
                          <p:cTn id="882" fill="hold">
                            <p:stCondLst>
                              <p:cond delay="0"/>
                            </p:stCondLst>
                            <p:childTnLst>
                              <p:par>
                                <p:cTn id="883" presetID="31" presetClass="exit" presetSubtype="0" fill="hold" grpId="0" nodeType="withEffect">
                                  <p:stCondLst>
                                    <p:cond delay="0"/>
                                  </p:stCondLst>
                                  <p:childTnLst>
                                    <p:anim calcmode="lin" valueType="num">
                                      <p:cBhvr>
                                        <p:cTn id="884" dur="1000"/>
                                        <p:tgtEl>
                                          <p:spTgt spid="99"/>
                                        </p:tgtEl>
                                        <p:attrNameLst>
                                          <p:attrName>ppt_w</p:attrName>
                                        </p:attrNameLst>
                                      </p:cBhvr>
                                      <p:tavLst>
                                        <p:tav tm="0">
                                          <p:val>
                                            <p:strVal val="ppt_w"/>
                                          </p:val>
                                        </p:tav>
                                        <p:tav tm="100000">
                                          <p:val>
                                            <p:fltVal val="0"/>
                                          </p:val>
                                        </p:tav>
                                      </p:tavLst>
                                    </p:anim>
                                    <p:anim calcmode="lin" valueType="num">
                                      <p:cBhvr>
                                        <p:cTn id="885" dur="1000"/>
                                        <p:tgtEl>
                                          <p:spTgt spid="99"/>
                                        </p:tgtEl>
                                        <p:attrNameLst>
                                          <p:attrName>ppt_h</p:attrName>
                                        </p:attrNameLst>
                                      </p:cBhvr>
                                      <p:tavLst>
                                        <p:tav tm="0">
                                          <p:val>
                                            <p:strVal val="ppt_h"/>
                                          </p:val>
                                        </p:tav>
                                        <p:tav tm="100000">
                                          <p:val>
                                            <p:fltVal val="0"/>
                                          </p:val>
                                        </p:tav>
                                      </p:tavLst>
                                    </p:anim>
                                    <p:anim calcmode="lin" valueType="num">
                                      <p:cBhvr>
                                        <p:cTn id="886" dur="1000"/>
                                        <p:tgtEl>
                                          <p:spTgt spid="99"/>
                                        </p:tgtEl>
                                        <p:attrNameLst>
                                          <p:attrName>style.rotation</p:attrName>
                                        </p:attrNameLst>
                                      </p:cBhvr>
                                      <p:tavLst>
                                        <p:tav tm="0">
                                          <p:val>
                                            <p:fltVal val="0"/>
                                          </p:val>
                                        </p:tav>
                                        <p:tav tm="100000">
                                          <p:val>
                                            <p:fltVal val="90"/>
                                          </p:val>
                                        </p:tav>
                                      </p:tavLst>
                                    </p:anim>
                                    <p:animEffect transition="out" filter="fade">
                                      <p:cBhvr>
                                        <p:cTn id="887" dur="1000"/>
                                        <p:tgtEl>
                                          <p:spTgt spid="99"/>
                                        </p:tgtEl>
                                      </p:cBhvr>
                                    </p:animEffect>
                                    <p:set>
                                      <p:cBhvr>
                                        <p:cTn id="888" dur="1" fill="hold">
                                          <p:stCondLst>
                                            <p:cond delay="999"/>
                                          </p:stCondLst>
                                        </p:cTn>
                                        <p:tgtEl>
                                          <p:spTgt spid="99"/>
                                        </p:tgtEl>
                                        <p:attrNameLst>
                                          <p:attrName>style.visibility</p:attrName>
                                        </p:attrNameLst>
                                      </p:cBhvr>
                                      <p:to>
                                        <p:strVal val="hidden"/>
                                      </p:to>
                                    </p:set>
                                  </p:childTnLst>
                                </p:cTn>
                              </p:par>
                            </p:childTnLst>
                          </p:cTn>
                        </p:par>
                      </p:childTnLst>
                    </p:cTn>
                  </p:par>
                </p:childTnLst>
              </p:cTn>
              <p:nextCondLst>
                <p:cond evt="onClick" delay="0">
                  <p:tgtEl>
                    <p:spTgt spid="99"/>
                  </p:tgtEl>
                </p:cond>
              </p:nextCondLst>
            </p:seq>
            <p:seq concurrent="1" nextAc="seek">
              <p:cTn id="889" restart="whenNotActive" fill="hold" evtFilter="cancelBubble" nodeType="interactiveSeq">
                <p:stCondLst>
                  <p:cond evt="onClick" delay="0">
                    <p:tgtEl>
                      <p:spTgt spid="100"/>
                    </p:tgtEl>
                  </p:cond>
                </p:stCondLst>
                <p:endSync evt="end" delay="0">
                  <p:rtn val="all"/>
                </p:endSync>
                <p:childTnLst>
                  <p:par>
                    <p:cTn id="890" fill="hold">
                      <p:stCondLst>
                        <p:cond delay="0"/>
                      </p:stCondLst>
                      <p:childTnLst>
                        <p:par>
                          <p:cTn id="891" fill="hold">
                            <p:stCondLst>
                              <p:cond delay="0"/>
                            </p:stCondLst>
                            <p:childTnLst>
                              <p:par>
                                <p:cTn id="892" presetID="31" presetClass="exit" presetSubtype="0" fill="hold" grpId="0" nodeType="withEffect">
                                  <p:stCondLst>
                                    <p:cond delay="0"/>
                                  </p:stCondLst>
                                  <p:childTnLst>
                                    <p:anim calcmode="lin" valueType="num">
                                      <p:cBhvr>
                                        <p:cTn id="893" dur="1000"/>
                                        <p:tgtEl>
                                          <p:spTgt spid="100"/>
                                        </p:tgtEl>
                                        <p:attrNameLst>
                                          <p:attrName>ppt_w</p:attrName>
                                        </p:attrNameLst>
                                      </p:cBhvr>
                                      <p:tavLst>
                                        <p:tav tm="0">
                                          <p:val>
                                            <p:strVal val="ppt_w"/>
                                          </p:val>
                                        </p:tav>
                                        <p:tav tm="100000">
                                          <p:val>
                                            <p:fltVal val="0"/>
                                          </p:val>
                                        </p:tav>
                                      </p:tavLst>
                                    </p:anim>
                                    <p:anim calcmode="lin" valueType="num">
                                      <p:cBhvr>
                                        <p:cTn id="894" dur="1000"/>
                                        <p:tgtEl>
                                          <p:spTgt spid="100"/>
                                        </p:tgtEl>
                                        <p:attrNameLst>
                                          <p:attrName>ppt_h</p:attrName>
                                        </p:attrNameLst>
                                      </p:cBhvr>
                                      <p:tavLst>
                                        <p:tav tm="0">
                                          <p:val>
                                            <p:strVal val="ppt_h"/>
                                          </p:val>
                                        </p:tav>
                                        <p:tav tm="100000">
                                          <p:val>
                                            <p:fltVal val="0"/>
                                          </p:val>
                                        </p:tav>
                                      </p:tavLst>
                                    </p:anim>
                                    <p:anim calcmode="lin" valueType="num">
                                      <p:cBhvr>
                                        <p:cTn id="895" dur="1000"/>
                                        <p:tgtEl>
                                          <p:spTgt spid="100"/>
                                        </p:tgtEl>
                                        <p:attrNameLst>
                                          <p:attrName>style.rotation</p:attrName>
                                        </p:attrNameLst>
                                      </p:cBhvr>
                                      <p:tavLst>
                                        <p:tav tm="0">
                                          <p:val>
                                            <p:fltVal val="0"/>
                                          </p:val>
                                        </p:tav>
                                        <p:tav tm="100000">
                                          <p:val>
                                            <p:fltVal val="90"/>
                                          </p:val>
                                        </p:tav>
                                      </p:tavLst>
                                    </p:anim>
                                    <p:animEffect transition="out" filter="fade">
                                      <p:cBhvr>
                                        <p:cTn id="896" dur="1000"/>
                                        <p:tgtEl>
                                          <p:spTgt spid="100"/>
                                        </p:tgtEl>
                                      </p:cBhvr>
                                    </p:animEffect>
                                    <p:set>
                                      <p:cBhvr>
                                        <p:cTn id="897" dur="1" fill="hold">
                                          <p:stCondLst>
                                            <p:cond delay="999"/>
                                          </p:stCondLst>
                                        </p:cTn>
                                        <p:tgtEl>
                                          <p:spTgt spid="100"/>
                                        </p:tgtEl>
                                        <p:attrNameLst>
                                          <p:attrName>style.visibility</p:attrName>
                                        </p:attrNameLst>
                                      </p:cBhvr>
                                      <p:to>
                                        <p:strVal val="hidden"/>
                                      </p:to>
                                    </p:set>
                                  </p:childTnLst>
                                </p:cTn>
                              </p:par>
                            </p:childTnLst>
                          </p:cTn>
                        </p:par>
                      </p:childTnLst>
                    </p:cTn>
                  </p:par>
                </p:childTnLst>
              </p:cTn>
              <p:nextCondLst>
                <p:cond evt="onClick" delay="0">
                  <p:tgtEl>
                    <p:spTgt spid="100"/>
                  </p:tgtEl>
                </p:cond>
              </p:nextCondLst>
            </p:seq>
            <p:seq concurrent="1" nextAc="seek">
              <p:cTn id="898" restart="whenNotActive" fill="hold" evtFilter="cancelBubble" nodeType="interactiveSeq">
                <p:stCondLst>
                  <p:cond evt="onClick" delay="0">
                    <p:tgtEl>
                      <p:spTgt spid="101"/>
                    </p:tgtEl>
                  </p:cond>
                </p:stCondLst>
                <p:endSync evt="end" delay="0">
                  <p:rtn val="all"/>
                </p:endSync>
                <p:childTnLst>
                  <p:par>
                    <p:cTn id="899" fill="hold">
                      <p:stCondLst>
                        <p:cond delay="0"/>
                      </p:stCondLst>
                      <p:childTnLst>
                        <p:par>
                          <p:cTn id="900" fill="hold">
                            <p:stCondLst>
                              <p:cond delay="0"/>
                            </p:stCondLst>
                            <p:childTnLst>
                              <p:par>
                                <p:cTn id="901" presetID="31" presetClass="exit" presetSubtype="0" fill="hold" grpId="0" nodeType="withEffect">
                                  <p:stCondLst>
                                    <p:cond delay="0"/>
                                  </p:stCondLst>
                                  <p:childTnLst>
                                    <p:anim calcmode="lin" valueType="num">
                                      <p:cBhvr>
                                        <p:cTn id="902" dur="1000"/>
                                        <p:tgtEl>
                                          <p:spTgt spid="101"/>
                                        </p:tgtEl>
                                        <p:attrNameLst>
                                          <p:attrName>ppt_w</p:attrName>
                                        </p:attrNameLst>
                                      </p:cBhvr>
                                      <p:tavLst>
                                        <p:tav tm="0">
                                          <p:val>
                                            <p:strVal val="ppt_w"/>
                                          </p:val>
                                        </p:tav>
                                        <p:tav tm="100000">
                                          <p:val>
                                            <p:fltVal val="0"/>
                                          </p:val>
                                        </p:tav>
                                      </p:tavLst>
                                    </p:anim>
                                    <p:anim calcmode="lin" valueType="num">
                                      <p:cBhvr>
                                        <p:cTn id="903" dur="1000"/>
                                        <p:tgtEl>
                                          <p:spTgt spid="101"/>
                                        </p:tgtEl>
                                        <p:attrNameLst>
                                          <p:attrName>ppt_h</p:attrName>
                                        </p:attrNameLst>
                                      </p:cBhvr>
                                      <p:tavLst>
                                        <p:tav tm="0">
                                          <p:val>
                                            <p:strVal val="ppt_h"/>
                                          </p:val>
                                        </p:tav>
                                        <p:tav tm="100000">
                                          <p:val>
                                            <p:fltVal val="0"/>
                                          </p:val>
                                        </p:tav>
                                      </p:tavLst>
                                    </p:anim>
                                    <p:anim calcmode="lin" valueType="num">
                                      <p:cBhvr>
                                        <p:cTn id="904" dur="1000"/>
                                        <p:tgtEl>
                                          <p:spTgt spid="101"/>
                                        </p:tgtEl>
                                        <p:attrNameLst>
                                          <p:attrName>style.rotation</p:attrName>
                                        </p:attrNameLst>
                                      </p:cBhvr>
                                      <p:tavLst>
                                        <p:tav tm="0">
                                          <p:val>
                                            <p:fltVal val="0"/>
                                          </p:val>
                                        </p:tav>
                                        <p:tav tm="100000">
                                          <p:val>
                                            <p:fltVal val="90"/>
                                          </p:val>
                                        </p:tav>
                                      </p:tavLst>
                                    </p:anim>
                                    <p:animEffect transition="out" filter="fade">
                                      <p:cBhvr>
                                        <p:cTn id="905" dur="1000"/>
                                        <p:tgtEl>
                                          <p:spTgt spid="101"/>
                                        </p:tgtEl>
                                      </p:cBhvr>
                                    </p:animEffect>
                                    <p:set>
                                      <p:cBhvr>
                                        <p:cTn id="906" dur="1" fill="hold">
                                          <p:stCondLst>
                                            <p:cond delay="999"/>
                                          </p:stCondLst>
                                        </p:cTn>
                                        <p:tgtEl>
                                          <p:spTgt spid="101"/>
                                        </p:tgtEl>
                                        <p:attrNameLst>
                                          <p:attrName>style.visibility</p:attrName>
                                        </p:attrNameLst>
                                      </p:cBhvr>
                                      <p:to>
                                        <p:strVal val="hidden"/>
                                      </p:to>
                                    </p:set>
                                  </p:childTnLst>
                                </p:cTn>
                              </p:par>
                            </p:childTnLst>
                          </p:cTn>
                        </p:par>
                      </p:childTnLst>
                    </p:cTn>
                  </p:par>
                </p:childTnLst>
              </p:cTn>
              <p:nextCondLst>
                <p:cond evt="onClick" delay="0">
                  <p:tgtEl>
                    <p:spTgt spid="101"/>
                  </p:tgtEl>
                </p:cond>
              </p:nextCondLst>
            </p:seq>
            <p:seq concurrent="1" nextAc="seek">
              <p:cTn id="907" restart="whenNotActive" fill="hold" evtFilter="cancelBubble" nodeType="interactiveSeq">
                <p:stCondLst>
                  <p:cond evt="onClick" delay="0">
                    <p:tgtEl>
                      <p:spTgt spid="102"/>
                    </p:tgtEl>
                  </p:cond>
                </p:stCondLst>
                <p:endSync evt="end" delay="0">
                  <p:rtn val="all"/>
                </p:endSync>
                <p:childTnLst>
                  <p:par>
                    <p:cTn id="908" fill="hold">
                      <p:stCondLst>
                        <p:cond delay="0"/>
                      </p:stCondLst>
                      <p:childTnLst>
                        <p:par>
                          <p:cTn id="909" fill="hold">
                            <p:stCondLst>
                              <p:cond delay="0"/>
                            </p:stCondLst>
                            <p:childTnLst>
                              <p:par>
                                <p:cTn id="910" presetID="31" presetClass="exit" presetSubtype="0" fill="hold" grpId="0" nodeType="withEffect">
                                  <p:stCondLst>
                                    <p:cond delay="0"/>
                                  </p:stCondLst>
                                  <p:childTnLst>
                                    <p:anim calcmode="lin" valueType="num">
                                      <p:cBhvr>
                                        <p:cTn id="911" dur="1000"/>
                                        <p:tgtEl>
                                          <p:spTgt spid="102"/>
                                        </p:tgtEl>
                                        <p:attrNameLst>
                                          <p:attrName>ppt_w</p:attrName>
                                        </p:attrNameLst>
                                      </p:cBhvr>
                                      <p:tavLst>
                                        <p:tav tm="0">
                                          <p:val>
                                            <p:strVal val="ppt_w"/>
                                          </p:val>
                                        </p:tav>
                                        <p:tav tm="100000">
                                          <p:val>
                                            <p:fltVal val="0"/>
                                          </p:val>
                                        </p:tav>
                                      </p:tavLst>
                                    </p:anim>
                                    <p:anim calcmode="lin" valueType="num">
                                      <p:cBhvr>
                                        <p:cTn id="912" dur="1000"/>
                                        <p:tgtEl>
                                          <p:spTgt spid="102"/>
                                        </p:tgtEl>
                                        <p:attrNameLst>
                                          <p:attrName>ppt_h</p:attrName>
                                        </p:attrNameLst>
                                      </p:cBhvr>
                                      <p:tavLst>
                                        <p:tav tm="0">
                                          <p:val>
                                            <p:strVal val="ppt_h"/>
                                          </p:val>
                                        </p:tav>
                                        <p:tav tm="100000">
                                          <p:val>
                                            <p:fltVal val="0"/>
                                          </p:val>
                                        </p:tav>
                                      </p:tavLst>
                                    </p:anim>
                                    <p:anim calcmode="lin" valueType="num">
                                      <p:cBhvr>
                                        <p:cTn id="913" dur="1000"/>
                                        <p:tgtEl>
                                          <p:spTgt spid="102"/>
                                        </p:tgtEl>
                                        <p:attrNameLst>
                                          <p:attrName>style.rotation</p:attrName>
                                        </p:attrNameLst>
                                      </p:cBhvr>
                                      <p:tavLst>
                                        <p:tav tm="0">
                                          <p:val>
                                            <p:fltVal val="0"/>
                                          </p:val>
                                        </p:tav>
                                        <p:tav tm="100000">
                                          <p:val>
                                            <p:fltVal val="90"/>
                                          </p:val>
                                        </p:tav>
                                      </p:tavLst>
                                    </p:anim>
                                    <p:animEffect transition="out" filter="fade">
                                      <p:cBhvr>
                                        <p:cTn id="914" dur="1000"/>
                                        <p:tgtEl>
                                          <p:spTgt spid="102"/>
                                        </p:tgtEl>
                                      </p:cBhvr>
                                    </p:animEffect>
                                    <p:set>
                                      <p:cBhvr>
                                        <p:cTn id="915" dur="1" fill="hold">
                                          <p:stCondLst>
                                            <p:cond delay="999"/>
                                          </p:stCondLst>
                                        </p:cTn>
                                        <p:tgtEl>
                                          <p:spTgt spid="102"/>
                                        </p:tgtEl>
                                        <p:attrNameLst>
                                          <p:attrName>style.visibility</p:attrName>
                                        </p:attrNameLst>
                                      </p:cBhvr>
                                      <p:to>
                                        <p:strVal val="hidden"/>
                                      </p:to>
                                    </p:set>
                                  </p:childTnLst>
                                </p:cTn>
                              </p:par>
                            </p:childTnLst>
                          </p:cTn>
                        </p:par>
                      </p:childTnLst>
                    </p:cTn>
                  </p:par>
                </p:childTnLst>
              </p:cTn>
              <p:nextCondLst>
                <p:cond evt="onClick" delay="0">
                  <p:tgtEl>
                    <p:spTgt spid="102"/>
                  </p:tgtEl>
                </p:cond>
              </p:nextCondLst>
            </p:seq>
            <p:seq concurrent="1" nextAc="seek">
              <p:cTn id="916" restart="whenNotActive" fill="hold" evtFilter="cancelBubble" nodeType="interactiveSeq">
                <p:stCondLst>
                  <p:cond evt="onClick" delay="0">
                    <p:tgtEl>
                      <p:spTgt spid="103"/>
                    </p:tgtEl>
                  </p:cond>
                </p:stCondLst>
                <p:endSync evt="end" delay="0">
                  <p:rtn val="all"/>
                </p:endSync>
                <p:childTnLst>
                  <p:par>
                    <p:cTn id="917" fill="hold">
                      <p:stCondLst>
                        <p:cond delay="0"/>
                      </p:stCondLst>
                      <p:childTnLst>
                        <p:par>
                          <p:cTn id="918" fill="hold">
                            <p:stCondLst>
                              <p:cond delay="0"/>
                            </p:stCondLst>
                            <p:childTnLst>
                              <p:par>
                                <p:cTn id="919" presetID="31" presetClass="exit" presetSubtype="0" fill="hold" grpId="0" nodeType="withEffect">
                                  <p:stCondLst>
                                    <p:cond delay="0"/>
                                  </p:stCondLst>
                                  <p:childTnLst>
                                    <p:anim calcmode="lin" valueType="num">
                                      <p:cBhvr>
                                        <p:cTn id="920" dur="1000"/>
                                        <p:tgtEl>
                                          <p:spTgt spid="103"/>
                                        </p:tgtEl>
                                        <p:attrNameLst>
                                          <p:attrName>ppt_w</p:attrName>
                                        </p:attrNameLst>
                                      </p:cBhvr>
                                      <p:tavLst>
                                        <p:tav tm="0">
                                          <p:val>
                                            <p:strVal val="ppt_w"/>
                                          </p:val>
                                        </p:tav>
                                        <p:tav tm="100000">
                                          <p:val>
                                            <p:fltVal val="0"/>
                                          </p:val>
                                        </p:tav>
                                      </p:tavLst>
                                    </p:anim>
                                    <p:anim calcmode="lin" valueType="num">
                                      <p:cBhvr>
                                        <p:cTn id="921" dur="1000"/>
                                        <p:tgtEl>
                                          <p:spTgt spid="103"/>
                                        </p:tgtEl>
                                        <p:attrNameLst>
                                          <p:attrName>ppt_h</p:attrName>
                                        </p:attrNameLst>
                                      </p:cBhvr>
                                      <p:tavLst>
                                        <p:tav tm="0">
                                          <p:val>
                                            <p:strVal val="ppt_h"/>
                                          </p:val>
                                        </p:tav>
                                        <p:tav tm="100000">
                                          <p:val>
                                            <p:fltVal val="0"/>
                                          </p:val>
                                        </p:tav>
                                      </p:tavLst>
                                    </p:anim>
                                    <p:anim calcmode="lin" valueType="num">
                                      <p:cBhvr>
                                        <p:cTn id="922" dur="1000"/>
                                        <p:tgtEl>
                                          <p:spTgt spid="103"/>
                                        </p:tgtEl>
                                        <p:attrNameLst>
                                          <p:attrName>style.rotation</p:attrName>
                                        </p:attrNameLst>
                                      </p:cBhvr>
                                      <p:tavLst>
                                        <p:tav tm="0">
                                          <p:val>
                                            <p:fltVal val="0"/>
                                          </p:val>
                                        </p:tav>
                                        <p:tav tm="100000">
                                          <p:val>
                                            <p:fltVal val="90"/>
                                          </p:val>
                                        </p:tav>
                                      </p:tavLst>
                                    </p:anim>
                                    <p:animEffect transition="out" filter="fade">
                                      <p:cBhvr>
                                        <p:cTn id="923" dur="1000"/>
                                        <p:tgtEl>
                                          <p:spTgt spid="103"/>
                                        </p:tgtEl>
                                      </p:cBhvr>
                                    </p:animEffect>
                                    <p:set>
                                      <p:cBhvr>
                                        <p:cTn id="924" dur="1" fill="hold">
                                          <p:stCondLst>
                                            <p:cond delay="999"/>
                                          </p:stCondLst>
                                        </p:cTn>
                                        <p:tgtEl>
                                          <p:spTgt spid="103"/>
                                        </p:tgtEl>
                                        <p:attrNameLst>
                                          <p:attrName>style.visibility</p:attrName>
                                        </p:attrNameLst>
                                      </p:cBhvr>
                                      <p:to>
                                        <p:strVal val="hidden"/>
                                      </p:to>
                                    </p:set>
                                  </p:childTnLst>
                                </p:cTn>
                              </p:par>
                            </p:childTnLst>
                          </p:cTn>
                        </p:par>
                      </p:childTnLst>
                    </p:cTn>
                  </p:par>
                </p:childTnLst>
              </p:cTn>
              <p:nextCondLst>
                <p:cond evt="onClick" delay="0">
                  <p:tgtEl>
                    <p:spTgt spid="103"/>
                  </p:tgtEl>
                </p:cond>
              </p:nextCondLst>
            </p:seq>
            <p:seq concurrent="1" nextAc="seek">
              <p:cTn id="925" restart="whenNotActive" fill="hold" evtFilter="cancelBubble" nodeType="interactiveSeq">
                <p:stCondLst>
                  <p:cond evt="onClick" delay="0">
                    <p:tgtEl>
                      <p:spTgt spid="104"/>
                    </p:tgtEl>
                  </p:cond>
                </p:stCondLst>
                <p:endSync evt="end" delay="0">
                  <p:rtn val="all"/>
                </p:endSync>
                <p:childTnLst>
                  <p:par>
                    <p:cTn id="926" fill="hold">
                      <p:stCondLst>
                        <p:cond delay="0"/>
                      </p:stCondLst>
                      <p:childTnLst>
                        <p:par>
                          <p:cTn id="927" fill="hold">
                            <p:stCondLst>
                              <p:cond delay="0"/>
                            </p:stCondLst>
                            <p:childTnLst>
                              <p:par>
                                <p:cTn id="928" presetID="31" presetClass="exit" presetSubtype="0" fill="hold" grpId="0" nodeType="withEffect">
                                  <p:stCondLst>
                                    <p:cond delay="0"/>
                                  </p:stCondLst>
                                  <p:childTnLst>
                                    <p:anim calcmode="lin" valueType="num">
                                      <p:cBhvr>
                                        <p:cTn id="929" dur="1000"/>
                                        <p:tgtEl>
                                          <p:spTgt spid="104"/>
                                        </p:tgtEl>
                                        <p:attrNameLst>
                                          <p:attrName>ppt_w</p:attrName>
                                        </p:attrNameLst>
                                      </p:cBhvr>
                                      <p:tavLst>
                                        <p:tav tm="0">
                                          <p:val>
                                            <p:strVal val="ppt_w"/>
                                          </p:val>
                                        </p:tav>
                                        <p:tav tm="100000">
                                          <p:val>
                                            <p:fltVal val="0"/>
                                          </p:val>
                                        </p:tav>
                                      </p:tavLst>
                                    </p:anim>
                                    <p:anim calcmode="lin" valueType="num">
                                      <p:cBhvr>
                                        <p:cTn id="930" dur="1000"/>
                                        <p:tgtEl>
                                          <p:spTgt spid="104"/>
                                        </p:tgtEl>
                                        <p:attrNameLst>
                                          <p:attrName>ppt_h</p:attrName>
                                        </p:attrNameLst>
                                      </p:cBhvr>
                                      <p:tavLst>
                                        <p:tav tm="0">
                                          <p:val>
                                            <p:strVal val="ppt_h"/>
                                          </p:val>
                                        </p:tav>
                                        <p:tav tm="100000">
                                          <p:val>
                                            <p:fltVal val="0"/>
                                          </p:val>
                                        </p:tav>
                                      </p:tavLst>
                                    </p:anim>
                                    <p:anim calcmode="lin" valueType="num">
                                      <p:cBhvr>
                                        <p:cTn id="931" dur="1000"/>
                                        <p:tgtEl>
                                          <p:spTgt spid="104"/>
                                        </p:tgtEl>
                                        <p:attrNameLst>
                                          <p:attrName>style.rotation</p:attrName>
                                        </p:attrNameLst>
                                      </p:cBhvr>
                                      <p:tavLst>
                                        <p:tav tm="0">
                                          <p:val>
                                            <p:fltVal val="0"/>
                                          </p:val>
                                        </p:tav>
                                        <p:tav tm="100000">
                                          <p:val>
                                            <p:fltVal val="90"/>
                                          </p:val>
                                        </p:tav>
                                      </p:tavLst>
                                    </p:anim>
                                    <p:animEffect transition="out" filter="fade">
                                      <p:cBhvr>
                                        <p:cTn id="932" dur="1000"/>
                                        <p:tgtEl>
                                          <p:spTgt spid="104"/>
                                        </p:tgtEl>
                                      </p:cBhvr>
                                    </p:animEffect>
                                    <p:set>
                                      <p:cBhvr>
                                        <p:cTn id="933" dur="1" fill="hold">
                                          <p:stCondLst>
                                            <p:cond delay="999"/>
                                          </p:stCondLst>
                                        </p:cTn>
                                        <p:tgtEl>
                                          <p:spTgt spid="104"/>
                                        </p:tgtEl>
                                        <p:attrNameLst>
                                          <p:attrName>style.visibility</p:attrName>
                                        </p:attrNameLst>
                                      </p:cBhvr>
                                      <p:to>
                                        <p:strVal val="hidden"/>
                                      </p:to>
                                    </p:set>
                                  </p:childTnLst>
                                </p:cTn>
                              </p:par>
                            </p:childTnLst>
                          </p:cTn>
                        </p:par>
                      </p:childTnLst>
                    </p:cTn>
                  </p:par>
                </p:childTnLst>
              </p:cTn>
              <p:nextCondLst>
                <p:cond evt="onClick" delay="0">
                  <p:tgtEl>
                    <p:spTgt spid="104"/>
                  </p:tgtEl>
                </p:cond>
              </p:nextCondLst>
            </p:seq>
            <p:seq concurrent="1" nextAc="seek">
              <p:cTn id="934" restart="whenNotActive" fill="hold" evtFilter="cancelBubble" nodeType="interactiveSeq">
                <p:stCondLst>
                  <p:cond evt="onClick" delay="0">
                    <p:tgtEl>
                      <p:spTgt spid="105"/>
                    </p:tgtEl>
                  </p:cond>
                </p:stCondLst>
                <p:endSync evt="end" delay="0">
                  <p:rtn val="all"/>
                </p:endSync>
                <p:childTnLst>
                  <p:par>
                    <p:cTn id="935" fill="hold">
                      <p:stCondLst>
                        <p:cond delay="0"/>
                      </p:stCondLst>
                      <p:childTnLst>
                        <p:par>
                          <p:cTn id="936" fill="hold">
                            <p:stCondLst>
                              <p:cond delay="0"/>
                            </p:stCondLst>
                            <p:childTnLst>
                              <p:par>
                                <p:cTn id="937" presetID="31" presetClass="exit" presetSubtype="0" fill="hold" grpId="0" nodeType="withEffect">
                                  <p:stCondLst>
                                    <p:cond delay="0"/>
                                  </p:stCondLst>
                                  <p:childTnLst>
                                    <p:anim calcmode="lin" valueType="num">
                                      <p:cBhvr>
                                        <p:cTn id="938" dur="1000"/>
                                        <p:tgtEl>
                                          <p:spTgt spid="105"/>
                                        </p:tgtEl>
                                        <p:attrNameLst>
                                          <p:attrName>ppt_w</p:attrName>
                                        </p:attrNameLst>
                                      </p:cBhvr>
                                      <p:tavLst>
                                        <p:tav tm="0">
                                          <p:val>
                                            <p:strVal val="ppt_w"/>
                                          </p:val>
                                        </p:tav>
                                        <p:tav tm="100000">
                                          <p:val>
                                            <p:fltVal val="0"/>
                                          </p:val>
                                        </p:tav>
                                      </p:tavLst>
                                    </p:anim>
                                    <p:anim calcmode="lin" valueType="num">
                                      <p:cBhvr>
                                        <p:cTn id="939" dur="1000"/>
                                        <p:tgtEl>
                                          <p:spTgt spid="105"/>
                                        </p:tgtEl>
                                        <p:attrNameLst>
                                          <p:attrName>ppt_h</p:attrName>
                                        </p:attrNameLst>
                                      </p:cBhvr>
                                      <p:tavLst>
                                        <p:tav tm="0">
                                          <p:val>
                                            <p:strVal val="ppt_h"/>
                                          </p:val>
                                        </p:tav>
                                        <p:tav tm="100000">
                                          <p:val>
                                            <p:fltVal val="0"/>
                                          </p:val>
                                        </p:tav>
                                      </p:tavLst>
                                    </p:anim>
                                    <p:anim calcmode="lin" valueType="num">
                                      <p:cBhvr>
                                        <p:cTn id="940" dur="1000"/>
                                        <p:tgtEl>
                                          <p:spTgt spid="105"/>
                                        </p:tgtEl>
                                        <p:attrNameLst>
                                          <p:attrName>style.rotation</p:attrName>
                                        </p:attrNameLst>
                                      </p:cBhvr>
                                      <p:tavLst>
                                        <p:tav tm="0">
                                          <p:val>
                                            <p:fltVal val="0"/>
                                          </p:val>
                                        </p:tav>
                                        <p:tav tm="100000">
                                          <p:val>
                                            <p:fltVal val="90"/>
                                          </p:val>
                                        </p:tav>
                                      </p:tavLst>
                                    </p:anim>
                                    <p:animEffect transition="out" filter="fade">
                                      <p:cBhvr>
                                        <p:cTn id="941" dur="1000"/>
                                        <p:tgtEl>
                                          <p:spTgt spid="105"/>
                                        </p:tgtEl>
                                      </p:cBhvr>
                                    </p:animEffect>
                                    <p:set>
                                      <p:cBhvr>
                                        <p:cTn id="942" dur="1" fill="hold">
                                          <p:stCondLst>
                                            <p:cond delay="999"/>
                                          </p:stCondLst>
                                        </p:cTn>
                                        <p:tgtEl>
                                          <p:spTgt spid="105"/>
                                        </p:tgtEl>
                                        <p:attrNameLst>
                                          <p:attrName>style.visibility</p:attrName>
                                        </p:attrNameLst>
                                      </p:cBhvr>
                                      <p:to>
                                        <p:strVal val="hidden"/>
                                      </p:to>
                                    </p:set>
                                  </p:childTnLst>
                                </p:cTn>
                              </p:par>
                            </p:childTnLst>
                          </p:cTn>
                        </p:par>
                      </p:childTnLst>
                    </p:cTn>
                  </p:par>
                </p:childTnLst>
              </p:cTn>
              <p:nextCondLst>
                <p:cond evt="onClick" delay="0">
                  <p:tgtEl>
                    <p:spTgt spid="105"/>
                  </p:tgtEl>
                </p:cond>
              </p:nextCondLst>
            </p:seq>
            <p:seq concurrent="1" nextAc="seek">
              <p:cTn id="943" restart="whenNotActive" fill="hold" evtFilter="cancelBubble" nodeType="interactiveSeq">
                <p:stCondLst>
                  <p:cond evt="onClick" delay="0">
                    <p:tgtEl>
                      <p:spTgt spid="106"/>
                    </p:tgtEl>
                  </p:cond>
                </p:stCondLst>
                <p:endSync evt="end" delay="0">
                  <p:rtn val="all"/>
                </p:endSync>
                <p:childTnLst>
                  <p:par>
                    <p:cTn id="944" fill="hold">
                      <p:stCondLst>
                        <p:cond delay="0"/>
                      </p:stCondLst>
                      <p:childTnLst>
                        <p:par>
                          <p:cTn id="945" fill="hold">
                            <p:stCondLst>
                              <p:cond delay="0"/>
                            </p:stCondLst>
                            <p:childTnLst>
                              <p:par>
                                <p:cTn id="946" presetID="31" presetClass="exit" presetSubtype="0" fill="hold" grpId="0" nodeType="withEffect">
                                  <p:stCondLst>
                                    <p:cond delay="0"/>
                                  </p:stCondLst>
                                  <p:childTnLst>
                                    <p:anim calcmode="lin" valueType="num">
                                      <p:cBhvr>
                                        <p:cTn id="947" dur="1000"/>
                                        <p:tgtEl>
                                          <p:spTgt spid="106"/>
                                        </p:tgtEl>
                                        <p:attrNameLst>
                                          <p:attrName>ppt_w</p:attrName>
                                        </p:attrNameLst>
                                      </p:cBhvr>
                                      <p:tavLst>
                                        <p:tav tm="0">
                                          <p:val>
                                            <p:strVal val="ppt_w"/>
                                          </p:val>
                                        </p:tav>
                                        <p:tav tm="100000">
                                          <p:val>
                                            <p:fltVal val="0"/>
                                          </p:val>
                                        </p:tav>
                                      </p:tavLst>
                                    </p:anim>
                                    <p:anim calcmode="lin" valueType="num">
                                      <p:cBhvr>
                                        <p:cTn id="948" dur="1000"/>
                                        <p:tgtEl>
                                          <p:spTgt spid="106"/>
                                        </p:tgtEl>
                                        <p:attrNameLst>
                                          <p:attrName>ppt_h</p:attrName>
                                        </p:attrNameLst>
                                      </p:cBhvr>
                                      <p:tavLst>
                                        <p:tav tm="0">
                                          <p:val>
                                            <p:strVal val="ppt_h"/>
                                          </p:val>
                                        </p:tav>
                                        <p:tav tm="100000">
                                          <p:val>
                                            <p:fltVal val="0"/>
                                          </p:val>
                                        </p:tav>
                                      </p:tavLst>
                                    </p:anim>
                                    <p:anim calcmode="lin" valueType="num">
                                      <p:cBhvr>
                                        <p:cTn id="949" dur="1000"/>
                                        <p:tgtEl>
                                          <p:spTgt spid="106"/>
                                        </p:tgtEl>
                                        <p:attrNameLst>
                                          <p:attrName>style.rotation</p:attrName>
                                        </p:attrNameLst>
                                      </p:cBhvr>
                                      <p:tavLst>
                                        <p:tav tm="0">
                                          <p:val>
                                            <p:fltVal val="0"/>
                                          </p:val>
                                        </p:tav>
                                        <p:tav tm="100000">
                                          <p:val>
                                            <p:fltVal val="90"/>
                                          </p:val>
                                        </p:tav>
                                      </p:tavLst>
                                    </p:anim>
                                    <p:animEffect transition="out" filter="fade">
                                      <p:cBhvr>
                                        <p:cTn id="950" dur="1000"/>
                                        <p:tgtEl>
                                          <p:spTgt spid="106"/>
                                        </p:tgtEl>
                                      </p:cBhvr>
                                    </p:animEffect>
                                    <p:set>
                                      <p:cBhvr>
                                        <p:cTn id="951" dur="1" fill="hold">
                                          <p:stCondLst>
                                            <p:cond delay="999"/>
                                          </p:stCondLst>
                                        </p:cTn>
                                        <p:tgtEl>
                                          <p:spTgt spid="106"/>
                                        </p:tgtEl>
                                        <p:attrNameLst>
                                          <p:attrName>style.visibility</p:attrName>
                                        </p:attrNameLst>
                                      </p:cBhvr>
                                      <p:to>
                                        <p:strVal val="hidden"/>
                                      </p:to>
                                    </p:set>
                                  </p:childTnLst>
                                </p:cTn>
                              </p:par>
                            </p:childTnLst>
                          </p:cTn>
                        </p:par>
                      </p:childTnLst>
                    </p:cTn>
                  </p:par>
                </p:childTnLst>
              </p:cTn>
              <p:nextCondLst>
                <p:cond evt="onClick" delay="0">
                  <p:tgtEl>
                    <p:spTgt spid="106"/>
                  </p:tgtEl>
                </p:cond>
              </p:nextCondLst>
            </p:seq>
            <p:seq concurrent="1" nextAc="seek">
              <p:cTn id="952" restart="whenNotActive" fill="hold" evtFilter="cancelBubble" nodeType="interactiveSeq">
                <p:stCondLst>
                  <p:cond evt="onClick" delay="0">
                    <p:tgtEl>
                      <p:spTgt spid="107"/>
                    </p:tgtEl>
                  </p:cond>
                </p:stCondLst>
                <p:endSync evt="end" delay="0">
                  <p:rtn val="all"/>
                </p:endSync>
                <p:childTnLst>
                  <p:par>
                    <p:cTn id="953" fill="hold">
                      <p:stCondLst>
                        <p:cond delay="0"/>
                      </p:stCondLst>
                      <p:childTnLst>
                        <p:par>
                          <p:cTn id="954" fill="hold">
                            <p:stCondLst>
                              <p:cond delay="0"/>
                            </p:stCondLst>
                            <p:childTnLst>
                              <p:par>
                                <p:cTn id="955" presetID="31" presetClass="exit" presetSubtype="0" fill="hold" grpId="0" nodeType="withEffect">
                                  <p:stCondLst>
                                    <p:cond delay="0"/>
                                  </p:stCondLst>
                                  <p:childTnLst>
                                    <p:anim calcmode="lin" valueType="num">
                                      <p:cBhvr>
                                        <p:cTn id="956" dur="1000"/>
                                        <p:tgtEl>
                                          <p:spTgt spid="107"/>
                                        </p:tgtEl>
                                        <p:attrNameLst>
                                          <p:attrName>ppt_w</p:attrName>
                                        </p:attrNameLst>
                                      </p:cBhvr>
                                      <p:tavLst>
                                        <p:tav tm="0">
                                          <p:val>
                                            <p:strVal val="ppt_w"/>
                                          </p:val>
                                        </p:tav>
                                        <p:tav tm="100000">
                                          <p:val>
                                            <p:fltVal val="0"/>
                                          </p:val>
                                        </p:tav>
                                      </p:tavLst>
                                    </p:anim>
                                    <p:anim calcmode="lin" valueType="num">
                                      <p:cBhvr>
                                        <p:cTn id="957" dur="1000"/>
                                        <p:tgtEl>
                                          <p:spTgt spid="107"/>
                                        </p:tgtEl>
                                        <p:attrNameLst>
                                          <p:attrName>ppt_h</p:attrName>
                                        </p:attrNameLst>
                                      </p:cBhvr>
                                      <p:tavLst>
                                        <p:tav tm="0">
                                          <p:val>
                                            <p:strVal val="ppt_h"/>
                                          </p:val>
                                        </p:tav>
                                        <p:tav tm="100000">
                                          <p:val>
                                            <p:fltVal val="0"/>
                                          </p:val>
                                        </p:tav>
                                      </p:tavLst>
                                    </p:anim>
                                    <p:anim calcmode="lin" valueType="num">
                                      <p:cBhvr>
                                        <p:cTn id="958" dur="1000"/>
                                        <p:tgtEl>
                                          <p:spTgt spid="107"/>
                                        </p:tgtEl>
                                        <p:attrNameLst>
                                          <p:attrName>style.rotation</p:attrName>
                                        </p:attrNameLst>
                                      </p:cBhvr>
                                      <p:tavLst>
                                        <p:tav tm="0">
                                          <p:val>
                                            <p:fltVal val="0"/>
                                          </p:val>
                                        </p:tav>
                                        <p:tav tm="100000">
                                          <p:val>
                                            <p:fltVal val="90"/>
                                          </p:val>
                                        </p:tav>
                                      </p:tavLst>
                                    </p:anim>
                                    <p:animEffect transition="out" filter="fade">
                                      <p:cBhvr>
                                        <p:cTn id="959" dur="1000"/>
                                        <p:tgtEl>
                                          <p:spTgt spid="107"/>
                                        </p:tgtEl>
                                      </p:cBhvr>
                                    </p:animEffect>
                                    <p:set>
                                      <p:cBhvr>
                                        <p:cTn id="960" dur="1" fill="hold">
                                          <p:stCondLst>
                                            <p:cond delay="999"/>
                                          </p:stCondLst>
                                        </p:cTn>
                                        <p:tgtEl>
                                          <p:spTgt spid="107"/>
                                        </p:tgtEl>
                                        <p:attrNameLst>
                                          <p:attrName>style.visibility</p:attrName>
                                        </p:attrNameLst>
                                      </p:cBhvr>
                                      <p:to>
                                        <p:strVal val="hidden"/>
                                      </p:to>
                                    </p:set>
                                  </p:childTnLst>
                                </p:cTn>
                              </p:par>
                            </p:childTnLst>
                          </p:cTn>
                        </p:par>
                      </p:childTnLst>
                    </p:cTn>
                  </p:par>
                </p:childTnLst>
              </p:cTn>
              <p:nextCondLst>
                <p:cond evt="onClick" delay="0">
                  <p:tgtEl>
                    <p:spTgt spid="107"/>
                  </p:tgtEl>
                </p:cond>
              </p:nextCondLst>
            </p:seq>
            <p:seq concurrent="1" nextAc="seek">
              <p:cTn id="961" restart="whenNotActive" fill="hold" evtFilter="cancelBubble" nodeType="interactiveSeq">
                <p:stCondLst>
                  <p:cond evt="onClick" delay="0">
                    <p:tgtEl>
                      <p:spTgt spid="108"/>
                    </p:tgtEl>
                  </p:cond>
                </p:stCondLst>
                <p:endSync evt="end" delay="0">
                  <p:rtn val="all"/>
                </p:endSync>
                <p:childTnLst>
                  <p:par>
                    <p:cTn id="962" fill="hold">
                      <p:stCondLst>
                        <p:cond delay="0"/>
                      </p:stCondLst>
                      <p:childTnLst>
                        <p:par>
                          <p:cTn id="963" fill="hold">
                            <p:stCondLst>
                              <p:cond delay="0"/>
                            </p:stCondLst>
                            <p:childTnLst>
                              <p:par>
                                <p:cTn id="964" presetID="31" presetClass="exit" presetSubtype="0" fill="hold" grpId="0" nodeType="withEffect">
                                  <p:stCondLst>
                                    <p:cond delay="0"/>
                                  </p:stCondLst>
                                  <p:childTnLst>
                                    <p:anim calcmode="lin" valueType="num">
                                      <p:cBhvr>
                                        <p:cTn id="965" dur="1000"/>
                                        <p:tgtEl>
                                          <p:spTgt spid="108"/>
                                        </p:tgtEl>
                                        <p:attrNameLst>
                                          <p:attrName>ppt_w</p:attrName>
                                        </p:attrNameLst>
                                      </p:cBhvr>
                                      <p:tavLst>
                                        <p:tav tm="0">
                                          <p:val>
                                            <p:strVal val="ppt_w"/>
                                          </p:val>
                                        </p:tav>
                                        <p:tav tm="100000">
                                          <p:val>
                                            <p:fltVal val="0"/>
                                          </p:val>
                                        </p:tav>
                                      </p:tavLst>
                                    </p:anim>
                                    <p:anim calcmode="lin" valueType="num">
                                      <p:cBhvr>
                                        <p:cTn id="966" dur="1000"/>
                                        <p:tgtEl>
                                          <p:spTgt spid="108"/>
                                        </p:tgtEl>
                                        <p:attrNameLst>
                                          <p:attrName>ppt_h</p:attrName>
                                        </p:attrNameLst>
                                      </p:cBhvr>
                                      <p:tavLst>
                                        <p:tav tm="0">
                                          <p:val>
                                            <p:strVal val="ppt_h"/>
                                          </p:val>
                                        </p:tav>
                                        <p:tav tm="100000">
                                          <p:val>
                                            <p:fltVal val="0"/>
                                          </p:val>
                                        </p:tav>
                                      </p:tavLst>
                                    </p:anim>
                                    <p:anim calcmode="lin" valueType="num">
                                      <p:cBhvr>
                                        <p:cTn id="967" dur="1000"/>
                                        <p:tgtEl>
                                          <p:spTgt spid="108"/>
                                        </p:tgtEl>
                                        <p:attrNameLst>
                                          <p:attrName>style.rotation</p:attrName>
                                        </p:attrNameLst>
                                      </p:cBhvr>
                                      <p:tavLst>
                                        <p:tav tm="0">
                                          <p:val>
                                            <p:fltVal val="0"/>
                                          </p:val>
                                        </p:tav>
                                        <p:tav tm="100000">
                                          <p:val>
                                            <p:fltVal val="90"/>
                                          </p:val>
                                        </p:tav>
                                      </p:tavLst>
                                    </p:anim>
                                    <p:animEffect transition="out" filter="fade">
                                      <p:cBhvr>
                                        <p:cTn id="968" dur="1000"/>
                                        <p:tgtEl>
                                          <p:spTgt spid="108"/>
                                        </p:tgtEl>
                                      </p:cBhvr>
                                    </p:animEffect>
                                    <p:set>
                                      <p:cBhvr>
                                        <p:cTn id="969" dur="1" fill="hold">
                                          <p:stCondLst>
                                            <p:cond delay="999"/>
                                          </p:stCondLst>
                                        </p:cTn>
                                        <p:tgtEl>
                                          <p:spTgt spid="108"/>
                                        </p:tgtEl>
                                        <p:attrNameLst>
                                          <p:attrName>style.visibility</p:attrName>
                                        </p:attrNameLst>
                                      </p:cBhvr>
                                      <p:to>
                                        <p:strVal val="hidden"/>
                                      </p:to>
                                    </p:set>
                                  </p:childTnLst>
                                </p:cTn>
                              </p:par>
                            </p:childTnLst>
                          </p:cTn>
                        </p:par>
                      </p:childTnLst>
                    </p:cTn>
                  </p:par>
                </p:childTnLst>
              </p:cTn>
              <p:nextCondLst>
                <p:cond evt="onClick" delay="0">
                  <p:tgtEl>
                    <p:spTgt spid="108"/>
                  </p:tgtEl>
                </p:cond>
              </p:nextCondLst>
            </p:seq>
            <p:seq concurrent="1" nextAc="seek">
              <p:cTn id="970" restart="whenNotActive" fill="hold" evtFilter="cancelBubble" nodeType="interactiveSeq">
                <p:stCondLst>
                  <p:cond evt="onClick" delay="0">
                    <p:tgtEl>
                      <p:spTgt spid="109"/>
                    </p:tgtEl>
                  </p:cond>
                </p:stCondLst>
                <p:endSync evt="end" delay="0">
                  <p:rtn val="all"/>
                </p:endSync>
                <p:childTnLst>
                  <p:par>
                    <p:cTn id="971" fill="hold">
                      <p:stCondLst>
                        <p:cond delay="0"/>
                      </p:stCondLst>
                      <p:childTnLst>
                        <p:par>
                          <p:cTn id="972" fill="hold">
                            <p:stCondLst>
                              <p:cond delay="0"/>
                            </p:stCondLst>
                            <p:childTnLst>
                              <p:par>
                                <p:cTn id="973" presetID="31" presetClass="exit" presetSubtype="0" fill="hold" grpId="0" nodeType="withEffect">
                                  <p:stCondLst>
                                    <p:cond delay="0"/>
                                  </p:stCondLst>
                                  <p:childTnLst>
                                    <p:anim calcmode="lin" valueType="num">
                                      <p:cBhvr>
                                        <p:cTn id="974" dur="1000"/>
                                        <p:tgtEl>
                                          <p:spTgt spid="109"/>
                                        </p:tgtEl>
                                        <p:attrNameLst>
                                          <p:attrName>ppt_w</p:attrName>
                                        </p:attrNameLst>
                                      </p:cBhvr>
                                      <p:tavLst>
                                        <p:tav tm="0">
                                          <p:val>
                                            <p:strVal val="ppt_w"/>
                                          </p:val>
                                        </p:tav>
                                        <p:tav tm="100000">
                                          <p:val>
                                            <p:fltVal val="0"/>
                                          </p:val>
                                        </p:tav>
                                      </p:tavLst>
                                    </p:anim>
                                    <p:anim calcmode="lin" valueType="num">
                                      <p:cBhvr>
                                        <p:cTn id="975" dur="1000"/>
                                        <p:tgtEl>
                                          <p:spTgt spid="109"/>
                                        </p:tgtEl>
                                        <p:attrNameLst>
                                          <p:attrName>ppt_h</p:attrName>
                                        </p:attrNameLst>
                                      </p:cBhvr>
                                      <p:tavLst>
                                        <p:tav tm="0">
                                          <p:val>
                                            <p:strVal val="ppt_h"/>
                                          </p:val>
                                        </p:tav>
                                        <p:tav tm="100000">
                                          <p:val>
                                            <p:fltVal val="0"/>
                                          </p:val>
                                        </p:tav>
                                      </p:tavLst>
                                    </p:anim>
                                    <p:anim calcmode="lin" valueType="num">
                                      <p:cBhvr>
                                        <p:cTn id="976" dur="1000"/>
                                        <p:tgtEl>
                                          <p:spTgt spid="109"/>
                                        </p:tgtEl>
                                        <p:attrNameLst>
                                          <p:attrName>style.rotation</p:attrName>
                                        </p:attrNameLst>
                                      </p:cBhvr>
                                      <p:tavLst>
                                        <p:tav tm="0">
                                          <p:val>
                                            <p:fltVal val="0"/>
                                          </p:val>
                                        </p:tav>
                                        <p:tav tm="100000">
                                          <p:val>
                                            <p:fltVal val="90"/>
                                          </p:val>
                                        </p:tav>
                                      </p:tavLst>
                                    </p:anim>
                                    <p:animEffect transition="out" filter="fade">
                                      <p:cBhvr>
                                        <p:cTn id="977" dur="1000"/>
                                        <p:tgtEl>
                                          <p:spTgt spid="109"/>
                                        </p:tgtEl>
                                      </p:cBhvr>
                                    </p:animEffect>
                                    <p:set>
                                      <p:cBhvr>
                                        <p:cTn id="978" dur="1" fill="hold">
                                          <p:stCondLst>
                                            <p:cond delay="999"/>
                                          </p:stCondLst>
                                        </p:cTn>
                                        <p:tgtEl>
                                          <p:spTgt spid="109"/>
                                        </p:tgtEl>
                                        <p:attrNameLst>
                                          <p:attrName>style.visibility</p:attrName>
                                        </p:attrNameLst>
                                      </p:cBhvr>
                                      <p:to>
                                        <p:strVal val="hidden"/>
                                      </p:to>
                                    </p:set>
                                  </p:childTnLst>
                                </p:cTn>
                              </p:par>
                            </p:childTnLst>
                          </p:cTn>
                        </p:par>
                      </p:childTnLst>
                    </p:cTn>
                  </p:par>
                </p:childTnLst>
              </p:cTn>
              <p:nextCondLst>
                <p:cond evt="onClick" delay="0">
                  <p:tgtEl>
                    <p:spTgt spid="109"/>
                  </p:tgtEl>
                </p:cond>
              </p:nextCondLst>
            </p:seq>
            <p:seq concurrent="1" nextAc="seek">
              <p:cTn id="979" restart="whenNotActive" fill="hold" evtFilter="cancelBubble" nodeType="interactiveSeq">
                <p:stCondLst>
                  <p:cond evt="onClick" delay="0">
                    <p:tgtEl>
                      <p:spTgt spid="110"/>
                    </p:tgtEl>
                  </p:cond>
                </p:stCondLst>
                <p:endSync evt="end" delay="0">
                  <p:rtn val="all"/>
                </p:endSync>
                <p:childTnLst>
                  <p:par>
                    <p:cTn id="980" fill="hold">
                      <p:stCondLst>
                        <p:cond delay="0"/>
                      </p:stCondLst>
                      <p:childTnLst>
                        <p:par>
                          <p:cTn id="981" fill="hold">
                            <p:stCondLst>
                              <p:cond delay="0"/>
                            </p:stCondLst>
                            <p:childTnLst>
                              <p:par>
                                <p:cTn id="982" presetID="31" presetClass="exit" presetSubtype="0" fill="hold" grpId="0" nodeType="withEffect">
                                  <p:stCondLst>
                                    <p:cond delay="0"/>
                                  </p:stCondLst>
                                  <p:childTnLst>
                                    <p:anim calcmode="lin" valueType="num">
                                      <p:cBhvr>
                                        <p:cTn id="983" dur="1000"/>
                                        <p:tgtEl>
                                          <p:spTgt spid="110"/>
                                        </p:tgtEl>
                                        <p:attrNameLst>
                                          <p:attrName>ppt_w</p:attrName>
                                        </p:attrNameLst>
                                      </p:cBhvr>
                                      <p:tavLst>
                                        <p:tav tm="0">
                                          <p:val>
                                            <p:strVal val="ppt_w"/>
                                          </p:val>
                                        </p:tav>
                                        <p:tav tm="100000">
                                          <p:val>
                                            <p:fltVal val="0"/>
                                          </p:val>
                                        </p:tav>
                                      </p:tavLst>
                                    </p:anim>
                                    <p:anim calcmode="lin" valueType="num">
                                      <p:cBhvr>
                                        <p:cTn id="984" dur="1000"/>
                                        <p:tgtEl>
                                          <p:spTgt spid="110"/>
                                        </p:tgtEl>
                                        <p:attrNameLst>
                                          <p:attrName>ppt_h</p:attrName>
                                        </p:attrNameLst>
                                      </p:cBhvr>
                                      <p:tavLst>
                                        <p:tav tm="0">
                                          <p:val>
                                            <p:strVal val="ppt_h"/>
                                          </p:val>
                                        </p:tav>
                                        <p:tav tm="100000">
                                          <p:val>
                                            <p:fltVal val="0"/>
                                          </p:val>
                                        </p:tav>
                                      </p:tavLst>
                                    </p:anim>
                                    <p:anim calcmode="lin" valueType="num">
                                      <p:cBhvr>
                                        <p:cTn id="985" dur="1000"/>
                                        <p:tgtEl>
                                          <p:spTgt spid="110"/>
                                        </p:tgtEl>
                                        <p:attrNameLst>
                                          <p:attrName>style.rotation</p:attrName>
                                        </p:attrNameLst>
                                      </p:cBhvr>
                                      <p:tavLst>
                                        <p:tav tm="0">
                                          <p:val>
                                            <p:fltVal val="0"/>
                                          </p:val>
                                        </p:tav>
                                        <p:tav tm="100000">
                                          <p:val>
                                            <p:fltVal val="90"/>
                                          </p:val>
                                        </p:tav>
                                      </p:tavLst>
                                    </p:anim>
                                    <p:animEffect transition="out" filter="fade">
                                      <p:cBhvr>
                                        <p:cTn id="986" dur="1000"/>
                                        <p:tgtEl>
                                          <p:spTgt spid="110"/>
                                        </p:tgtEl>
                                      </p:cBhvr>
                                    </p:animEffect>
                                    <p:set>
                                      <p:cBhvr>
                                        <p:cTn id="987" dur="1" fill="hold">
                                          <p:stCondLst>
                                            <p:cond delay="999"/>
                                          </p:stCondLst>
                                        </p:cTn>
                                        <p:tgtEl>
                                          <p:spTgt spid="110"/>
                                        </p:tgtEl>
                                        <p:attrNameLst>
                                          <p:attrName>style.visibility</p:attrName>
                                        </p:attrNameLst>
                                      </p:cBhvr>
                                      <p:to>
                                        <p:strVal val="hidden"/>
                                      </p:to>
                                    </p:set>
                                  </p:childTnLst>
                                </p:cTn>
                              </p:par>
                            </p:childTnLst>
                          </p:cTn>
                        </p:par>
                      </p:childTnLst>
                    </p:cTn>
                  </p:par>
                </p:childTnLst>
              </p:cTn>
              <p:nextCondLst>
                <p:cond evt="onClick" delay="0">
                  <p:tgtEl>
                    <p:spTgt spid="110"/>
                  </p:tgtEl>
                </p:cond>
              </p:nextCondLst>
            </p:seq>
            <p:seq concurrent="1" nextAc="seek">
              <p:cTn id="988" restart="whenNotActive" fill="hold" evtFilter="cancelBubble" nodeType="interactiveSeq">
                <p:stCondLst>
                  <p:cond evt="onClick" delay="0">
                    <p:tgtEl>
                      <p:spTgt spid="111"/>
                    </p:tgtEl>
                  </p:cond>
                </p:stCondLst>
                <p:endSync evt="end" delay="0">
                  <p:rtn val="all"/>
                </p:endSync>
                <p:childTnLst>
                  <p:par>
                    <p:cTn id="989" fill="hold">
                      <p:stCondLst>
                        <p:cond delay="0"/>
                      </p:stCondLst>
                      <p:childTnLst>
                        <p:par>
                          <p:cTn id="990" fill="hold">
                            <p:stCondLst>
                              <p:cond delay="0"/>
                            </p:stCondLst>
                            <p:childTnLst>
                              <p:par>
                                <p:cTn id="991" presetID="31" presetClass="exit" presetSubtype="0" fill="hold" grpId="0" nodeType="withEffect">
                                  <p:stCondLst>
                                    <p:cond delay="0"/>
                                  </p:stCondLst>
                                  <p:childTnLst>
                                    <p:anim calcmode="lin" valueType="num">
                                      <p:cBhvr>
                                        <p:cTn id="992" dur="1000"/>
                                        <p:tgtEl>
                                          <p:spTgt spid="111"/>
                                        </p:tgtEl>
                                        <p:attrNameLst>
                                          <p:attrName>ppt_w</p:attrName>
                                        </p:attrNameLst>
                                      </p:cBhvr>
                                      <p:tavLst>
                                        <p:tav tm="0">
                                          <p:val>
                                            <p:strVal val="ppt_w"/>
                                          </p:val>
                                        </p:tav>
                                        <p:tav tm="100000">
                                          <p:val>
                                            <p:fltVal val="0"/>
                                          </p:val>
                                        </p:tav>
                                      </p:tavLst>
                                    </p:anim>
                                    <p:anim calcmode="lin" valueType="num">
                                      <p:cBhvr>
                                        <p:cTn id="993" dur="1000"/>
                                        <p:tgtEl>
                                          <p:spTgt spid="111"/>
                                        </p:tgtEl>
                                        <p:attrNameLst>
                                          <p:attrName>ppt_h</p:attrName>
                                        </p:attrNameLst>
                                      </p:cBhvr>
                                      <p:tavLst>
                                        <p:tav tm="0">
                                          <p:val>
                                            <p:strVal val="ppt_h"/>
                                          </p:val>
                                        </p:tav>
                                        <p:tav tm="100000">
                                          <p:val>
                                            <p:fltVal val="0"/>
                                          </p:val>
                                        </p:tav>
                                      </p:tavLst>
                                    </p:anim>
                                    <p:anim calcmode="lin" valueType="num">
                                      <p:cBhvr>
                                        <p:cTn id="994" dur="1000"/>
                                        <p:tgtEl>
                                          <p:spTgt spid="111"/>
                                        </p:tgtEl>
                                        <p:attrNameLst>
                                          <p:attrName>style.rotation</p:attrName>
                                        </p:attrNameLst>
                                      </p:cBhvr>
                                      <p:tavLst>
                                        <p:tav tm="0">
                                          <p:val>
                                            <p:fltVal val="0"/>
                                          </p:val>
                                        </p:tav>
                                        <p:tav tm="100000">
                                          <p:val>
                                            <p:fltVal val="90"/>
                                          </p:val>
                                        </p:tav>
                                      </p:tavLst>
                                    </p:anim>
                                    <p:animEffect transition="out" filter="fade">
                                      <p:cBhvr>
                                        <p:cTn id="995" dur="1000"/>
                                        <p:tgtEl>
                                          <p:spTgt spid="111"/>
                                        </p:tgtEl>
                                      </p:cBhvr>
                                    </p:animEffect>
                                    <p:set>
                                      <p:cBhvr>
                                        <p:cTn id="996" dur="1" fill="hold">
                                          <p:stCondLst>
                                            <p:cond delay="999"/>
                                          </p:stCondLst>
                                        </p:cTn>
                                        <p:tgtEl>
                                          <p:spTgt spid="111"/>
                                        </p:tgtEl>
                                        <p:attrNameLst>
                                          <p:attrName>style.visibility</p:attrName>
                                        </p:attrNameLst>
                                      </p:cBhvr>
                                      <p:to>
                                        <p:strVal val="hidden"/>
                                      </p:to>
                                    </p:set>
                                  </p:childTnLst>
                                </p:cTn>
                              </p:par>
                            </p:childTnLst>
                          </p:cTn>
                        </p:par>
                      </p:childTnLst>
                    </p:cTn>
                  </p:par>
                </p:childTnLst>
              </p:cTn>
              <p:nextCondLst>
                <p:cond evt="onClick" delay="0">
                  <p:tgtEl>
                    <p:spTgt spid="111"/>
                  </p:tgtEl>
                </p:cond>
              </p:nextCondLst>
            </p:seq>
            <p:seq concurrent="1" nextAc="seek">
              <p:cTn id="997" restart="whenNotActive" fill="hold" evtFilter="cancelBubble" nodeType="interactiveSeq">
                <p:stCondLst>
                  <p:cond evt="onClick" delay="0">
                    <p:tgtEl>
                      <p:spTgt spid="112"/>
                    </p:tgtEl>
                  </p:cond>
                </p:stCondLst>
                <p:endSync evt="end" delay="0">
                  <p:rtn val="all"/>
                </p:endSync>
                <p:childTnLst>
                  <p:par>
                    <p:cTn id="998" fill="hold">
                      <p:stCondLst>
                        <p:cond delay="0"/>
                      </p:stCondLst>
                      <p:childTnLst>
                        <p:par>
                          <p:cTn id="999" fill="hold">
                            <p:stCondLst>
                              <p:cond delay="0"/>
                            </p:stCondLst>
                            <p:childTnLst>
                              <p:par>
                                <p:cTn id="1000" presetID="31" presetClass="exit" presetSubtype="0" fill="hold" grpId="0" nodeType="withEffect">
                                  <p:stCondLst>
                                    <p:cond delay="0"/>
                                  </p:stCondLst>
                                  <p:childTnLst>
                                    <p:anim calcmode="lin" valueType="num">
                                      <p:cBhvr>
                                        <p:cTn id="1001" dur="1000"/>
                                        <p:tgtEl>
                                          <p:spTgt spid="112"/>
                                        </p:tgtEl>
                                        <p:attrNameLst>
                                          <p:attrName>ppt_w</p:attrName>
                                        </p:attrNameLst>
                                      </p:cBhvr>
                                      <p:tavLst>
                                        <p:tav tm="0">
                                          <p:val>
                                            <p:strVal val="ppt_w"/>
                                          </p:val>
                                        </p:tav>
                                        <p:tav tm="100000">
                                          <p:val>
                                            <p:fltVal val="0"/>
                                          </p:val>
                                        </p:tav>
                                      </p:tavLst>
                                    </p:anim>
                                    <p:anim calcmode="lin" valueType="num">
                                      <p:cBhvr>
                                        <p:cTn id="1002" dur="1000"/>
                                        <p:tgtEl>
                                          <p:spTgt spid="112"/>
                                        </p:tgtEl>
                                        <p:attrNameLst>
                                          <p:attrName>ppt_h</p:attrName>
                                        </p:attrNameLst>
                                      </p:cBhvr>
                                      <p:tavLst>
                                        <p:tav tm="0">
                                          <p:val>
                                            <p:strVal val="ppt_h"/>
                                          </p:val>
                                        </p:tav>
                                        <p:tav tm="100000">
                                          <p:val>
                                            <p:fltVal val="0"/>
                                          </p:val>
                                        </p:tav>
                                      </p:tavLst>
                                    </p:anim>
                                    <p:anim calcmode="lin" valueType="num">
                                      <p:cBhvr>
                                        <p:cTn id="1003" dur="1000"/>
                                        <p:tgtEl>
                                          <p:spTgt spid="112"/>
                                        </p:tgtEl>
                                        <p:attrNameLst>
                                          <p:attrName>style.rotation</p:attrName>
                                        </p:attrNameLst>
                                      </p:cBhvr>
                                      <p:tavLst>
                                        <p:tav tm="0">
                                          <p:val>
                                            <p:fltVal val="0"/>
                                          </p:val>
                                        </p:tav>
                                        <p:tav tm="100000">
                                          <p:val>
                                            <p:fltVal val="90"/>
                                          </p:val>
                                        </p:tav>
                                      </p:tavLst>
                                    </p:anim>
                                    <p:animEffect transition="out" filter="fade">
                                      <p:cBhvr>
                                        <p:cTn id="1004" dur="1000"/>
                                        <p:tgtEl>
                                          <p:spTgt spid="112"/>
                                        </p:tgtEl>
                                      </p:cBhvr>
                                    </p:animEffect>
                                    <p:set>
                                      <p:cBhvr>
                                        <p:cTn id="1005" dur="1" fill="hold">
                                          <p:stCondLst>
                                            <p:cond delay="999"/>
                                          </p:stCondLst>
                                        </p:cTn>
                                        <p:tgtEl>
                                          <p:spTgt spid="112"/>
                                        </p:tgtEl>
                                        <p:attrNameLst>
                                          <p:attrName>style.visibility</p:attrName>
                                        </p:attrNameLst>
                                      </p:cBhvr>
                                      <p:to>
                                        <p:strVal val="hidden"/>
                                      </p:to>
                                    </p:set>
                                  </p:childTnLst>
                                </p:cTn>
                              </p:par>
                            </p:childTnLst>
                          </p:cTn>
                        </p:par>
                      </p:childTnLst>
                    </p:cTn>
                  </p:par>
                </p:childTnLst>
              </p:cTn>
              <p:nextCondLst>
                <p:cond evt="onClick" delay="0">
                  <p:tgtEl>
                    <p:spTgt spid="112"/>
                  </p:tgtEl>
                </p:cond>
              </p:nextCondLst>
            </p:seq>
            <p:seq concurrent="1" nextAc="seek">
              <p:cTn id="1006" restart="whenNotActive" fill="hold" evtFilter="cancelBubble" nodeType="interactiveSeq">
                <p:stCondLst>
                  <p:cond evt="onClick" delay="0">
                    <p:tgtEl>
                      <p:spTgt spid="113"/>
                    </p:tgtEl>
                  </p:cond>
                </p:stCondLst>
                <p:endSync evt="end" delay="0">
                  <p:rtn val="all"/>
                </p:endSync>
                <p:childTnLst>
                  <p:par>
                    <p:cTn id="1007" fill="hold">
                      <p:stCondLst>
                        <p:cond delay="0"/>
                      </p:stCondLst>
                      <p:childTnLst>
                        <p:par>
                          <p:cTn id="1008" fill="hold">
                            <p:stCondLst>
                              <p:cond delay="0"/>
                            </p:stCondLst>
                            <p:childTnLst>
                              <p:par>
                                <p:cTn id="1009" presetID="31" presetClass="exit" presetSubtype="0" fill="hold" grpId="0" nodeType="withEffect">
                                  <p:stCondLst>
                                    <p:cond delay="0"/>
                                  </p:stCondLst>
                                  <p:childTnLst>
                                    <p:anim calcmode="lin" valueType="num">
                                      <p:cBhvr>
                                        <p:cTn id="1010" dur="1000"/>
                                        <p:tgtEl>
                                          <p:spTgt spid="113"/>
                                        </p:tgtEl>
                                        <p:attrNameLst>
                                          <p:attrName>ppt_w</p:attrName>
                                        </p:attrNameLst>
                                      </p:cBhvr>
                                      <p:tavLst>
                                        <p:tav tm="0">
                                          <p:val>
                                            <p:strVal val="ppt_w"/>
                                          </p:val>
                                        </p:tav>
                                        <p:tav tm="100000">
                                          <p:val>
                                            <p:fltVal val="0"/>
                                          </p:val>
                                        </p:tav>
                                      </p:tavLst>
                                    </p:anim>
                                    <p:anim calcmode="lin" valueType="num">
                                      <p:cBhvr>
                                        <p:cTn id="1011" dur="1000"/>
                                        <p:tgtEl>
                                          <p:spTgt spid="113"/>
                                        </p:tgtEl>
                                        <p:attrNameLst>
                                          <p:attrName>ppt_h</p:attrName>
                                        </p:attrNameLst>
                                      </p:cBhvr>
                                      <p:tavLst>
                                        <p:tav tm="0">
                                          <p:val>
                                            <p:strVal val="ppt_h"/>
                                          </p:val>
                                        </p:tav>
                                        <p:tav tm="100000">
                                          <p:val>
                                            <p:fltVal val="0"/>
                                          </p:val>
                                        </p:tav>
                                      </p:tavLst>
                                    </p:anim>
                                    <p:anim calcmode="lin" valueType="num">
                                      <p:cBhvr>
                                        <p:cTn id="1012" dur="1000"/>
                                        <p:tgtEl>
                                          <p:spTgt spid="113"/>
                                        </p:tgtEl>
                                        <p:attrNameLst>
                                          <p:attrName>style.rotation</p:attrName>
                                        </p:attrNameLst>
                                      </p:cBhvr>
                                      <p:tavLst>
                                        <p:tav tm="0">
                                          <p:val>
                                            <p:fltVal val="0"/>
                                          </p:val>
                                        </p:tav>
                                        <p:tav tm="100000">
                                          <p:val>
                                            <p:fltVal val="90"/>
                                          </p:val>
                                        </p:tav>
                                      </p:tavLst>
                                    </p:anim>
                                    <p:animEffect transition="out" filter="fade">
                                      <p:cBhvr>
                                        <p:cTn id="1013" dur="1000"/>
                                        <p:tgtEl>
                                          <p:spTgt spid="113"/>
                                        </p:tgtEl>
                                      </p:cBhvr>
                                    </p:animEffect>
                                    <p:set>
                                      <p:cBhvr>
                                        <p:cTn id="1014" dur="1" fill="hold">
                                          <p:stCondLst>
                                            <p:cond delay="999"/>
                                          </p:stCondLst>
                                        </p:cTn>
                                        <p:tgtEl>
                                          <p:spTgt spid="113"/>
                                        </p:tgtEl>
                                        <p:attrNameLst>
                                          <p:attrName>style.visibility</p:attrName>
                                        </p:attrNameLst>
                                      </p:cBhvr>
                                      <p:to>
                                        <p:strVal val="hidden"/>
                                      </p:to>
                                    </p:set>
                                  </p:childTnLst>
                                </p:cTn>
                              </p:par>
                            </p:childTnLst>
                          </p:cTn>
                        </p:par>
                      </p:childTnLst>
                    </p:cTn>
                  </p:par>
                </p:childTnLst>
              </p:cTn>
              <p:nextCondLst>
                <p:cond evt="onClick" delay="0">
                  <p:tgtEl>
                    <p:spTgt spid="113"/>
                  </p:tgtEl>
                </p:cond>
              </p:nextCondLst>
            </p:seq>
            <p:seq concurrent="1" nextAc="seek">
              <p:cTn id="1015" restart="whenNotActive" fill="hold" evtFilter="cancelBubble" nodeType="interactiveSeq">
                <p:stCondLst>
                  <p:cond evt="onClick" delay="0">
                    <p:tgtEl>
                      <p:spTgt spid="114"/>
                    </p:tgtEl>
                  </p:cond>
                </p:stCondLst>
                <p:endSync evt="end" delay="0">
                  <p:rtn val="all"/>
                </p:endSync>
                <p:childTnLst>
                  <p:par>
                    <p:cTn id="1016" fill="hold">
                      <p:stCondLst>
                        <p:cond delay="0"/>
                      </p:stCondLst>
                      <p:childTnLst>
                        <p:par>
                          <p:cTn id="1017" fill="hold">
                            <p:stCondLst>
                              <p:cond delay="0"/>
                            </p:stCondLst>
                            <p:childTnLst>
                              <p:par>
                                <p:cTn id="1018" presetID="31" presetClass="exit" presetSubtype="0" fill="hold" grpId="0" nodeType="withEffect">
                                  <p:stCondLst>
                                    <p:cond delay="0"/>
                                  </p:stCondLst>
                                  <p:childTnLst>
                                    <p:anim calcmode="lin" valueType="num">
                                      <p:cBhvr>
                                        <p:cTn id="1019" dur="1000"/>
                                        <p:tgtEl>
                                          <p:spTgt spid="114"/>
                                        </p:tgtEl>
                                        <p:attrNameLst>
                                          <p:attrName>ppt_w</p:attrName>
                                        </p:attrNameLst>
                                      </p:cBhvr>
                                      <p:tavLst>
                                        <p:tav tm="0">
                                          <p:val>
                                            <p:strVal val="ppt_w"/>
                                          </p:val>
                                        </p:tav>
                                        <p:tav tm="100000">
                                          <p:val>
                                            <p:fltVal val="0"/>
                                          </p:val>
                                        </p:tav>
                                      </p:tavLst>
                                    </p:anim>
                                    <p:anim calcmode="lin" valueType="num">
                                      <p:cBhvr>
                                        <p:cTn id="1020" dur="1000"/>
                                        <p:tgtEl>
                                          <p:spTgt spid="114"/>
                                        </p:tgtEl>
                                        <p:attrNameLst>
                                          <p:attrName>ppt_h</p:attrName>
                                        </p:attrNameLst>
                                      </p:cBhvr>
                                      <p:tavLst>
                                        <p:tav tm="0">
                                          <p:val>
                                            <p:strVal val="ppt_h"/>
                                          </p:val>
                                        </p:tav>
                                        <p:tav tm="100000">
                                          <p:val>
                                            <p:fltVal val="0"/>
                                          </p:val>
                                        </p:tav>
                                      </p:tavLst>
                                    </p:anim>
                                    <p:anim calcmode="lin" valueType="num">
                                      <p:cBhvr>
                                        <p:cTn id="1021" dur="1000"/>
                                        <p:tgtEl>
                                          <p:spTgt spid="114"/>
                                        </p:tgtEl>
                                        <p:attrNameLst>
                                          <p:attrName>style.rotation</p:attrName>
                                        </p:attrNameLst>
                                      </p:cBhvr>
                                      <p:tavLst>
                                        <p:tav tm="0">
                                          <p:val>
                                            <p:fltVal val="0"/>
                                          </p:val>
                                        </p:tav>
                                        <p:tav tm="100000">
                                          <p:val>
                                            <p:fltVal val="90"/>
                                          </p:val>
                                        </p:tav>
                                      </p:tavLst>
                                    </p:anim>
                                    <p:animEffect transition="out" filter="fade">
                                      <p:cBhvr>
                                        <p:cTn id="1022" dur="1000"/>
                                        <p:tgtEl>
                                          <p:spTgt spid="114"/>
                                        </p:tgtEl>
                                      </p:cBhvr>
                                    </p:animEffect>
                                    <p:set>
                                      <p:cBhvr>
                                        <p:cTn id="1023" dur="1" fill="hold">
                                          <p:stCondLst>
                                            <p:cond delay="999"/>
                                          </p:stCondLst>
                                        </p:cTn>
                                        <p:tgtEl>
                                          <p:spTgt spid="114"/>
                                        </p:tgtEl>
                                        <p:attrNameLst>
                                          <p:attrName>style.visibility</p:attrName>
                                        </p:attrNameLst>
                                      </p:cBhvr>
                                      <p:to>
                                        <p:strVal val="hidden"/>
                                      </p:to>
                                    </p:set>
                                  </p:childTnLst>
                                </p:cTn>
                              </p:par>
                            </p:childTnLst>
                          </p:cTn>
                        </p:par>
                      </p:childTnLst>
                    </p:cTn>
                  </p:par>
                </p:childTnLst>
              </p:cTn>
              <p:nextCondLst>
                <p:cond evt="onClick" delay="0">
                  <p:tgtEl>
                    <p:spTgt spid="114"/>
                  </p:tgtEl>
                </p:cond>
              </p:nextCondLst>
            </p:seq>
            <p:seq concurrent="1" nextAc="seek">
              <p:cTn id="1024" restart="whenNotActive" fill="hold" evtFilter="cancelBubble" nodeType="interactiveSeq">
                <p:stCondLst>
                  <p:cond evt="onClick" delay="0">
                    <p:tgtEl>
                      <p:spTgt spid="115"/>
                    </p:tgtEl>
                  </p:cond>
                </p:stCondLst>
                <p:endSync evt="end" delay="0">
                  <p:rtn val="all"/>
                </p:endSync>
                <p:childTnLst>
                  <p:par>
                    <p:cTn id="1025" fill="hold">
                      <p:stCondLst>
                        <p:cond delay="0"/>
                      </p:stCondLst>
                      <p:childTnLst>
                        <p:par>
                          <p:cTn id="1026" fill="hold">
                            <p:stCondLst>
                              <p:cond delay="0"/>
                            </p:stCondLst>
                            <p:childTnLst>
                              <p:par>
                                <p:cTn id="1027" presetID="31" presetClass="exit" presetSubtype="0" fill="hold" grpId="0" nodeType="withEffect">
                                  <p:stCondLst>
                                    <p:cond delay="0"/>
                                  </p:stCondLst>
                                  <p:childTnLst>
                                    <p:anim calcmode="lin" valueType="num">
                                      <p:cBhvr>
                                        <p:cTn id="1028" dur="1000"/>
                                        <p:tgtEl>
                                          <p:spTgt spid="115"/>
                                        </p:tgtEl>
                                        <p:attrNameLst>
                                          <p:attrName>ppt_w</p:attrName>
                                        </p:attrNameLst>
                                      </p:cBhvr>
                                      <p:tavLst>
                                        <p:tav tm="0">
                                          <p:val>
                                            <p:strVal val="ppt_w"/>
                                          </p:val>
                                        </p:tav>
                                        <p:tav tm="100000">
                                          <p:val>
                                            <p:fltVal val="0"/>
                                          </p:val>
                                        </p:tav>
                                      </p:tavLst>
                                    </p:anim>
                                    <p:anim calcmode="lin" valueType="num">
                                      <p:cBhvr>
                                        <p:cTn id="1029" dur="1000"/>
                                        <p:tgtEl>
                                          <p:spTgt spid="115"/>
                                        </p:tgtEl>
                                        <p:attrNameLst>
                                          <p:attrName>ppt_h</p:attrName>
                                        </p:attrNameLst>
                                      </p:cBhvr>
                                      <p:tavLst>
                                        <p:tav tm="0">
                                          <p:val>
                                            <p:strVal val="ppt_h"/>
                                          </p:val>
                                        </p:tav>
                                        <p:tav tm="100000">
                                          <p:val>
                                            <p:fltVal val="0"/>
                                          </p:val>
                                        </p:tav>
                                      </p:tavLst>
                                    </p:anim>
                                    <p:anim calcmode="lin" valueType="num">
                                      <p:cBhvr>
                                        <p:cTn id="1030" dur="1000"/>
                                        <p:tgtEl>
                                          <p:spTgt spid="115"/>
                                        </p:tgtEl>
                                        <p:attrNameLst>
                                          <p:attrName>style.rotation</p:attrName>
                                        </p:attrNameLst>
                                      </p:cBhvr>
                                      <p:tavLst>
                                        <p:tav tm="0">
                                          <p:val>
                                            <p:fltVal val="0"/>
                                          </p:val>
                                        </p:tav>
                                        <p:tav tm="100000">
                                          <p:val>
                                            <p:fltVal val="90"/>
                                          </p:val>
                                        </p:tav>
                                      </p:tavLst>
                                    </p:anim>
                                    <p:animEffect transition="out" filter="fade">
                                      <p:cBhvr>
                                        <p:cTn id="1031" dur="1000"/>
                                        <p:tgtEl>
                                          <p:spTgt spid="115"/>
                                        </p:tgtEl>
                                      </p:cBhvr>
                                    </p:animEffect>
                                    <p:set>
                                      <p:cBhvr>
                                        <p:cTn id="1032" dur="1" fill="hold">
                                          <p:stCondLst>
                                            <p:cond delay="999"/>
                                          </p:stCondLst>
                                        </p:cTn>
                                        <p:tgtEl>
                                          <p:spTgt spid="115"/>
                                        </p:tgtEl>
                                        <p:attrNameLst>
                                          <p:attrName>style.visibility</p:attrName>
                                        </p:attrNameLst>
                                      </p:cBhvr>
                                      <p:to>
                                        <p:strVal val="hidden"/>
                                      </p:to>
                                    </p:set>
                                  </p:childTnLst>
                                </p:cTn>
                              </p:par>
                            </p:childTnLst>
                          </p:cTn>
                        </p:par>
                      </p:childTnLst>
                    </p:cTn>
                  </p:par>
                </p:childTnLst>
              </p:cTn>
              <p:nextCondLst>
                <p:cond evt="onClick" delay="0">
                  <p:tgtEl>
                    <p:spTgt spid="115"/>
                  </p:tgtEl>
                </p:cond>
              </p:nextCondLst>
            </p:seq>
            <p:seq concurrent="1" nextAc="seek">
              <p:cTn id="1033" restart="whenNotActive" fill="hold" evtFilter="cancelBubble" nodeType="interactiveSeq">
                <p:stCondLst>
                  <p:cond evt="onClick" delay="0">
                    <p:tgtEl>
                      <p:spTgt spid="116"/>
                    </p:tgtEl>
                  </p:cond>
                </p:stCondLst>
                <p:endSync evt="end" delay="0">
                  <p:rtn val="all"/>
                </p:endSync>
                <p:childTnLst>
                  <p:par>
                    <p:cTn id="1034" fill="hold">
                      <p:stCondLst>
                        <p:cond delay="0"/>
                      </p:stCondLst>
                      <p:childTnLst>
                        <p:par>
                          <p:cTn id="1035" fill="hold">
                            <p:stCondLst>
                              <p:cond delay="0"/>
                            </p:stCondLst>
                            <p:childTnLst>
                              <p:par>
                                <p:cTn id="1036" presetID="31" presetClass="exit" presetSubtype="0" fill="hold" grpId="0" nodeType="withEffect">
                                  <p:stCondLst>
                                    <p:cond delay="0"/>
                                  </p:stCondLst>
                                  <p:childTnLst>
                                    <p:anim calcmode="lin" valueType="num">
                                      <p:cBhvr>
                                        <p:cTn id="1037" dur="1000"/>
                                        <p:tgtEl>
                                          <p:spTgt spid="116"/>
                                        </p:tgtEl>
                                        <p:attrNameLst>
                                          <p:attrName>ppt_w</p:attrName>
                                        </p:attrNameLst>
                                      </p:cBhvr>
                                      <p:tavLst>
                                        <p:tav tm="0">
                                          <p:val>
                                            <p:strVal val="ppt_w"/>
                                          </p:val>
                                        </p:tav>
                                        <p:tav tm="100000">
                                          <p:val>
                                            <p:fltVal val="0"/>
                                          </p:val>
                                        </p:tav>
                                      </p:tavLst>
                                    </p:anim>
                                    <p:anim calcmode="lin" valueType="num">
                                      <p:cBhvr>
                                        <p:cTn id="1038" dur="1000"/>
                                        <p:tgtEl>
                                          <p:spTgt spid="116"/>
                                        </p:tgtEl>
                                        <p:attrNameLst>
                                          <p:attrName>ppt_h</p:attrName>
                                        </p:attrNameLst>
                                      </p:cBhvr>
                                      <p:tavLst>
                                        <p:tav tm="0">
                                          <p:val>
                                            <p:strVal val="ppt_h"/>
                                          </p:val>
                                        </p:tav>
                                        <p:tav tm="100000">
                                          <p:val>
                                            <p:fltVal val="0"/>
                                          </p:val>
                                        </p:tav>
                                      </p:tavLst>
                                    </p:anim>
                                    <p:anim calcmode="lin" valueType="num">
                                      <p:cBhvr>
                                        <p:cTn id="1039" dur="1000"/>
                                        <p:tgtEl>
                                          <p:spTgt spid="116"/>
                                        </p:tgtEl>
                                        <p:attrNameLst>
                                          <p:attrName>style.rotation</p:attrName>
                                        </p:attrNameLst>
                                      </p:cBhvr>
                                      <p:tavLst>
                                        <p:tav tm="0">
                                          <p:val>
                                            <p:fltVal val="0"/>
                                          </p:val>
                                        </p:tav>
                                        <p:tav tm="100000">
                                          <p:val>
                                            <p:fltVal val="90"/>
                                          </p:val>
                                        </p:tav>
                                      </p:tavLst>
                                    </p:anim>
                                    <p:animEffect transition="out" filter="fade">
                                      <p:cBhvr>
                                        <p:cTn id="1040" dur="1000"/>
                                        <p:tgtEl>
                                          <p:spTgt spid="116"/>
                                        </p:tgtEl>
                                      </p:cBhvr>
                                    </p:animEffect>
                                    <p:set>
                                      <p:cBhvr>
                                        <p:cTn id="1041" dur="1" fill="hold">
                                          <p:stCondLst>
                                            <p:cond delay="999"/>
                                          </p:stCondLst>
                                        </p:cTn>
                                        <p:tgtEl>
                                          <p:spTgt spid="116"/>
                                        </p:tgtEl>
                                        <p:attrNameLst>
                                          <p:attrName>style.visibility</p:attrName>
                                        </p:attrNameLst>
                                      </p:cBhvr>
                                      <p:to>
                                        <p:strVal val="hidden"/>
                                      </p:to>
                                    </p:set>
                                  </p:childTnLst>
                                </p:cTn>
                              </p:par>
                            </p:childTnLst>
                          </p:cTn>
                        </p:par>
                      </p:childTnLst>
                    </p:cTn>
                  </p:par>
                </p:childTnLst>
              </p:cTn>
              <p:nextCondLst>
                <p:cond evt="onClick" delay="0">
                  <p:tgtEl>
                    <p:spTgt spid="116"/>
                  </p:tgtEl>
                </p:cond>
              </p:nextCondLst>
            </p:seq>
            <p:seq concurrent="1" nextAc="seek">
              <p:cTn id="1042" restart="whenNotActive" fill="hold" evtFilter="cancelBubble" nodeType="interactiveSeq">
                <p:stCondLst>
                  <p:cond evt="onClick" delay="0">
                    <p:tgtEl>
                      <p:spTgt spid="117"/>
                    </p:tgtEl>
                  </p:cond>
                </p:stCondLst>
                <p:endSync evt="end" delay="0">
                  <p:rtn val="all"/>
                </p:endSync>
                <p:childTnLst>
                  <p:par>
                    <p:cTn id="1043" fill="hold">
                      <p:stCondLst>
                        <p:cond delay="0"/>
                      </p:stCondLst>
                      <p:childTnLst>
                        <p:par>
                          <p:cTn id="1044" fill="hold">
                            <p:stCondLst>
                              <p:cond delay="0"/>
                            </p:stCondLst>
                            <p:childTnLst>
                              <p:par>
                                <p:cTn id="1045" presetID="31" presetClass="exit" presetSubtype="0" fill="hold" grpId="0" nodeType="withEffect">
                                  <p:stCondLst>
                                    <p:cond delay="0"/>
                                  </p:stCondLst>
                                  <p:childTnLst>
                                    <p:anim calcmode="lin" valueType="num">
                                      <p:cBhvr>
                                        <p:cTn id="1046" dur="1000"/>
                                        <p:tgtEl>
                                          <p:spTgt spid="117"/>
                                        </p:tgtEl>
                                        <p:attrNameLst>
                                          <p:attrName>ppt_w</p:attrName>
                                        </p:attrNameLst>
                                      </p:cBhvr>
                                      <p:tavLst>
                                        <p:tav tm="0">
                                          <p:val>
                                            <p:strVal val="ppt_w"/>
                                          </p:val>
                                        </p:tav>
                                        <p:tav tm="100000">
                                          <p:val>
                                            <p:fltVal val="0"/>
                                          </p:val>
                                        </p:tav>
                                      </p:tavLst>
                                    </p:anim>
                                    <p:anim calcmode="lin" valueType="num">
                                      <p:cBhvr>
                                        <p:cTn id="1047" dur="1000"/>
                                        <p:tgtEl>
                                          <p:spTgt spid="117"/>
                                        </p:tgtEl>
                                        <p:attrNameLst>
                                          <p:attrName>ppt_h</p:attrName>
                                        </p:attrNameLst>
                                      </p:cBhvr>
                                      <p:tavLst>
                                        <p:tav tm="0">
                                          <p:val>
                                            <p:strVal val="ppt_h"/>
                                          </p:val>
                                        </p:tav>
                                        <p:tav tm="100000">
                                          <p:val>
                                            <p:fltVal val="0"/>
                                          </p:val>
                                        </p:tav>
                                      </p:tavLst>
                                    </p:anim>
                                    <p:anim calcmode="lin" valueType="num">
                                      <p:cBhvr>
                                        <p:cTn id="1048" dur="1000"/>
                                        <p:tgtEl>
                                          <p:spTgt spid="117"/>
                                        </p:tgtEl>
                                        <p:attrNameLst>
                                          <p:attrName>style.rotation</p:attrName>
                                        </p:attrNameLst>
                                      </p:cBhvr>
                                      <p:tavLst>
                                        <p:tav tm="0">
                                          <p:val>
                                            <p:fltVal val="0"/>
                                          </p:val>
                                        </p:tav>
                                        <p:tav tm="100000">
                                          <p:val>
                                            <p:fltVal val="90"/>
                                          </p:val>
                                        </p:tav>
                                      </p:tavLst>
                                    </p:anim>
                                    <p:animEffect transition="out" filter="fade">
                                      <p:cBhvr>
                                        <p:cTn id="1049" dur="1000"/>
                                        <p:tgtEl>
                                          <p:spTgt spid="117"/>
                                        </p:tgtEl>
                                      </p:cBhvr>
                                    </p:animEffect>
                                    <p:set>
                                      <p:cBhvr>
                                        <p:cTn id="1050" dur="1" fill="hold">
                                          <p:stCondLst>
                                            <p:cond delay="999"/>
                                          </p:stCondLst>
                                        </p:cTn>
                                        <p:tgtEl>
                                          <p:spTgt spid="117"/>
                                        </p:tgtEl>
                                        <p:attrNameLst>
                                          <p:attrName>style.visibility</p:attrName>
                                        </p:attrNameLst>
                                      </p:cBhvr>
                                      <p:to>
                                        <p:strVal val="hidden"/>
                                      </p:to>
                                    </p:set>
                                  </p:childTnLst>
                                </p:cTn>
                              </p:par>
                            </p:childTnLst>
                          </p:cTn>
                        </p:par>
                      </p:childTnLst>
                    </p:cTn>
                  </p:par>
                </p:childTnLst>
              </p:cTn>
              <p:nextCondLst>
                <p:cond evt="onClick" delay="0">
                  <p:tgtEl>
                    <p:spTgt spid="117"/>
                  </p:tgtEl>
                </p:cond>
              </p:nextCondLst>
            </p:seq>
            <p:seq concurrent="1" nextAc="seek">
              <p:cTn id="1051" restart="whenNotActive" fill="hold" evtFilter="cancelBubble" nodeType="interactiveSeq">
                <p:stCondLst>
                  <p:cond evt="onClick" delay="0">
                    <p:tgtEl>
                      <p:spTgt spid="118"/>
                    </p:tgtEl>
                  </p:cond>
                </p:stCondLst>
                <p:endSync evt="end" delay="0">
                  <p:rtn val="all"/>
                </p:endSync>
                <p:childTnLst>
                  <p:par>
                    <p:cTn id="1052" fill="hold">
                      <p:stCondLst>
                        <p:cond delay="0"/>
                      </p:stCondLst>
                      <p:childTnLst>
                        <p:par>
                          <p:cTn id="1053" fill="hold">
                            <p:stCondLst>
                              <p:cond delay="0"/>
                            </p:stCondLst>
                            <p:childTnLst>
                              <p:par>
                                <p:cTn id="1054" presetID="31" presetClass="exit" presetSubtype="0" fill="hold" grpId="0" nodeType="withEffect">
                                  <p:stCondLst>
                                    <p:cond delay="0"/>
                                  </p:stCondLst>
                                  <p:childTnLst>
                                    <p:anim calcmode="lin" valueType="num">
                                      <p:cBhvr>
                                        <p:cTn id="1055" dur="1000"/>
                                        <p:tgtEl>
                                          <p:spTgt spid="118"/>
                                        </p:tgtEl>
                                        <p:attrNameLst>
                                          <p:attrName>ppt_w</p:attrName>
                                        </p:attrNameLst>
                                      </p:cBhvr>
                                      <p:tavLst>
                                        <p:tav tm="0">
                                          <p:val>
                                            <p:strVal val="ppt_w"/>
                                          </p:val>
                                        </p:tav>
                                        <p:tav tm="100000">
                                          <p:val>
                                            <p:fltVal val="0"/>
                                          </p:val>
                                        </p:tav>
                                      </p:tavLst>
                                    </p:anim>
                                    <p:anim calcmode="lin" valueType="num">
                                      <p:cBhvr>
                                        <p:cTn id="1056" dur="1000"/>
                                        <p:tgtEl>
                                          <p:spTgt spid="118"/>
                                        </p:tgtEl>
                                        <p:attrNameLst>
                                          <p:attrName>ppt_h</p:attrName>
                                        </p:attrNameLst>
                                      </p:cBhvr>
                                      <p:tavLst>
                                        <p:tav tm="0">
                                          <p:val>
                                            <p:strVal val="ppt_h"/>
                                          </p:val>
                                        </p:tav>
                                        <p:tav tm="100000">
                                          <p:val>
                                            <p:fltVal val="0"/>
                                          </p:val>
                                        </p:tav>
                                      </p:tavLst>
                                    </p:anim>
                                    <p:anim calcmode="lin" valueType="num">
                                      <p:cBhvr>
                                        <p:cTn id="1057" dur="1000"/>
                                        <p:tgtEl>
                                          <p:spTgt spid="118"/>
                                        </p:tgtEl>
                                        <p:attrNameLst>
                                          <p:attrName>style.rotation</p:attrName>
                                        </p:attrNameLst>
                                      </p:cBhvr>
                                      <p:tavLst>
                                        <p:tav tm="0">
                                          <p:val>
                                            <p:fltVal val="0"/>
                                          </p:val>
                                        </p:tav>
                                        <p:tav tm="100000">
                                          <p:val>
                                            <p:fltVal val="90"/>
                                          </p:val>
                                        </p:tav>
                                      </p:tavLst>
                                    </p:anim>
                                    <p:animEffect transition="out" filter="fade">
                                      <p:cBhvr>
                                        <p:cTn id="1058" dur="1000"/>
                                        <p:tgtEl>
                                          <p:spTgt spid="118"/>
                                        </p:tgtEl>
                                      </p:cBhvr>
                                    </p:animEffect>
                                    <p:set>
                                      <p:cBhvr>
                                        <p:cTn id="1059" dur="1" fill="hold">
                                          <p:stCondLst>
                                            <p:cond delay="999"/>
                                          </p:stCondLst>
                                        </p:cTn>
                                        <p:tgtEl>
                                          <p:spTgt spid="118"/>
                                        </p:tgtEl>
                                        <p:attrNameLst>
                                          <p:attrName>style.visibility</p:attrName>
                                        </p:attrNameLst>
                                      </p:cBhvr>
                                      <p:to>
                                        <p:strVal val="hidden"/>
                                      </p:to>
                                    </p:set>
                                  </p:childTnLst>
                                </p:cTn>
                              </p:par>
                            </p:childTnLst>
                          </p:cTn>
                        </p:par>
                      </p:childTnLst>
                    </p:cTn>
                  </p:par>
                </p:childTnLst>
              </p:cTn>
              <p:nextCondLst>
                <p:cond evt="onClick" delay="0">
                  <p:tgtEl>
                    <p:spTgt spid="118"/>
                  </p:tgtEl>
                </p:cond>
              </p:nextCondLst>
            </p:seq>
            <p:seq concurrent="1" nextAc="seek">
              <p:cTn id="1060" restart="whenNotActive" fill="hold" evtFilter="cancelBubble" nodeType="interactiveSeq">
                <p:stCondLst>
                  <p:cond evt="onClick" delay="0">
                    <p:tgtEl>
                      <p:spTgt spid="119"/>
                    </p:tgtEl>
                  </p:cond>
                </p:stCondLst>
                <p:endSync evt="end" delay="0">
                  <p:rtn val="all"/>
                </p:endSync>
                <p:childTnLst>
                  <p:par>
                    <p:cTn id="1061" fill="hold">
                      <p:stCondLst>
                        <p:cond delay="0"/>
                      </p:stCondLst>
                      <p:childTnLst>
                        <p:par>
                          <p:cTn id="1062" fill="hold">
                            <p:stCondLst>
                              <p:cond delay="0"/>
                            </p:stCondLst>
                            <p:childTnLst>
                              <p:par>
                                <p:cTn id="1063" presetID="31" presetClass="exit" presetSubtype="0" fill="hold" grpId="0" nodeType="withEffect">
                                  <p:stCondLst>
                                    <p:cond delay="0"/>
                                  </p:stCondLst>
                                  <p:childTnLst>
                                    <p:anim calcmode="lin" valueType="num">
                                      <p:cBhvr>
                                        <p:cTn id="1064" dur="1000"/>
                                        <p:tgtEl>
                                          <p:spTgt spid="119"/>
                                        </p:tgtEl>
                                        <p:attrNameLst>
                                          <p:attrName>ppt_w</p:attrName>
                                        </p:attrNameLst>
                                      </p:cBhvr>
                                      <p:tavLst>
                                        <p:tav tm="0">
                                          <p:val>
                                            <p:strVal val="ppt_w"/>
                                          </p:val>
                                        </p:tav>
                                        <p:tav tm="100000">
                                          <p:val>
                                            <p:fltVal val="0"/>
                                          </p:val>
                                        </p:tav>
                                      </p:tavLst>
                                    </p:anim>
                                    <p:anim calcmode="lin" valueType="num">
                                      <p:cBhvr>
                                        <p:cTn id="1065" dur="1000"/>
                                        <p:tgtEl>
                                          <p:spTgt spid="119"/>
                                        </p:tgtEl>
                                        <p:attrNameLst>
                                          <p:attrName>ppt_h</p:attrName>
                                        </p:attrNameLst>
                                      </p:cBhvr>
                                      <p:tavLst>
                                        <p:tav tm="0">
                                          <p:val>
                                            <p:strVal val="ppt_h"/>
                                          </p:val>
                                        </p:tav>
                                        <p:tav tm="100000">
                                          <p:val>
                                            <p:fltVal val="0"/>
                                          </p:val>
                                        </p:tav>
                                      </p:tavLst>
                                    </p:anim>
                                    <p:anim calcmode="lin" valueType="num">
                                      <p:cBhvr>
                                        <p:cTn id="1066" dur="1000"/>
                                        <p:tgtEl>
                                          <p:spTgt spid="119"/>
                                        </p:tgtEl>
                                        <p:attrNameLst>
                                          <p:attrName>style.rotation</p:attrName>
                                        </p:attrNameLst>
                                      </p:cBhvr>
                                      <p:tavLst>
                                        <p:tav tm="0">
                                          <p:val>
                                            <p:fltVal val="0"/>
                                          </p:val>
                                        </p:tav>
                                        <p:tav tm="100000">
                                          <p:val>
                                            <p:fltVal val="90"/>
                                          </p:val>
                                        </p:tav>
                                      </p:tavLst>
                                    </p:anim>
                                    <p:animEffect transition="out" filter="fade">
                                      <p:cBhvr>
                                        <p:cTn id="1067" dur="1000"/>
                                        <p:tgtEl>
                                          <p:spTgt spid="119"/>
                                        </p:tgtEl>
                                      </p:cBhvr>
                                    </p:animEffect>
                                    <p:set>
                                      <p:cBhvr>
                                        <p:cTn id="1068" dur="1" fill="hold">
                                          <p:stCondLst>
                                            <p:cond delay="999"/>
                                          </p:stCondLst>
                                        </p:cTn>
                                        <p:tgtEl>
                                          <p:spTgt spid="119"/>
                                        </p:tgtEl>
                                        <p:attrNameLst>
                                          <p:attrName>style.visibility</p:attrName>
                                        </p:attrNameLst>
                                      </p:cBhvr>
                                      <p:to>
                                        <p:strVal val="hidden"/>
                                      </p:to>
                                    </p:set>
                                  </p:childTnLst>
                                </p:cTn>
                              </p:par>
                            </p:childTnLst>
                          </p:cTn>
                        </p:par>
                      </p:childTnLst>
                    </p:cTn>
                  </p:par>
                </p:childTnLst>
              </p:cTn>
              <p:nextCondLst>
                <p:cond evt="onClick" delay="0">
                  <p:tgtEl>
                    <p:spTgt spid="119"/>
                  </p:tgtEl>
                </p:cond>
              </p:nextCondLst>
            </p:seq>
            <p:seq concurrent="1" nextAc="seek">
              <p:cTn id="1069" restart="whenNotActive" fill="hold" evtFilter="cancelBubble" nodeType="interactiveSeq">
                <p:stCondLst>
                  <p:cond evt="onClick" delay="0">
                    <p:tgtEl>
                      <p:spTgt spid="120"/>
                    </p:tgtEl>
                  </p:cond>
                </p:stCondLst>
                <p:endSync evt="end" delay="0">
                  <p:rtn val="all"/>
                </p:endSync>
                <p:childTnLst>
                  <p:par>
                    <p:cTn id="1070" fill="hold">
                      <p:stCondLst>
                        <p:cond delay="0"/>
                      </p:stCondLst>
                      <p:childTnLst>
                        <p:par>
                          <p:cTn id="1071" fill="hold">
                            <p:stCondLst>
                              <p:cond delay="0"/>
                            </p:stCondLst>
                            <p:childTnLst>
                              <p:par>
                                <p:cTn id="1072" presetID="31" presetClass="exit" presetSubtype="0" fill="hold" grpId="0" nodeType="withEffect">
                                  <p:stCondLst>
                                    <p:cond delay="0"/>
                                  </p:stCondLst>
                                  <p:childTnLst>
                                    <p:anim calcmode="lin" valueType="num">
                                      <p:cBhvr>
                                        <p:cTn id="1073" dur="1000"/>
                                        <p:tgtEl>
                                          <p:spTgt spid="120"/>
                                        </p:tgtEl>
                                        <p:attrNameLst>
                                          <p:attrName>ppt_w</p:attrName>
                                        </p:attrNameLst>
                                      </p:cBhvr>
                                      <p:tavLst>
                                        <p:tav tm="0">
                                          <p:val>
                                            <p:strVal val="ppt_w"/>
                                          </p:val>
                                        </p:tav>
                                        <p:tav tm="100000">
                                          <p:val>
                                            <p:fltVal val="0"/>
                                          </p:val>
                                        </p:tav>
                                      </p:tavLst>
                                    </p:anim>
                                    <p:anim calcmode="lin" valueType="num">
                                      <p:cBhvr>
                                        <p:cTn id="1074" dur="1000"/>
                                        <p:tgtEl>
                                          <p:spTgt spid="120"/>
                                        </p:tgtEl>
                                        <p:attrNameLst>
                                          <p:attrName>ppt_h</p:attrName>
                                        </p:attrNameLst>
                                      </p:cBhvr>
                                      <p:tavLst>
                                        <p:tav tm="0">
                                          <p:val>
                                            <p:strVal val="ppt_h"/>
                                          </p:val>
                                        </p:tav>
                                        <p:tav tm="100000">
                                          <p:val>
                                            <p:fltVal val="0"/>
                                          </p:val>
                                        </p:tav>
                                      </p:tavLst>
                                    </p:anim>
                                    <p:anim calcmode="lin" valueType="num">
                                      <p:cBhvr>
                                        <p:cTn id="1075" dur="1000"/>
                                        <p:tgtEl>
                                          <p:spTgt spid="120"/>
                                        </p:tgtEl>
                                        <p:attrNameLst>
                                          <p:attrName>style.rotation</p:attrName>
                                        </p:attrNameLst>
                                      </p:cBhvr>
                                      <p:tavLst>
                                        <p:tav tm="0">
                                          <p:val>
                                            <p:fltVal val="0"/>
                                          </p:val>
                                        </p:tav>
                                        <p:tav tm="100000">
                                          <p:val>
                                            <p:fltVal val="90"/>
                                          </p:val>
                                        </p:tav>
                                      </p:tavLst>
                                    </p:anim>
                                    <p:animEffect transition="out" filter="fade">
                                      <p:cBhvr>
                                        <p:cTn id="1076" dur="1000"/>
                                        <p:tgtEl>
                                          <p:spTgt spid="120"/>
                                        </p:tgtEl>
                                      </p:cBhvr>
                                    </p:animEffect>
                                    <p:set>
                                      <p:cBhvr>
                                        <p:cTn id="1077" dur="1" fill="hold">
                                          <p:stCondLst>
                                            <p:cond delay="999"/>
                                          </p:stCondLst>
                                        </p:cTn>
                                        <p:tgtEl>
                                          <p:spTgt spid="120"/>
                                        </p:tgtEl>
                                        <p:attrNameLst>
                                          <p:attrName>style.visibility</p:attrName>
                                        </p:attrNameLst>
                                      </p:cBhvr>
                                      <p:to>
                                        <p:strVal val="hidden"/>
                                      </p:to>
                                    </p:set>
                                  </p:childTnLst>
                                </p:cTn>
                              </p:par>
                            </p:childTnLst>
                          </p:cTn>
                        </p:par>
                      </p:childTnLst>
                    </p:cTn>
                  </p:par>
                </p:childTnLst>
              </p:cTn>
              <p:nextCondLst>
                <p:cond evt="onClick" delay="0">
                  <p:tgtEl>
                    <p:spTgt spid="120"/>
                  </p:tgtEl>
                </p:cond>
              </p:nextCondLst>
            </p:seq>
            <p:seq concurrent="1" nextAc="seek">
              <p:cTn id="1078" restart="whenNotActive" fill="hold" evtFilter="cancelBubble" nodeType="interactiveSeq">
                <p:stCondLst>
                  <p:cond evt="onClick" delay="0">
                    <p:tgtEl>
                      <p:spTgt spid="121"/>
                    </p:tgtEl>
                  </p:cond>
                </p:stCondLst>
                <p:endSync evt="end" delay="0">
                  <p:rtn val="all"/>
                </p:endSync>
                <p:childTnLst>
                  <p:par>
                    <p:cTn id="1079" fill="hold">
                      <p:stCondLst>
                        <p:cond delay="0"/>
                      </p:stCondLst>
                      <p:childTnLst>
                        <p:par>
                          <p:cTn id="1080" fill="hold">
                            <p:stCondLst>
                              <p:cond delay="0"/>
                            </p:stCondLst>
                            <p:childTnLst>
                              <p:par>
                                <p:cTn id="1081" presetID="31" presetClass="exit" presetSubtype="0" fill="hold" grpId="0" nodeType="withEffect">
                                  <p:stCondLst>
                                    <p:cond delay="0"/>
                                  </p:stCondLst>
                                  <p:childTnLst>
                                    <p:anim calcmode="lin" valueType="num">
                                      <p:cBhvr>
                                        <p:cTn id="1082" dur="1000"/>
                                        <p:tgtEl>
                                          <p:spTgt spid="121"/>
                                        </p:tgtEl>
                                        <p:attrNameLst>
                                          <p:attrName>ppt_w</p:attrName>
                                        </p:attrNameLst>
                                      </p:cBhvr>
                                      <p:tavLst>
                                        <p:tav tm="0">
                                          <p:val>
                                            <p:strVal val="ppt_w"/>
                                          </p:val>
                                        </p:tav>
                                        <p:tav tm="100000">
                                          <p:val>
                                            <p:fltVal val="0"/>
                                          </p:val>
                                        </p:tav>
                                      </p:tavLst>
                                    </p:anim>
                                    <p:anim calcmode="lin" valueType="num">
                                      <p:cBhvr>
                                        <p:cTn id="1083" dur="1000"/>
                                        <p:tgtEl>
                                          <p:spTgt spid="121"/>
                                        </p:tgtEl>
                                        <p:attrNameLst>
                                          <p:attrName>ppt_h</p:attrName>
                                        </p:attrNameLst>
                                      </p:cBhvr>
                                      <p:tavLst>
                                        <p:tav tm="0">
                                          <p:val>
                                            <p:strVal val="ppt_h"/>
                                          </p:val>
                                        </p:tav>
                                        <p:tav tm="100000">
                                          <p:val>
                                            <p:fltVal val="0"/>
                                          </p:val>
                                        </p:tav>
                                      </p:tavLst>
                                    </p:anim>
                                    <p:anim calcmode="lin" valueType="num">
                                      <p:cBhvr>
                                        <p:cTn id="1084" dur="1000"/>
                                        <p:tgtEl>
                                          <p:spTgt spid="121"/>
                                        </p:tgtEl>
                                        <p:attrNameLst>
                                          <p:attrName>style.rotation</p:attrName>
                                        </p:attrNameLst>
                                      </p:cBhvr>
                                      <p:tavLst>
                                        <p:tav tm="0">
                                          <p:val>
                                            <p:fltVal val="0"/>
                                          </p:val>
                                        </p:tav>
                                        <p:tav tm="100000">
                                          <p:val>
                                            <p:fltVal val="90"/>
                                          </p:val>
                                        </p:tav>
                                      </p:tavLst>
                                    </p:anim>
                                    <p:animEffect transition="out" filter="fade">
                                      <p:cBhvr>
                                        <p:cTn id="1085" dur="1000"/>
                                        <p:tgtEl>
                                          <p:spTgt spid="121"/>
                                        </p:tgtEl>
                                      </p:cBhvr>
                                    </p:animEffect>
                                    <p:set>
                                      <p:cBhvr>
                                        <p:cTn id="1086" dur="1" fill="hold">
                                          <p:stCondLst>
                                            <p:cond delay="999"/>
                                          </p:stCondLst>
                                        </p:cTn>
                                        <p:tgtEl>
                                          <p:spTgt spid="121"/>
                                        </p:tgtEl>
                                        <p:attrNameLst>
                                          <p:attrName>style.visibility</p:attrName>
                                        </p:attrNameLst>
                                      </p:cBhvr>
                                      <p:to>
                                        <p:strVal val="hidden"/>
                                      </p:to>
                                    </p:set>
                                  </p:childTnLst>
                                </p:cTn>
                              </p:par>
                            </p:childTnLst>
                          </p:cTn>
                        </p:par>
                      </p:childTnLst>
                    </p:cTn>
                  </p:par>
                </p:childTnLst>
              </p:cTn>
              <p:nextCondLst>
                <p:cond evt="onClick" delay="0">
                  <p:tgtEl>
                    <p:spTgt spid="121"/>
                  </p:tgtEl>
                </p:cond>
              </p:nextCondLst>
            </p:seq>
            <p:seq concurrent="1" nextAc="seek">
              <p:cTn id="1087" restart="whenNotActive" fill="hold" evtFilter="cancelBubble" nodeType="interactiveSeq">
                <p:stCondLst>
                  <p:cond evt="onClick" delay="0">
                    <p:tgtEl>
                      <p:spTgt spid="122"/>
                    </p:tgtEl>
                  </p:cond>
                </p:stCondLst>
                <p:endSync evt="end" delay="0">
                  <p:rtn val="all"/>
                </p:endSync>
                <p:childTnLst>
                  <p:par>
                    <p:cTn id="1088" fill="hold">
                      <p:stCondLst>
                        <p:cond delay="0"/>
                      </p:stCondLst>
                      <p:childTnLst>
                        <p:par>
                          <p:cTn id="1089" fill="hold">
                            <p:stCondLst>
                              <p:cond delay="0"/>
                            </p:stCondLst>
                            <p:childTnLst>
                              <p:par>
                                <p:cTn id="1090" presetID="31" presetClass="exit" presetSubtype="0" fill="hold" grpId="0" nodeType="withEffect">
                                  <p:stCondLst>
                                    <p:cond delay="0"/>
                                  </p:stCondLst>
                                  <p:childTnLst>
                                    <p:anim calcmode="lin" valueType="num">
                                      <p:cBhvr>
                                        <p:cTn id="1091" dur="1000"/>
                                        <p:tgtEl>
                                          <p:spTgt spid="122"/>
                                        </p:tgtEl>
                                        <p:attrNameLst>
                                          <p:attrName>ppt_w</p:attrName>
                                        </p:attrNameLst>
                                      </p:cBhvr>
                                      <p:tavLst>
                                        <p:tav tm="0">
                                          <p:val>
                                            <p:strVal val="ppt_w"/>
                                          </p:val>
                                        </p:tav>
                                        <p:tav tm="100000">
                                          <p:val>
                                            <p:fltVal val="0"/>
                                          </p:val>
                                        </p:tav>
                                      </p:tavLst>
                                    </p:anim>
                                    <p:anim calcmode="lin" valueType="num">
                                      <p:cBhvr>
                                        <p:cTn id="1092" dur="1000"/>
                                        <p:tgtEl>
                                          <p:spTgt spid="122"/>
                                        </p:tgtEl>
                                        <p:attrNameLst>
                                          <p:attrName>ppt_h</p:attrName>
                                        </p:attrNameLst>
                                      </p:cBhvr>
                                      <p:tavLst>
                                        <p:tav tm="0">
                                          <p:val>
                                            <p:strVal val="ppt_h"/>
                                          </p:val>
                                        </p:tav>
                                        <p:tav tm="100000">
                                          <p:val>
                                            <p:fltVal val="0"/>
                                          </p:val>
                                        </p:tav>
                                      </p:tavLst>
                                    </p:anim>
                                    <p:anim calcmode="lin" valueType="num">
                                      <p:cBhvr>
                                        <p:cTn id="1093" dur="1000"/>
                                        <p:tgtEl>
                                          <p:spTgt spid="122"/>
                                        </p:tgtEl>
                                        <p:attrNameLst>
                                          <p:attrName>style.rotation</p:attrName>
                                        </p:attrNameLst>
                                      </p:cBhvr>
                                      <p:tavLst>
                                        <p:tav tm="0">
                                          <p:val>
                                            <p:fltVal val="0"/>
                                          </p:val>
                                        </p:tav>
                                        <p:tav tm="100000">
                                          <p:val>
                                            <p:fltVal val="90"/>
                                          </p:val>
                                        </p:tav>
                                      </p:tavLst>
                                    </p:anim>
                                    <p:animEffect transition="out" filter="fade">
                                      <p:cBhvr>
                                        <p:cTn id="1094" dur="1000"/>
                                        <p:tgtEl>
                                          <p:spTgt spid="122"/>
                                        </p:tgtEl>
                                      </p:cBhvr>
                                    </p:animEffect>
                                    <p:set>
                                      <p:cBhvr>
                                        <p:cTn id="1095" dur="1" fill="hold">
                                          <p:stCondLst>
                                            <p:cond delay="999"/>
                                          </p:stCondLst>
                                        </p:cTn>
                                        <p:tgtEl>
                                          <p:spTgt spid="122"/>
                                        </p:tgtEl>
                                        <p:attrNameLst>
                                          <p:attrName>style.visibility</p:attrName>
                                        </p:attrNameLst>
                                      </p:cBhvr>
                                      <p:to>
                                        <p:strVal val="hidden"/>
                                      </p:to>
                                    </p:set>
                                  </p:childTnLst>
                                </p:cTn>
                              </p:par>
                            </p:childTnLst>
                          </p:cTn>
                        </p:par>
                      </p:childTnLst>
                    </p:cTn>
                  </p:par>
                </p:childTnLst>
              </p:cTn>
              <p:nextCondLst>
                <p:cond evt="onClick" delay="0">
                  <p:tgtEl>
                    <p:spTgt spid="122"/>
                  </p:tgtEl>
                </p:cond>
              </p:nextCondLst>
            </p:seq>
            <p:seq concurrent="1" nextAc="seek">
              <p:cTn id="1096" restart="whenNotActive" fill="hold" evtFilter="cancelBubble" nodeType="interactiveSeq">
                <p:stCondLst>
                  <p:cond evt="onClick" delay="0">
                    <p:tgtEl>
                      <p:spTgt spid="4"/>
                    </p:tgtEl>
                  </p:cond>
                </p:stCondLst>
                <p:endSync evt="end" delay="0">
                  <p:rtn val="all"/>
                </p:endSync>
                <p:childTnLst>
                  <p:par>
                    <p:cTn id="1097" fill="hold">
                      <p:stCondLst>
                        <p:cond delay="0"/>
                      </p:stCondLst>
                      <p:childTnLst>
                        <p:par>
                          <p:cTn id="1098" fill="hold">
                            <p:stCondLst>
                              <p:cond delay="0"/>
                            </p:stCondLst>
                            <p:childTnLst>
                              <p:par>
                                <p:cTn id="1099" presetID="31" presetClass="exit" presetSubtype="0" fill="hold" grpId="0" nodeType="withEffect">
                                  <p:stCondLst>
                                    <p:cond delay="0"/>
                                  </p:stCondLst>
                                  <p:childTnLst>
                                    <p:anim calcmode="lin" valueType="num">
                                      <p:cBhvr>
                                        <p:cTn id="1100" dur="1000"/>
                                        <p:tgtEl>
                                          <p:spTgt spid="4"/>
                                        </p:tgtEl>
                                        <p:attrNameLst>
                                          <p:attrName>ppt_w</p:attrName>
                                        </p:attrNameLst>
                                      </p:cBhvr>
                                      <p:tavLst>
                                        <p:tav tm="0">
                                          <p:val>
                                            <p:strVal val="ppt_w"/>
                                          </p:val>
                                        </p:tav>
                                        <p:tav tm="100000">
                                          <p:val>
                                            <p:fltVal val="0"/>
                                          </p:val>
                                        </p:tav>
                                      </p:tavLst>
                                    </p:anim>
                                    <p:anim calcmode="lin" valueType="num">
                                      <p:cBhvr>
                                        <p:cTn id="1101" dur="1000"/>
                                        <p:tgtEl>
                                          <p:spTgt spid="4"/>
                                        </p:tgtEl>
                                        <p:attrNameLst>
                                          <p:attrName>ppt_h</p:attrName>
                                        </p:attrNameLst>
                                      </p:cBhvr>
                                      <p:tavLst>
                                        <p:tav tm="0">
                                          <p:val>
                                            <p:strVal val="ppt_h"/>
                                          </p:val>
                                        </p:tav>
                                        <p:tav tm="100000">
                                          <p:val>
                                            <p:fltVal val="0"/>
                                          </p:val>
                                        </p:tav>
                                      </p:tavLst>
                                    </p:anim>
                                    <p:anim calcmode="lin" valueType="num">
                                      <p:cBhvr>
                                        <p:cTn id="1102" dur="1000"/>
                                        <p:tgtEl>
                                          <p:spTgt spid="4"/>
                                        </p:tgtEl>
                                        <p:attrNameLst>
                                          <p:attrName>style.rotation</p:attrName>
                                        </p:attrNameLst>
                                      </p:cBhvr>
                                      <p:tavLst>
                                        <p:tav tm="0">
                                          <p:val>
                                            <p:fltVal val="0"/>
                                          </p:val>
                                        </p:tav>
                                        <p:tav tm="100000">
                                          <p:val>
                                            <p:fltVal val="90"/>
                                          </p:val>
                                        </p:tav>
                                      </p:tavLst>
                                    </p:anim>
                                    <p:animEffect transition="out" filter="fade">
                                      <p:cBhvr>
                                        <p:cTn id="1103" dur="1000"/>
                                        <p:tgtEl>
                                          <p:spTgt spid="4"/>
                                        </p:tgtEl>
                                      </p:cBhvr>
                                    </p:animEffect>
                                    <p:set>
                                      <p:cBhvr>
                                        <p:cTn id="1104" dur="1" fill="hold">
                                          <p:stCondLst>
                                            <p:cond delay="9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1105" restart="whenNotActive" fill="hold" evtFilter="cancelBubble" nodeType="interactiveSeq">
                <p:stCondLst>
                  <p:cond evt="onClick" delay="0">
                    <p:tgtEl>
                      <p:spTgt spid="9"/>
                    </p:tgtEl>
                  </p:cond>
                </p:stCondLst>
                <p:endSync evt="end" delay="0">
                  <p:rtn val="all"/>
                </p:endSync>
                <p:childTnLst>
                  <p:par>
                    <p:cTn id="1106" fill="hold">
                      <p:stCondLst>
                        <p:cond delay="0"/>
                      </p:stCondLst>
                      <p:childTnLst>
                        <p:par>
                          <p:cTn id="1107" fill="hold">
                            <p:stCondLst>
                              <p:cond delay="0"/>
                            </p:stCondLst>
                            <p:childTnLst>
                              <p:par>
                                <p:cTn id="1108" presetID="1" presetClass="entr" presetSubtype="0" fill="hold" grpId="1" nodeType="withEffect">
                                  <p:stCondLst>
                                    <p:cond delay="0"/>
                                  </p:stCondLst>
                                  <p:childTnLst>
                                    <p:set>
                                      <p:cBhvr>
                                        <p:cTn id="1109" dur="1" fill="hold">
                                          <p:stCondLst>
                                            <p:cond delay="0"/>
                                          </p:stCondLst>
                                        </p:cTn>
                                        <p:tgtEl>
                                          <p:spTgt spid="83"/>
                                        </p:tgtEl>
                                        <p:attrNameLst>
                                          <p:attrName>style.visibility</p:attrName>
                                        </p:attrNameLst>
                                      </p:cBhvr>
                                      <p:to>
                                        <p:strVal val="visible"/>
                                      </p:to>
                                    </p:set>
                                  </p:childTnLst>
                                </p:cTn>
                              </p:par>
                              <p:par>
                                <p:cTn id="1110" presetID="1" presetClass="entr" presetSubtype="0" fill="hold" grpId="1" nodeType="withEffect">
                                  <p:stCondLst>
                                    <p:cond delay="0"/>
                                  </p:stCondLst>
                                  <p:childTnLst>
                                    <p:set>
                                      <p:cBhvr>
                                        <p:cTn id="1111" dur="1" fill="hold">
                                          <p:stCondLst>
                                            <p:cond delay="0"/>
                                          </p:stCondLst>
                                        </p:cTn>
                                        <p:tgtEl>
                                          <p:spTgt spid="84"/>
                                        </p:tgtEl>
                                        <p:attrNameLst>
                                          <p:attrName>style.visibility</p:attrName>
                                        </p:attrNameLst>
                                      </p:cBhvr>
                                      <p:to>
                                        <p:strVal val="visible"/>
                                      </p:to>
                                    </p:set>
                                  </p:childTnLst>
                                </p:cTn>
                              </p:par>
                              <p:par>
                                <p:cTn id="1112" presetID="1" presetClass="entr" presetSubtype="0" fill="hold" grpId="1" nodeType="withEffect">
                                  <p:stCondLst>
                                    <p:cond delay="0"/>
                                  </p:stCondLst>
                                  <p:childTnLst>
                                    <p:set>
                                      <p:cBhvr>
                                        <p:cTn id="1113" dur="1" fill="hold">
                                          <p:stCondLst>
                                            <p:cond delay="0"/>
                                          </p:stCondLst>
                                        </p:cTn>
                                        <p:tgtEl>
                                          <p:spTgt spid="85"/>
                                        </p:tgtEl>
                                        <p:attrNameLst>
                                          <p:attrName>style.visibility</p:attrName>
                                        </p:attrNameLst>
                                      </p:cBhvr>
                                      <p:to>
                                        <p:strVal val="visible"/>
                                      </p:to>
                                    </p:set>
                                  </p:childTnLst>
                                </p:cTn>
                              </p:par>
                              <p:par>
                                <p:cTn id="1114" presetID="1" presetClass="entr" presetSubtype="0" fill="hold" grpId="1" nodeType="withEffect">
                                  <p:stCondLst>
                                    <p:cond delay="0"/>
                                  </p:stCondLst>
                                  <p:childTnLst>
                                    <p:set>
                                      <p:cBhvr>
                                        <p:cTn id="1115" dur="1" fill="hold">
                                          <p:stCondLst>
                                            <p:cond delay="0"/>
                                          </p:stCondLst>
                                        </p:cTn>
                                        <p:tgtEl>
                                          <p:spTgt spid="86"/>
                                        </p:tgtEl>
                                        <p:attrNameLst>
                                          <p:attrName>style.visibility</p:attrName>
                                        </p:attrNameLst>
                                      </p:cBhvr>
                                      <p:to>
                                        <p:strVal val="visible"/>
                                      </p:to>
                                    </p:set>
                                  </p:childTnLst>
                                </p:cTn>
                              </p:par>
                              <p:par>
                                <p:cTn id="1116" presetID="1" presetClass="entr" presetSubtype="0" fill="hold" grpId="1" nodeType="withEffect">
                                  <p:stCondLst>
                                    <p:cond delay="0"/>
                                  </p:stCondLst>
                                  <p:childTnLst>
                                    <p:set>
                                      <p:cBhvr>
                                        <p:cTn id="1117" dur="1" fill="hold">
                                          <p:stCondLst>
                                            <p:cond delay="0"/>
                                          </p:stCondLst>
                                        </p:cTn>
                                        <p:tgtEl>
                                          <p:spTgt spid="87"/>
                                        </p:tgtEl>
                                        <p:attrNameLst>
                                          <p:attrName>style.visibility</p:attrName>
                                        </p:attrNameLst>
                                      </p:cBhvr>
                                      <p:to>
                                        <p:strVal val="visible"/>
                                      </p:to>
                                    </p:set>
                                  </p:childTnLst>
                                </p:cTn>
                              </p:par>
                              <p:par>
                                <p:cTn id="1118" presetID="1" presetClass="entr" presetSubtype="0" fill="hold" grpId="1" nodeType="withEffect">
                                  <p:stCondLst>
                                    <p:cond delay="0"/>
                                  </p:stCondLst>
                                  <p:childTnLst>
                                    <p:set>
                                      <p:cBhvr>
                                        <p:cTn id="1119" dur="1" fill="hold">
                                          <p:stCondLst>
                                            <p:cond delay="0"/>
                                          </p:stCondLst>
                                        </p:cTn>
                                        <p:tgtEl>
                                          <p:spTgt spid="88"/>
                                        </p:tgtEl>
                                        <p:attrNameLst>
                                          <p:attrName>style.visibility</p:attrName>
                                        </p:attrNameLst>
                                      </p:cBhvr>
                                      <p:to>
                                        <p:strVal val="visible"/>
                                      </p:to>
                                    </p:set>
                                  </p:childTnLst>
                                </p:cTn>
                              </p:par>
                              <p:par>
                                <p:cTn id="1120" presetID="1" presetClass="entr" presetSubtype="0" fill="hold" grpId="1" nodeType="withEffect">
                                  <p:stCondLst>
                                    <p:cond delay="0"/>
                                  </p:stCondLst>
                                  <p:childTnLst>
                                    <p:set>
                                      <p:cBhvr>
                                        <p:cTn id="1121" dur="1" fill="hold">
                                          <p:stCondLst>
                                            <p:cond delay="0"/>
                                          </p:stCondLst>
                                        </p:cTn>
                                        <p:tgtEl>
                                          <p:spTgt spid="89"/>
                                        </p:tgtEl>
                                        <p:attrNameLst>
                                          <p:attrName>style.visibility</p:attrName>
                                        </p:attrNameLst>
                                      </p:cBhvr>
                                      <p:to>
                                        <p:strVal val="visible"/>
                                      </p:to>
                                    </p:set>
                                  </p:childTnLst>
                                </p:cTn>
                              </p:par>
                              <p:par>
                                <p:cTn id="1122" presetID="1" presetClass="entr" presetSubtype="0" fill="hold" grpId="1" nodeType="withEffect">
                                  <p:stCondLst>
                                    <p:cond delay="0"/>
                                  </p:stCondLst>
                                  <p:childTnLst>
                                    <p:set>
                                      <p:cBhvr>
                                        <p:cTn id="1123" dur="1" fill="hold">
                                          <p:stCondLst>
                                            <p:cond delay="0"/>
                                          </p:stCondLst>
                                        </p:cTn>
                                        <p:tgtEl>
                                          <p:spTgt spid="90"/>
                                        </p:tgtEl>
                                        <p:attrNameLst>
                                          <p:attrName>style.visibility</p:attrName>
                                        </p:attrNameLst>
                                      </p:cBhvr>
                                      <p:to>
                                        <p:strVal val="visible"/>
                                      </p:to>
                                    </p:set>
                                  </p:childTnLst>
                                </p:cTn>
                              </p:par>
                              <p:par>
                                <p:cTn id="1124" presetID="1" presetClass="entr" presetSubtype="0" fill="hold" grpId="1" nodeType="withEffect">
                                  <p:stCondLst>
                                    <p:cond delay="0"/>
                                  </p:stCondLst>
                                  <p:childTnLst>
                                    <p:set>
                                      <p:cBhvr>
                                        <p:cTn id="1125" dur="1" fill="hold">
                                          <p:stCondLst>
                                            <p:cond delay="0"/>
                                          </p:stCondLst>
                                        </p:cTn>
                                        <p:tgtEl>
                                          <p:spTgt spid="91"/>
                                        </p:tgtEl>
                                        <p:attrNameLst>
                                          <p:attrName>style.visibility</p:attrName>
                                        </p:attrNameLst>
                                      </p:cBhvr>
                                      <p:to>
                                        <p:strVal val="visible"/>
                                      </p:to>
                                    </p:set>
                                  </p:childTnLst>
                                </p:cTn>
                              </p:par>
                              <p:par>
                                <p:cTn id="1126" presetID="1" presetClass="entr" presetSubtype="0" fill="hold" grpId="1" nodeType="withEffect">
                                  <p:stCondLst>
                                    <p:cond delay="0"/>
                                  </p:stCondLst>
                                  <p:childTnLst>
                                    <p:set>
                                      <p:cBhvr>
                                        <p:cTn id="1127" dur="1" fill="hold">
                                          <p:stCondLst>
                                            <p:cond delay="0"/>
                                          </p:stCondLst>
                                        </p:cTn>
                                        <p:tgtEl>
                                          <p:spTgt spid="92"/>
                                        </p:tgtEl>
                                        <p:attrNameLst>
                                          <p:attrName>style.visibility</p:attrName>
                                        </p:attrNameLst>
                                      </p:cBhvr>
                                      <p:to>
                                        <p:strVal val="visible"/>
                                      </p:to>
                                    </p:set>
                                  </p:childTnLst>
                                </p:cTn>
                              </p:par>
                              <p:par>
                                <p:cTn id="1128" presetID="1" presetClass="entr" presetSubtype="0" fill="hold" grpId="1" nodeType="withEffect">
                                  <p:stCondLst>
                                    <p:cond delay="0"/>
                                  </p:stCondLst>
                                  <p:childTnLst>
                                    <p:set>
                                      <p:cBhvr>
                                        <p:cTn id="1129" dur="1" fill="hold">
                                          <p:stCondLst>
                                            <p:cond delay="0"/>
                                          </p:stCondLst>
                                        </p:cTn>
                                        <p:tgtEl>
                                          <p:spTgt spid="93"/>
                                        </p:tgtEl>
                                        <p:attrNameLst>
                                          <p:attrName>style.visibility</p:attrName>
                                        </p:attrNameLst>
                                      </p:cBhvr>
                                      <p:to>
                                        <p:strVal val="visible"/>
                                      </p:to>
                                    </p:set>
                                  </p:childTnLst>
                                </p:cTn>
                              </p:par>
                              <p:par>
                                <p:cTn id="1130" presetID="1" presetClass="entr" presetSubtype="0" fill="hold" grpId="1" nodeType="withEffect">
                                  <p:stCondLst>
                                    <p:cond delay="0"/>
                                  </p:stCondLst>
                                  <p:childTnLst>
                                    <p:set>
                                      <p:cBhvr>
                                        <p:cTn id="1131" dur="1" fill="hold">
                                          <p:stCondLst>
                                            <p:cond delay="0"/>
                                          </p:stCondLst>
                                        </p:cTn>
                                        <p:tgtEl>
                                          <p:spTgt spid="94"/>
                                        </p:tgtEl>
                                        <p:attrNameLst>
                                          <p:attrName>style.visibility</p:attrName>
                                        </p:attrNameLst>
                                      </p:cBhvr>
                                      <p:to>
                                        <p:strVal val="visible"/>
                                      </p:to>
                                    </p:set>
                                  </p:childTnLst>
                                </p:cTn>
                              </p:par>
                              <p:par>
                                <p:cTn id="1132" presetID="1" presetClass="entr" presetSubtype="0" fill="hold" grpId="1" nodeType="withEffect">
                                  <p:stCondLst>
                                    <p:cond delay="0"/>
                                  </p:stCondLst>
                                  <p:childTnLst>
                                    <p:set>
                                      <p:cBhvr>
                                        <p:cTn id="1133" dur="1" fill="hold">
                                          <p:stCondLst>
                                            <p:cond delay="0"/>
                                          </p:stCondLst>
                                        </p:cTn>
                                        <p:tgtEl>
                                          <p:spTgt spid="95"/>
                                        </p:tgtEl>
                                        <p:attrNameLst>
                                          <p:attrName>style.visibility</p:attrName>
                                        </p:attrNameLst>
                                      </p:cBhvr>
                                      <p:to>
                                        <p:strVal val="visible"/>
                                      </p:to>
                                    </p:set>
                                  </p:childTnLst>
                                </p:cTn>
                              </p:par>
                              <p:par>
                                <p:cTn id="1134" presetID="1" presetClass="entr" presetSubtype="0" fill="hold" grpId="1" nodeType="withEffect">
                                  <p:stCondLst>
                                    <p:cond delay="0"/>
                                  </p:stCondLst>
                                  <p:childTnLst>
                                    <p:set>
                                      <p:cBhvr>
                                        <p:cTn id="1135" dur="1" fill="hold">
                                          <p:stCondLst>
                                            <p:cond delay="0"/>
                                          </p:stCondLst>
                                        </p:cTn>
                                        <p:tgtEl>
                                          <p:spTgt spid="96"/>
                                        </p:tgtEl>
                                        <p:attrNameLst>
                                          <p:attrName>style.visibility</p:attrName>
                                        </p:attrNameLst>
                                      </p:cBhvr>
                                      <p:to>
                                        <p:strVal val="visible"/>
                                      </p:to>
                                    </p:set>
                                  </p:childTnLst>
                                </p:cTn>
                              </p:par>
                              <p:par>
                                <p:cTn id="1136" presetID="1" presetClass="entr" presetSubtype="0" fill="hold" grpId="1" nodeType="withEffect">
                                  <p:stCondLst>
                                    <p:cond delay="0"/>
                                  </p:stCondLst>
                                  <p:childTnLst>
                                    <p:set>
                                      <p:cBhvr>
                                        <p:cTn id="1137" dur="1" fill="hold">
                                          <p:stCondLst>
                                            <p:cond delay="0"/>
                                          </p:stCondLst>
                                        </p:cTn>
                                        <p:tgtEl>
                                          <p:spTgt spid="97"/>
                                        </p:tgtEl>
                                        <p:attrNameLst>
                                          <p:attrName>style.visibility</p:attrName>
                                        </p:attrNameLst>
                                      </p:cBhvr>
                                      <p:to>
                                        <p:strVal val="visible"/>
                                      </p:to>
                                    </p:set>
                                  </p:childTnLst>
                                </p:cTn>
                              </p:par>
                              <p:par>
                                <p:cTn id="1138" presetID="1" presetClass="entr" presetSubtype="0" fill="hold" grpId="1" nodeType="withEffect">
                                  <p:stCondLst>
                                    <p:cond delay="0"/>
                                  </p:stCondLst>
                                  <p:childTnLst>
                                    <p:set>
                                      <p:cBhvr>
                                        <p:cTn id="1139" dur="1" fill="hold">
                                          <p:stCondLst>
                                            <p:cond delay="0"/>
                                          </p:stCondLst>
                                        </p:cTn>
                                        <p:tgtEl>
                                          <p:spTgt spid="98"/>
                                        </p:tgtEl>
                                        <p:attrNameLst>
                                          <p:attrName>style.visibility</p:attrName>
                                        </p:attrNameLst>
                                      </p:cBhvr>
                                      <p:to>
                                        <p:strVal val="visible"/>
                                      </p:to>
                                    </p:set>
                                  </p:childTnLst>
                                </p:cTn>
                              </p:par>
                              <p:par>
                                <p:cTn id="1140" presetID="1" presetClass="entr" presetSubtype="0" fill="hold" grpId="1" nodeType="withEffect">
                                  <p:stCondLst>
                                    <p:cond delay="0"/>
                                  </p:stCondLst>
                                  <p:childTnLst>
                                    <p:set>
                                      <p:cBhvr>
                                        <p:cTn id="1141" dur="1" fill="hold">
                                          <p:stCondLst>
                                            <p:cond delay="0"/>
                                          </p:stCondLst>
                                        </p:cTn>
                                        <p:tgtEl>
                                          <p:spTgt spid="99"/>
                                        </p:tgtEl>
                                        <p:attrNameLst>
                                          <p:attrName>style.visibility</p:attrName>
                                        </p:attrNameLst>
                                      </p:cBhvr>
                                      <p:to>
                                        <p:strVal val="visible"/>
                                      </p:to>
                                    </p:set>
                                  </p:childTnLst>
                                </p:cTn>
                              </p:par>
                              <p:par>
                                <p:cTn id="1142" presetID="1" presetClass="entr" presetSubtype="0" fill="hold" grpId="1" nodeType="withEffect">
                                  <p:stCondLst>
                                    <p:cond delay="0"/>
                                  </p:stCondLst>
                                  <p:childTnLst>
                                    <p:set>
                                      <p:cBhvr>
                                        <p:cTn id="1143" dur="1" fill="hold">
                                          <p:stCondLst>
                                            <p:cond delay="0"/>
                                          </p:stCondLst>
                                        </p:cTn>
                                        <p:tgtEl>
                                          <p:spTgt spid="100"/>
                                        </p:tgtEl>
                                        <p:attrNameLst>
                                          <p:attrName>style.visibility</p:attrName>
                                        </p:attrNameLst>
                                      </p:cBhvr>
                                      <p:to>
                                        <p:strVal val="visible"/>
                                      </p:to>
                                    </p:set>
                                  </p:childTnLst>
                                </p:cTn>
                              </p:par>
                              <p:par>
                                <p:cTn id="1144" presetID="1" presetClass="entr" presetSubtype="0" fill="hold" grpId="1" nodeType="withEffect">
                                  <p:stCondLst>
                                    <p:cond delay="0"/>
                                  </p:stCondLst>
                                  <p:childTnLst>
                                    <p:set>
                                      <p:cBhvr>
                                        <p:cTn id="1145" dur="1" fill="hold">
                                          <p:stCondLst>
                                            <p:cond delay="0"/>
                                          </p:stCondLst>
                                        </p:cTn>
                                        <p:tgtEl>
                                          <p:spTgt spid="101"/>
                                        </p:tgtEl>
                                        <p:attrNameLst>
                                          <p:attrName>style.visibility</p:attrName>
                                        </p:attrNameLst>
                                      </p:cBhvr>
                                      <p:to>
                                        <p:strVal val="visible"/>
                                      </p:to>
                                    </p:set>
                                  </p:childTnLst>
                                </p:cTn>
                              </p:par>
                              <p:par>
                                <p:cTn id="1146" presetID="1" presetClass="entr" presetSubtype="0" fill="hold" grpId="1" nodeType="withEffect">
                                  <p:stCondLst>
                                    <p:cond delay="0"/>
                                  </p:stCondLst>
                                  <p:childTnLst>
                                    <p:set>
                                      <p:cBhvr>
                                        <p:cTn id="1147" dur="1" fill="hold">
                                          <p:stCondLst>
                                            <p:cond delay="0"/>
                                          </p:stCondLst>
                                        </p:cTn>
                                        <p:tgtEl>
                                          <p:spTgt spid="102"/>
                                        </p:tgtEl>
                                        <p:attrNameLst>
                                          <p:attrName>style.visibility</p:attrName>
                                        </p:attrNameLst>
                                      </p:cBhvr>
                                      <p:to>
                                        <p:strVal val="visible"/>
                                      </p:to>
                                    </p:set>
                                  </p:childTnLst>
                                </p:cTn>
                              </p:par>
                              <p:par>
                                <p:cTn id="1148" presetID="1" presetClass="entr" presetSubtype="0" fill="hold" grpId="1" nodeType="withEffect">
                                  <p:stCondLst>
                                    <p:cond delay="0"/>
                                  </p:stCondLst>
                                  <p:childTnLst>
                                    <p:set>
                                      <p:cBhvr>
                                        <p:cTn id="1149" dur="1" fill="hold">
                                          <p:stCondLst>
                                            <p:cond delay="0"/>
                                          </p:stCondLst>
                                        </p:cTn>
                                        <p:tgtEl>
                                          <p:spTgt spid="103"/>
                                        </p:tgtEl>
                                        <p:attrNameLst>
                                          <p:attrName>style.visibility</p:attrName>
                                        </p:attrNameLst>
                                      </p:cBhvr>
                                      <p:to>
                                        <p:strVal val="visible"/>
                                      </p:to>
                                    </p:set>
                                  </p:childTnLst>
                                </p:cTn>
                              </p:par>
                              <p:par>
                                <p:cTn id="1150" presetID="1" presetClass="entr" presetSubtype="0" fill="hold" grpId="1" nodeType="withEffect">
                                  <p:stCondLst>
                                    <p:cond delay="0"/>
                                  </p:stCondLst>
                                  <p:childTnLst>
                                    <p:set>
                                      <p:cBhvr>
                                        <p:cTn id="1151" dur="1" fill="hold">
                                          <p:stCondLst>
                                            <p:cond delay="0"/>
                                          </p:stCondLst>
                                        </p:cTn>
                                        <p:tgtEl>
                                          <p:spTgt spid="104"/>
                                        </p:tgtEl>
                                        <p:attrNameLst>
                                          <p:attrName>style.visibility</p:attrName>
                                        </p:attrNameLst>
                                      </p:cBhvr>
                                      <p:to>
                                        <p:strVal val="visible"/>
                                      </p:to>
                                    </p:set>
                                  </p:childTnLst>
                                </p:cTn>
                              </p:par>
                              <p:par>
                                <p:cTn id="1152" presetID="1" presetClass="entr" presetSubtype="0" fill="hold" grpId="1" nodeType="withEffect">
                                  <p:stCondLst>
                                    <p:cond delay="0"/>
                                  </p:stCondLst>
                                  <p:childTnLst>
                                    <p:set>
                                      <p:cBhvr>
                                        <p:cTn id="1153" dur="1" fill="hold">
                                          <p:stCondLst>
                                            <p:cond delay="0"/>
                                          </p:stCondLst>
                                        </p:cTn>
                                        <p:tgtEl>
                                          <p:spTgt spid="105"/>
                                        </p:tgtEl>
                                        <p:attrNameLst>
                                          <p:attrName>style.visibility</p:attrName>
                                        </p:attrNameLst>
                                      </p:cBhvr>
                                      <p:to>
                                        <p:strVal val="visible"/>
                                      </p:to>
                                    </p:set>
                                  </p:childTnLst>
                                </p:cTn>
                              </p:par>
                              <p:par>
                                <p:cTn id="1154" presetID="1" presetClass="entr" presetSubtype="0" fill="hold" grpId="1" nodeType="withEffect">
                                  <p:stCondLst>
                                    <p:cond delay="0"/>
                                  </p:stCondLst>
                                  <p:childTnLst>
                                    <p:set>
                                      <p:cBhvr>
                                        <p:cTn id="1155" dur="1" fill="hold">
                                          <p:stCondLst>
                                            <p:cond delay="0"/>
                                          </p:stCondLst>
                                        </p:cTn>
                                        <p:tgtEl>
                                          <p:spTgt spid="106"/>
                                        </p:tgtEl>
                                        <p:attrNameLst>
                                          <p:attrName>style.visibility</p:attrName>
                                        </p:attrNameLst>
                                      </p:cBhvr>
                                      <p:to>
                                        <p:strVal val="visible"/>
                                      </p:to>
                                    </p:set>
                                  </p:childTnLst>
                                </p:cTn>
                              </p:par>
                              <p:par>
                                <p:cTn id="1156" presetID="1" presetClass="entr" presetSubtype="0" fill="hold" grpId="1" nodeType="withEffect">
                                  <p:stCondLst>
                                    <p:cond delay="0"/>
                                  </p:stCondLst>
                                  <p:childTnLst>
                                    <p:set>
                                      <p:cBhvr>
                                        <p:cTn id="1157" dur="1" fill="hold">
                                          <p:stCondLst>
                                            <p:cond delay="0"/>
                                          </p:stCondLst>
                                        </p:cTn>
                                        <p:tgtEl>
                                          <p:spTgt spid="107"/>
                                        </p:tgtEl>
                                        <p:attrNameLst>
                                          <p:attrName>style.visibility</p:attrName>
                                        </p:attrNameLst>
                                      </p:cBhvr>
                                      <p:to>
                                        <p:strVal val="visible"/>
                                      </p:to>
                                    </p:set>
                                  </p:childTnLst>
                                </p:cTn>
                              </p:par>
                              <p:par>
                                <p:cTn id="1158" presetID="1" presetClass="entr" presetSubtype="0" fill="hold" grpId="1" nodeType="withEffect">
                                  <p:stCondLst>
                                    <p:cond delay="0"/>
                                  </p:stCondLst>
                                  <p:childTnLst>
                                    <p:set>
                                      <p:cBhvr>
                                        <p:cTn id="1159" dur="1" fill="hold">
                                          <p:stCondLst>
                                            <p:cond delay="0"/>
                                          </p:stCondLst>
                                        </p:cTn>
                                        <p:tgtEl>
                                          <p:spTgt spid="108"/>
                                        </p:tgtEl>
                                        <p:attrNameLst>
                                          <p:attrName>style.visibility</p:attrName>
                                        </p:attrNameLst>
                                      </p:cBhvr>
                                      <p:to>
                                        <p:strVal val="visible"/>
                                      </p:to>
                                    </p:set>
                                  </p:childTnLst>
                                </p:cTn>
                              </p:par>
                              <p:par>
                                <p:cTn id="1160" presetID="1" presetClass="entr" presetSubtype="0" fill="hold" grpId="1" nodeType="withEffect">
                                  <p:stCondLst>
                                    <p:cond delay="0"/>
                                  </p:stCondLst>
                                  <p:childTnLst>
                                    <p:set>
                                      <p:cBhvr>
                                        <p:cTn id="1161" dur="1" fill="hold">
                                          <p:stCondLst>
                                            <p:cond delay="0"/>
                                          </p:stCondLst>
                                        </p:cTn>
                                        <p:tgtEl>
                                          <p:spTgt spid="109"/>
                                        </p:tgtEl>
                                        <p:attrNameLst>
                                          <p:attrName>style.visibility</p:attrName>
                                        </p:attrNameLst>
                                      </p:cBhvr>
                                      <p:to>
                                        <p:strVal val="visible"/>
                                      </p:to>
                                    </p:set>
                                  </p:childTnLst>
                                </p:cTn>
                              </p:par>
                              <p:par>
                                <p:cTn id="1162" presetID="1" presetClass="entr" presetSubtype="0" fill="hold" grpId="1" nodeType="withEffect">
                                  <p:stCondLst>
                                    <p:cond delay="0"/>
                                  </p:stCondLst>
                                  <p:childTnLst>
                                    <p:set>
                                      <p:cBhvr>
                                        <p:cTn id="1163" dur="1" fill="hold">
                                          <p:stCondLst>
                                            <p:cond delay="0"/>
                                          </p:stCondLst>
                                        </p:cTn>
                                        <p:tgtEl>
                                          <p:spTgt spid="110"/>
                                        </p:tgtEl>
                                        <p:attrNameLst>
                                          <p:attrName>style.visibility</p:attrName>
                                        </p:attrNameLst>
                                      </p:cBhvr>
                                      <p:to>
                                        <p:strVal val="visible"/>
                                      </p:to>
                                    </p:set>
                                  </p:childTnLst>
                                </p:cTn>
                              </p:par>
                              <p:par>
                                <p:cTn id="1164" presetID="1" presetClass="entr" presetSubtype="0" fill="hold" grpId="1" nodeType="withEffect">
                                  <p:stCondLst>
                                    <p:cond delay="0"/>
                                  </p:stCondLst>
                                  <p:childTnLst>
                                    <p:set>
                                      <p:cBhvr>
                                        <p:cTn id="1165" dur="1" fill="hold">
                                          <p:stCondLst>
                                            <p:cond delay="0"/>
                                          </p:stCondLst>
                                        </p:cTn>
                                        <p:tgtEl>
                                          <p:spTgt spid="111"/>
                                        </p:tgtEl>
                                        <p:attrNameLst>
                                          <p:attrName>style.visibility</p:attrName>
                                        </p:attrNameLst>
                                      </p:cBhvr>
                                      <p:to>
                                        <p:strVal val="visible"/>
                                      </p:to>
                                    </p:set>
                                  </p:childTnLst>
                                </p:cTn>
                              </p:par>
                              <p:par>
                                <p:cTn id="1166" presetID="1" presetClass="entr" presetSubtype="0" fill="hold" grpId="1" nodeType="withEffect">
                                  <p:stCondLst>
                                    <p:cond delay="0"/>
                                  </p:stCondLst>
                                  <p:childTnLst>
                                    <p:set>
                                      <p:cBhvr>
                                        <p:cTn id="1167" dur="1" fill="hold">
                                          <p:stCondLst>
                                            <p:cond delay="0"/>
                                          </p:stCondLst>
                                        </p:cTn>
                                        <p:tgtEl>
                                          <p:spTgt spid="112"/>
                                        </p:tgtEl>
                                        <p:attrNameLst>
                                          <p:attrName>style.visibility</p:attrName>
                                        </p:attrNameLst>
                                      </p:cBhvr>
                                      <p:to>
                                        <p:strVal val="visible"/>
                                      </p:to>
                                    </p:set>
                                  </p:childTnLst>
                                </p:cTn>
                              </p:par>
                              <p:par>
                                <p:cTn id="1168" presetID="1" presetClass="entr" presetSubtype="0" fill="hold" grpId="1" nodeType="withEffect">
                                  <p:stCondLst>
                                    <p:cond delay="0"/>
                                  </p:stCondLst>
                                  <p:childTnLst>
                                    <p:set>
                                      <p:cBhvr>
                                        <p:cTn id="1169" dur="1" fill="hold">
                                          <p:stCondLst>
                                            <p:cond delay="0"/>
                                          </p:stCondLst>
                                        </p:cTn>
                                        <p:tgtEl>
                                          <p:spTgt spid="113"/>
                                        </p:tgtEl>
                                        <p:attrNameLst>
                                          <p:attrName>style.visibility</p:attrName>
                                        </p:attrNameLst>
                                      </p:cBhvr>
                                      <p:to>
                                        <p:strVal val="visible"/>
                                      </p:to>
                                    </p:set>
                                  </p:childTnLst>
                                </p:cTn>
                              </p:par>
                              <p:par>
                                <p:cTn id="1170" presetID="1" presetClass="entr" presetSubtype="0" fill="hold" grpId="1" nodeType="withEffect">
                                  <p:stCondLst>
                                    <p:cond delay="0"/>
                                  </p:stCondLst>
                                  <p:childTnLst>
                                    <p:set>
                                      <p:cBhvr>
                                        <p:cTn id="1171" dur="1" fill="hold">
                                          <p:stCondLst>
                                            <p:cond delay="0"/>
                                          </p:stCondLst>
                                        </p:cTn>
                                        <p:tgtEl>
                                          <p:spTgt spid="114"/>
                                        </p:tgtEl>
                                        <p:attrNameLst>
                                          <p:attrName>style.visibility</p:attrName>
                                        </p:attrNameLst>
                                      </p:cBhvr>
                                      <p:to>
                                        <p:strVal val="visible"/>
                                      </p:to>
                                    </p:set>
                                  </p:childTnLst>
                                </p:cTn>
                              </p:par>
                              <p:par>
                                <p:cTn id="1172" presetID="1" presetClass="entr" presetSubtype="0" fill="hold" grpId="1" nodeType="withEffect">
                                  <p:stCondLst>
                                    <p:cond delay="0"/>
                                  </p:stCondLst>
                                  <p:childTnLst>
                                    <p:set>
                                      <p:cBhvr>
                                        <p:cTn id="1173" dur="1" fill="hold">
                                          <p:stCondLst>
                                            <p:cond delay="0"/>
                                          </p:stCondLst>
                                        </p:cTn>
                                        <p:tgtEl>
                                          <p:spTgt spid="115"/>
                                        </p:tgtEl>
                                        <p:attrNameLst>
                                          <p:attrName>style.visibility</p:attrName>
                                        </p:attrNameLst>
                                      </p:cBhvr>
                                      <p:to>
                                        <p:strVal val="visible"/>
                                      </p:to>
                                    </p:set>
                                  </p:childTnLst>
                                </p:cTn>
                              </p:par>
                              <p:par>
                                <p:cTn id="1174" presetID="1" presetClass="entr" presetSubtype="0" fill="hold" grpId="1" nodeType="withEffect">
                                  <p:stCondLst>
                                    <p:cond delay="0"/>
                                  </p:stCondLst>
                                  <p:childTnLst>
                                    <p:set>
                                      <p:cBhvr>
                                        <p:cTn id="1175" dur="1" fill="hold">
                                          <p:stCondLst>
                                            <p:cond delay="0"/>
                                          </p:stCondLst>
                                        </p:cTn>
                                        <p:tgtEl>
                                          <p:spTgt spid="116"/>
                                        </p:tgtEl>
                                        <p:attrNameLst>
                                          <p:attrName>style.visibility</p:attrName>
                                        </p:attrNameLst>
                                      </p:cBhvr>
                                      <p:to>
                                        <p:strVal val="visible"/>
                                      </p:to>
                                    </p:set>
                                  </p:childTnLst>
                                </p:cTn>
                              </p:par>
                              <p:par>
                                <p:cTn id="1176" presetID="1" presetClass="entr" presetSubtype="0" fill="hold" grpId="1" nodeType="withEffect">
                                  <p:stCondLst>
                                    <p:cond delay="0"/>
                                  </p:stCondLst>
                                  <p:childTnLst>
                                    <p:set>
                                      <p:cBhvr>
                                        <p:cTn id="1177" dur="1" fill="hold">
                                          <p:stCondLst>
                                            <p:cond delay="0"/>
                                          </p:stCondLst>
                                        </p:cTn>
                                        <p:tgtEl>
                                          <p:spTgt spid="117"/>
                                        </p:tgtEl>
                                        <p:attrNameLst>
                                          <p:attrName>style.visibility</p:attrName>
                                        </p:attrNameLst>
                                      </p:cBhvr>
                                      <p:to>
                                        <p:strVal val="visible"/>
                                      </p:to>
                                    </p:set>
                                  </p:childTnLst>
                                </p:cTn>
                              </p:par>
                              <p:par>
                                <p:cTn id="1178" presetID="1" presetClass="entr" presetSubtype="0" fill="hold" grpId="1" nodeType="withEffect">
                                  <p:stCondLst>
                                    <p:cond delay="0"/>
                                  </p:stCondLst>
                                  <p:childTnLst>
                                    <p:set>
                                      <p:cBhvr>
                                        <p:cTn id="1179" dur="1" fill="hold">
                                          <p:stCondLst>
                                            <p:cond delay="0"/>
                                          </p:stCondLst>
                                        </p:cTn>
                                        <p:tgtEl>
                                          <p:spTgt spid="118"/>
                                        </p:tgtEl>
                                        <p:attrNameLst>
                                          <p:attrName>style.visibility</p:attrName>
                                        </p:attrNameLst>
                                      </p:cBhvr>
                                      <p:to>
                                        <p:strVal val="visible"/>
                                      </p:to>
                                    </p:set>
                                  </p:childTnLst>
                                </p:cTn>
                              </p:par>
                              <p:par>
                                <p:cTn id="1180" presetID="1" presetClass="entr" presetSubtype="0" fill="hold" grpId="1" nodeType="withEffect">
                                  <p:stCondLst>
                                    <p:cond delay="0"/>
                                  </p:stCondLst>
                                  <p:childTnLst>
                                    <p:set>
                                      <p:cBhvr>
                                        <p:cTn id="1181" dur="1" fill="hold">
                                          <p:stCondLst>
                                            <p:cond delay="0"/>
                                          </p:stCondLst>
                                        </p:cTn>
                                        <p:tgtEl>
                                          <p:spTgt spid="119"/>
                                        </p:tgtEl>
                                        <p:attrNameLst>
                                          <p:attrName>style.visibility</p:attrName>
                                        </p:attrNameLst>
                                      </p:cBhvr>
                                      <p:to>
                                        <p:strVal val="visible"/>
                                      </p:to>
                                    </p:set>
                                  </p:childTnLst>
                                </p:cTn>
                              </p:par>
                              <p:par>
                                <p:cTn id="1182" presetID="1" presetClass="entr" presetSubtype="0" fill="hold" grpId="1" nodeType="withEffect">
                                  <p:stCondLst>
                                    <p:cond delay="0"/>
                                  </p:stCondLst>
                                  <p:childTnLst>
                                    <p:set>
                                      <p:cBhvr>
                                        <p:cTn id="1183" dur="1" fill="hold">
                                          <p:stCondLst>
                                            <p:cond delay="0"/>
                                          </p:stCondLst>
                                        </p:cTn>
                                        <p:tgtEl>
                                          <p:spTgt spid="120"/>
                                        </p:tgtEl>
                                        <p:attrNameLst>
                                          <p:attrName>style.visibility</p:attrName>
                                        </p:attrNameLst>
                                      </p:cBhvr>
                                      <p:to>
                                        <p:strVal val="visible"/>
                                      </p:to>
                                    </p:set>
                                  </p:childTnLst>
                                </p:cTn>
                              </p:par>
                              <p:par>
                                <p:cTn id="1184" presetID="1" presetClass="entr" presetSubtype="0" fill="hold" grpId="1" nodeType="withEffect">
                                  <p:stCondLst>
                                    <p:cond delay="0"/>
                                  </p:stCondLst>
                                  <p:childTnLst>
                                    <p:set>
                                      <p:cBhvr>
                                        <p:cTn id="1185" dur="1" fill="hold">
                                          <p:stCondLst>
                                            <p:cond delay="0"/>
                                          </p:stCondLst>
                                        </p:cTn>
                                        <p:tgtEl>
                                          <p:spTgt spid="121"/>
                                        </p:tgtEl>
                                        <p:attrNameLst>
                                          <p:attrName>style.visibility</p:attrName>
                                        </p:attrNameLst>
                                      </p:cBhvr>
                                      <p:to>
                                        <p:strVal val="visible"/>
                                      </p:to>
                                    </p:set>
                                  </p:childTnLst>
                                </p:cTn>
                              </p:par>
                              <p:par>
                                <p:cTn id="1186" presetID="1" presetClass="entr" presetSubtype="0" fill="hold" grpId="1" nodeType="withEffect">
                                  <p:stCondLst>
                                    <p:cond delay="0"/>
                                  </p:stCondLst>
                                  <p:childTnLst>
                                    <p:set>
                                      <p:cBhvr>
                                        <p:cTn id="1187" dur="1" fill="hold">
                                          <p:stCondLst>
                                            <p:cond delay="0"/>
                                          </p:stCondLst>
                                        </p:cTn>
                                        <p:tgtEl>
                                          <p:spTgt spid="122"/>
                                        </p:tgtEl>
                                        <p:attrNameLst>
                                          <p:attrName>style.visibility</p:attrName>
                                        </p:attrNameLst>
                                      </p:cBhvr>
                                      <p:to>
                                        <p:strVal val="visible"/>
                                      </p:to>
                                    </p:set>
                                  </p:childTnLst>
                                </p:cTn>
                              </p:par>
                              <p:par>
                                <p:cTn id="1188" presetID="1" presetClass="entr" presetSubtype="0" fill="hold" grpId="1" nodeType="withEffect">
                                  <p:stCondLst>
                                    <p:cond delay="0"/>
                                  </p:stCondLst>
                                  <p:childTnLst>
                                    <p:set>
                                      <p:cBhvr>
                                        <p:cTn id="1189" dur="1" fill="hold">
                                          <p:stCondLst>
                                            <p:cond delay="0"/>
                                          </p:stCondLst>
                                        </p:cTn>
                                        <p:tgtEl>
                                          <p:spTgt spid="4"/>
                                        </p:tgtEl>
                                        <p:attrNameLst>
                                          <p:attrName>style.visibility</p:attrName>
                                        </p:attrNameLst>
                                      </p:cBhvr>
                                      <p:to>
                                        <p:strVal val="visible"/>
                                      </p:to>
                                    </p:set>
                                  </p:childTnLst>
                                </p:cTn>
                              </p:par>
                              <p:par>
                                <p:cTn id="1190" presetID="1" presetClass="entr" presetSubtype="0" fill="hold" grpId="1" nodeType="withEffect">
                                  <p:stCondLst>
                                    <p:cond delay="0"/>
                                  </p:stCondLst>
                                  <p:childTnLst>
                                    <p:set>
                                      <p:cBhvr>
                                        <p:cTn id="1191" dur="1" fill="hold">
                                          <p:stCondLst>
                                            <p:cond delay="0"/>
                                          </p:stCondLst>
                                        </p:cTn>
                                        <p:tgtEl>
                                          <p:spTgt spid="42"/>
                                        </p:tgtEl>
                                        <p:attrNameLst>
                                          <p:attrName>style.visibility</p:attrName>
                                        </p:attrNameLst>
                                      </p:cBhvr>
                                      <p:to>
                                        <p:strVal val="visible"/>
                                      </p:to>
                                    </p:set>
                                  </p:childTnLst>
                                </p:cTn>
                              </p:par>
                              <p:par>
                                <p:cTn id="1192" presetID="1" presetClass="entr" presetSubtype="0" fill="hold" grpId="1" nodeType="withEffect">
                                  <p:stCondLst>
                                    <p:cond delay="0"/>
                                  </p:stCondLst>
                                  <p:childTnLst>
                                    <p:set>
                                      <p:cBhvr>
                                        <p:cTn id="1193" dur="1" fill="hold">
                                          <p:stCondLst>
                                            <p:cond delay="0"/>
                                          </p:stCondLst>
                                        </p:cTn>
                                        <p:tgtEl>
                                          <p:spTgt spid="43"/>
                                        </p:tgtEl>
                                        <p:attrNameLst>
                                          <p:attrName>style.visibility</p:attrName>
                                        </p:attrNameLst>
                                      </p:cBhvr>
                                      <p:to>
                                        <p:strVal val="visible"/>
                                      </p:to>
                                    </p:set>
                                  </p:childTnLst>
                                </p:cTn>
                              </p:par>
                              <p:par>
                                <p:cTn id="1194" presetID="1" presetClass="entr" presetSubtype="0" fill="hold" grpId="1" nodeType="withEffect">
                                  <p:stCondLst>
                                    <p:cond delay="0"/>
                                  </p:stCondLst>
                                  <p:childTnLst>
                                    <p:set>
                                      <p:cBhvr>
                                        <p:cTn id="1195" dur="1" fill="hold">
                                          <p:stCondLst>
                                            <p:cond delay="0"/>
                                          </p:stCondLst>
                                        </p:cTn>
                                        <p:tgtEl>
                                          <p:spTgt spid="44"/>
                                        </p:tgtEl>
                                        <p:attrNameLst>
                                          <p:attrName>style.visibility</p:attrName>
                                        </p:attrNameLst>
                                      </p:cBhvr>
                                      <p:to>
                                        <p:strVal val="visible"/>
                                      </p:to>
                                    </p:set>
                                  </p:childTnLst>
                                </p:cTn>
                              </p:par>
                              <p:par>
                                <p:cTn id="1196" presetID="1" presetClass="entr" presetSubtype="0" fill="hold" grpId="1" nodeType="withEffect">
                                  <p:stCondLst>
                                    <p:cond delay="0"/>
                                  </p:stCondLst>
                                  <p:childTnLst>
                                    <p:set>
                                      <p:cBhvr>
                                        <p:cTn id="1197" dur="1" fill="hold">
                                          <p:stCondLst>
                                            <p:cond delay="0"/>
                                          </p:stCondLst>
                                        </p:cTn>
                                        <p:tgtEl>
                                          <p:spTgt spid="45"/>
                                        </p:tgtEl>
                                        <p:attrNameLst>
                                          <p:attrName>style.visibility</p:attrName>
                                        </p:attrNameLst>
                                      </p:cBhvr>
                                      <p:to>
                                        <p:strVal val="visible"/>
                                      </p:to>
                                    </p:set>
                                  </p:childTnLst>
                                </p:cTn>
                              </p:par>
                              <p:par>
                                <p:cTn id="1198" presetID="1" presetClass="entr" presetSubtype="0" fill="hold" grpId="1" nodeType="withEffect">
                                  <p:stCondLst>
                                    <p:cond delay="0"/>
                                  </p:stCondLst>
                                  <p:childTnLst>
                                    <p:set>
                                      <p:cBhvr>
                                        <p:cTn id="1199" dur="1" fill="hold">
                                          <p:stCondLst>
                                            <p:cond delay="0"/>
                                          </p:stCondLst>
                                        </p:cTn>
                                        <p:tgtEl>
                                          <p:spTgt spid="46"/>
                                        </p:tgtEl>
                                        <p:attrNameLst>
                                          <p:attrName>style.visibility</p:attrName>
                                        </p:attrNameLst>
                                      </p:cBhvr>
                                      <p:to>
                                        <p:strVal val="visible"/>
                                      </p:to>
                                    </p:set>
                                  </p:childTnLst>
                                </p:cTn>
                              </p:par>
                              <p:par>
                                <p:cTn id="1200" presetID="1" presetClass="entr" presetSubtype="0" fill="hold" grpId="1" nodeType="withEffect">
                                  <p:stCondLst>
                                    <p:cond delay="0"/>
                                  </p:stCondLst>
                                  <p:childTnLst>
                                    <p:set>
                                      <p:cBhvr>
                                        <p:cTn id="1201" dur="1" fill="hold">
                                          <p:stCondLst>
                                            <p:cond delay="0"/>
                                          </p:stCondLst>
                                        </p:cTn>
                                        <p:tgtEl>
                                          <p:spTgt spid="47"/>
                                        </p:tgtEl>
                                        <p:attrNameLst>
                                          <p:attrName>style.visibility</p:attrName>
                                        </p:attrNameLst>
                                      </p:cBhvr>
                                      <p:to>
                                        <p:strVal val="visible"/>
                                      </p:to>
                                    </p:set>
                                  </p:childTnLst>
                                </p:cTn>
                              </p:par>
                              <p:par>
                                <p:cTn id="1202" presetID="1" presetClass="entr" presetSubtype="0" fill="hold" grpId="1" nodeType="withEffect">
                                  <p:stCondLst>
                                    <p:cond delay="0"/>
                                  </p:stCondLst>
                                  <p:childTnLst>
                                    <p:set>
                                      <p:cBhvr>
                                        <p:cTn id="1203" dur="1" fill="hold">
                                          <p:stCondLst>
                                            <p:cond delay="0"/>
                                          </p:stCondLst>
                                        </p:cTn>
                                        <p:tgtEl>
                                          <p:spTgt spid="48"/>
                                        </p:tgtEl>
                                        <p:attrNameLst>
                                          <p:attrName>style.visibility</p:attrName>
                                        </p:attrNameLst>
                                      </p:cBhvr>
                                      <p:to>
                                        <p:strVal val="visible"/>
                                      </p:to>
                                    </p:set>
                                  </p:childTnLst>
                                </p:cTn>
                              </p:par>
                              <p:par>
                                <p:cTn id="1204" presetID="1" presetClass="entr" presetSubtype="0" fill="hold" grpId="1" nodeType="withEffect">
                                  <p:stCondLst>
                                    <p:cond delay="0"/>
                                  </p:stCondLst>
                                  <p:childTnLst>
                                    <p:set>
                                      <p:cBhvr>
                                        <p:cTn id="1205" dur="1" fill="hold">
                                          <p:stCondLst>
                                            <p:cond delay="0"/>
                                          </p:stCondLst>
                                        </p:cTn>
                                        <p:tgtEl>
                                          <p:spTgt spid="49"/>
                                        </p:tgtEl>
                                        <p:attrNameLst>
                                          <p:attrName>style.visibility</p:attrName>
                                        </p:attrNameLst>
                                      </p:cBhvr>
                                      <p:to>
                                        <p:strVal val="visible"/>
                                      </p:to>
                                    </p:set>
                                  </p:childTnLst>
                                </p:cTn>
                              </p:par>
                              <p:par>
                                <p:cTn id="1206" presetID="1" presetClass="entr" presetSubtype="0" fill="hold" grpId="1" nodeType="withEffect">
                                  <p:stCondLst>
                                    <p:cond delay="0"/>
                                  </p:stCondLst>
                                  <p:childTnLst>
                                    <p:set>
                                      <p:cBhvr>
                                        <p:cTn id="1207" dur="1" fill="hold">
                                          <p:stCondLst>
                                            <p:cond delay="0"/>
                                          </p:stCondLst>
                                        </p:cTn>
                                        <p:tgtEl>
                                          <p:spTgt spid="50"/>
                                        </p:tgtEl>
                                        <p:attrNameLst>
                                          <p:attrName>style.visibility</p:attrName>
                                        </p:attrNameLst>
                                      </p:cBhvr>
                                      <p:to>
                                        <p:strVal val="visible"/>
                                      </p:to>
                                    </p:set>
                                  </p:childTnLst>
                                </p:cTn>
                              </p:par>
                              <p:par>
                                <p:cTn id="1208" presetID="1" presetClass="entr" presetSubtype="0" fill="hold" grpId="1" nodeType="withEffect">
                                  <p:stCondLst>
                                    <p:cond delay="0"/>
                                  </p:stCondLst>
                                  <p:childTnLst>
                                    <p:set>
                                      <p:cBhvr>
                                        <p:cTn id="1209" dur="1" fill="hold">
                                          <p:stCondLst>
                                            <p:cond delay="0"/>
                                          </p:stCondLst>
                                        </p:cTn>
                                        <p:tgtEl>
                                          <p:spTgt spid="51"/>
                                        </p:tgtEl>
                                        <p:attrNameLst>
                                          <p:attrName>style.visibility</p:attrName>
                                        </p:attrNameLst>
                                      </p:cBhvr>
                                      <p:to>
                                        <p:strVal val="visible"/>
                                      </p:to>
                                    </p:set>
                                  </p:childTnLst>
                                </p:cTn>
                              </p:par>
                              <p:par>
                                <p:cTn id="1210" presetID="1" presetClass="entr" presetSubtype="0" fill="hold" grpId="1" nodeType="withEffect">
                                  <p:stCondLst>
                                    <p:cond delay="0"/>
                                  </p:stCondLst>
                                  <p:childTnLst>
                                    <p:set>
                                      <p:cBhvr>
                                        <p:cTn id="1211" dur="1" fill="hold">
                                          <p:stCondLst>
                                            <p:cond delay="0"/>
                                          </p:stCondLst>
                                        </p:cTn>
                                        <p:tgtEl>
                                          <p:spTgt spid="52"/>
                                        </p:tgtEl>
                                        <p:attrNameLst>
                                          <p:attrName>style.visibility</p:attrName>
                                        </p:attrNameLst>
                                      </p:cBhvr>
                                      <p:to>
                                        <p:strVal val="visible"/>
                                      </p:to>
                                    </p:set>
                                  </p:childTnLst>
                                </p:cTn>
                              </p:par>
                              <p:par>
                                <p:cTn id="1212" presetID="1" presetClass="entr" presetSubtype="0" fill="hold" grpId="1" nodeType="withEffect">
                                  <p:stCondLst>
                                    <p:cond delay="0"/>
                                  </p:stCondLst>
                                  <p:childTnLst>
                                    <p:set>
                                      <p:cBhvr>
                                        <p:cTn id="1213" dur="1" fill="hold">
                                          <p:stCondLst>
                                            <p:cond delay="0"/>
                                          </p:stCondLst>
                                        </p:cTn>
                                        <p:tgtEl>
                                          <p:spTgt spid="53"/>
                                        </p:tgtEl>
                                        <p:attrNameLst>
                                          <p:attrName>style.visibility</p:attrName>
                                        </p:attrNameLst>
                                      </p:cBhvr>
                                      <p:to>
                                        <p:strVal val="visible"/>
                                      </p:to>
                                    </p:set>
                                  </p:childTnLst>
                                </p:cTn>
                              </p:par>
                              <p:par>
                                <p:cTn id="1214" presetID="1" presetClass="entr" presetSubtype="0" fill="hold" grpId="1" nodeType="withEffect">
                                  <p:stCondLst>
                                    <p:cond delay="0"/>
                                  </p:stCondLst>
                                  <p:childTnLst>
                                    <p:set>
                                      <p:cBhvr>
                                        <p:cTn id="1215" dur="1" fill="hold">
                                          <p:stCondLst>
                                            <p:cond delay="0"/>
                                          </p:stCondLst>
                                        </p:cTn>
                                        <p:tgtEl>
                                          <p:spTgt spid="54"/>
                                        </p:tgtEl>
                                        <p:attrNameLst>
                                          <p:attrName>style.visibility</p:attrName>
                                        </p:attrNameLst>
                                      </p:cBhvr>
                                      <p:to>
                                        <p:strVal val="visible"/>
                                      </p:to>
                                    </p:set>
                                  </p:childTnLst>
                                </p:cTn>
                              </p:par>
                              <p:par>
                                <p:cTn id="1216" presetID="1" presetClass="entr" presetSubtype="0" fill="hold" grpId="1" nodeType="withEffect">
                                  <p:stCondLst>
                                    <p:cond delay="0"/>
                                  </p:stCondLst>
                                  <p:childTnLst>
                                    <p:set>
                                      <p:cBhvr>
                                        <p:cTn id="1217" dur="1" fill="hold">
                                          <p:stCondLst>
                                            <p:cond delay="0"/>
                                          </p:stCondLst>
                                        </p:cTn>
                                        <p:tgtEl>
                                          <p:spTgt spid="55"/>
                                        </p:tgtEl>
                                        <p:attrNameLst>
                                          <p:attrName>style.visibility</p:attrName>
                                        </p:attrNameLst>
                                      </p:cBhvr>
                                      <p:to>
                                        <p:strVal val="visible"/>
                                      </p:to>
                                    </p:set>
                                  </p:childTnLst>
                                </p:cTn>
                              </p:par>
                              <p:par>
                                <p:cTn id="1218" presetID="1" presetClass="entr" presetSubtype="0" fill="hold" grpId="1" nodeType="withEffect">
                                  <p:stCondLst>
                                    <p:cond delay="0"/>
                                  </p:stCondLst>
                                  <p:childTnLst>
                                    <p:set>
                                      <p:cBhvr>
                                        <p:cTn id="1219" dur="1" fill="hold">
                                          <p:stCondLst>
                                            <p:cond delay="0"/>
                                          </p:stCondLst>
                                        </p:cTn>
                                        <p:tgtEl>
                                          <p:spTgt spid="56"/>
                                        </p:tgtEl>
                                        <p:attrNameLst>
                                          <p:attrName>style.visibility</p:attrName>
                                        </p:attrNameLst>
                                      </p:cBhvr>
                                      <p:to>
                                        <p:strVal val="visible"/>
                                      </p:to>
                                    </p:set>
                                  </p:childTnLst>
                                </p:cTn>
                              </p:par>
                              <p:par>
                                <p:cTn id="1220" presetID="1" presetClass="entr" presetSubtype="0" fill="hold" grpId="1" nodeType="withEffect">
                                  <p:stCondLst>
                                    <p:cond delay="0"/>
                                  </p:stCondLst>
                                  <p:childTnLst>
                                    <p:set>
                                      <p:cBhvr>
                                        <p:cTn id="1221" dur="1" fill="hold">
                                          <p:stCondLst>
                                            <p:cond delay="0"/>
                                          </p:stCondLst>
                                        </p:cTn>
                                        <p:tgtEl>
                                          <p:spTgt spid="57"/>
                                        </p:tgtEl>
                                        <p:attrNameLst>
                                          <p:attrName>style.visibility</p:attrName>
                                        </p:attrNameLst>
                                      </p:cBhvr>
                                      <p:to>
                                        <p:strVal val="visible"/>
                                      </p:to>
                                    </p:set>
                                  </p:childTnLst>
                                </p:cTn>
                              </p:par>
                              <p:par>
                                <p:cTn id="1222" presetID="1" presetClass="entr" presetSubtype="0" fill="hold" grpId="1" nodeType="withEffect">
                                  <p:stCondLst>
                                    <p:cond delay="0"/>
                                  </p:stCondLst>
                                  <p:childTnLst>
                                    <p:set>
                                      <p:cBhvr>
                                        <p:cTn id="1223" dur="1" fill="hold">
                                          <p:stCondLst>
                                            <p:cond delay="0"/>
                                          </p:stCondLst>
                                        </p:cTn>
                                        <p:tgtEl>
                                          <p:spTgt spid="58"/>
                                        </p:tgtEl>
                                        <p:attrNameLst>
                                          <p:attrName>style.visibility</p:attrName>
                                        </p:attrNameLst>
                                      </p:cBhvr>
                                      <p:to>
                                        <p:strVal val="visible"/>
                                      </p:to>
                                    </p:set>
                                  </p:childTnLst>
                                </p:cTn>
                              </p:par>
                              <p:par>
                                <p:cTn id="1224" presetID="1" presetClass="entr" presetSubtype="0" fill="hold" grpId="1" nodeType="withEffect">
                                  <p:stCondLst>
                                    <p:cond delay="0"/>
                                  </p:stCondLst>
                                  <p:childTnLst>
                                    <p:set>
                                      <p:cBhvr>
                                        <p:cTn id="1225" dur="1" fill="hold">
                                          <p:stCondLst>
                                            <p:cond delay="0"/>
                                          </p:stCondLst>
                                        </p:cTn>
                                        <p:tgtEl>
                                          <p:spTgt spid="59"/>
                                        </p:tgtEl>
                                        <p:attrNameLst>
                                          <p:attrName>style.visibility</p:attrName>
                                        </p:attrNameLst>
                                      </p:cBhvr>
                                      <p:to>
                                        <p:strVal val="visible"/>
                                      </p:to>
                                    </p:set>
                                  </p:childTnLst>
                                </p:cTn>
                              </p:par>
                              <p:par>
                                <p:cTn id="1226" presetID="1" presetClass="entr" presetSubtype="0" fill="hold" grpId="1" nodeType="withEffect">
                                  <p:stCondLst>
                                    <p:cond delay="0"/>
                                  </p:stCondLst>
                                  <p:childTnLst>
                                    <p:set>
                                      <p:cBhvr>
                                        <p:cTn id="1227" dur="1" fill="hold">
                                          <p:stCondLst>
                                            <p:cond delay="0"/>
                                          </p:stCondLst>
                                        </p:cTn>
                                        <p:tgtEl>
                                          <p:spTgt spid="60"/>
                                        </p:tgtEl>
                                        <p:attrNameLst>
                                          <p:attrName>style.visibility</p:attrName>
                                        </p:attrNameLst>
                                      </p:cBhvr>
                                      <p:to>
                                        <p:strVal val="visible"/>
                                      </p:to>
                                    </p:set>
                                  </p:childTnLst>
                                </p:cTn>
                              </p:par>
                              <p:par>
                                <p:cTn id="1228" presetID="1" presetClass="entr" presetSubtype="0" fill="hold" grpId="1" nodeType="withEffect">
                                  <p:stCondLst>
                                    <p:cond delay="0"/>
                                  </p:stCondLst>
                                  <p:childTnLst>
                                    <p:set>
                                      <p:cBhvr>
                                        <p:cTn id="1229" dur="1" fill="hold">
                                          <p:stCondLst>
                                            <p:cond delay="0"/>
                                          </p:stCondLst>
                                        </p:cTn>
                                        <p:tgtEl>
                                          <p:spTgt spid="61"/>
                                        </p:tgtEl>
                                        <p:attrNameLst>
                                          <p:attrName>style.visibility</p:attrName>
                                        </p:attrNameLst>
                                      </p:cBhvr>
                                      <p:to>
                                        <p:strVal val="visible"/>
                                      </p:to>
                                    </p:set>
                                  </p:childTnLst>
                                </p:cTn>
                              </p:par>
                              <p:par>
                                <p:cTn id="1230" presetID="1" presetClass="entr" presetSubtype="0" fill="hold" grpId="1" nodeType="withEffect">
                                  <p:stCondLst>
                                    <p:cond delay="0"/>
                                  </p:stCondLst>
                                  <p:childTnLst>
                                    <p:set>
                                      <p:cBhvr>
                                        <p:cTn id="1231" dur="1" fill="hold">
                                          <p:stCondLst>
                                            <p:cond delay="0"/>
                                          </p:stCondLst>
                                        </p:cTn>
                                        <p:tgtEl>
                                          <p:spTgt spid="62"/>
                                        </p:tgtEl>
                                        <p:attrNameLst>
                                          <p:attrName>style.visibility</p:attrName>
                                        </p:attrNameLst>
                                      </p:cBhvr>
                                      <p:to>
                                        <p:strVal val="visible"/>
                                      </p:to>
                                    </p:set>
                                  </p:childTnLst>
                                </p:cTn>
                              </p:par>
                              <p:par>
                                <p:cTn id="1232" presetID="1" presetClass="entr" presetSubtype="0" fill="hold" grpId="1" nodeType="withEffect">
                                  <p:stCondLst>
                                    <p:cond delay="0"/>
                                  </p:stCondLst>
                                  <p:childTnLst>
                                    <p:set>
                                      <p:cBhvr>
                                        <p:cTn id="1233" dur="1" fill="hold">
                                          <p:stCondLst>
                                            <p:cond delay="0"/>
                                          </p:stCondLst>
                                        </p:cTn>
                                        <p:tgtEl>
                                          <p:spTgt spid="63"/>
                                        </p:tgtEl>
                                        <p:attrNameLst>
                                          <p:attrName>style.visibility</p:attrName>
                                        </p:attrNameLst>
                                      </p:cBhvr>
                                      <p:to>
                                        <p:strVal val="visible"/>
                                      </p:to>
                                    </p:set>
                                  </p:childTnLst>
                                </p:cTn>
                              </p:par>
                              <p:par>
                                <p:cTn id="1234" presetID="1" presetClass="entr" presetSubtype="0" fill="hold" grpId="1" nodeType="withEffect">
                                  <p:stCondLst>
                                    <p:cond delay="0"/>
                                  </p:stCondLst>
                                  <p:childTnLst>
                                    <p:set>
                                      <p:cBhvr>
                                        <p:cTn id="1235" dur="1" fill="hold">
                                          <p:stCondLst>
                                            <p:cond delay="0"/>
                                          </p:stCondLst>
                                        </p:cTn>
                                        <p:tgtEl>
                                          <p:spTgt spid="64"/>
                                        </p:tgtEl>
                                        <p:attrNameLst>
                                          <p:attrName>style.visibility</p:attrName>
                                        </p:attrNameLst>
                                      </p:cBhvr>
                                      <p:to>
                                        <p:strVal val="visible"/>
                                      </p:to>
                                    </p:set>
                                  </p:childTnLst>
                                </p:cTn>
                              </p:par>
                              <p:par>
                                <p:cTn id="1236" presetID="1" presetClass="entr" presetSubtype="0" fill="hold" grpId="1" nodeType="withEffect">
                                  <p:stCondLst>
                                    <p:cond delay="0"/>
                                  </p:stCondLst>
                                  <p:childTnLst>
                                    <p:set>
                                      <p:cBhvr>
                                        <p:cTn id="1237" dur="1" fill="hold">
                                          <p:stCondLst>
                                            <p:cond delay="0"/>
                                          </p:stCondLst>
                                        </p:cTn>
                                        <p:tgtEl>
                                          <p:spTgt spid="65"/>
                                        </p:tgtEl>
                                        <p:attrNameLst>
                                          <p:attrName>style.visibility</p:attrName>
                                        </p:attrNameLst>
                                      </p:cBhvr>
                                      <p:to>
                                        <p:strVal val="visible"/>
                                      </p:to>
                                    </p:set>
                                  </p:childTnLst>
                                </p:cTn>
                              </p:par>
                              <p:par>
                                <p:cTn id="1238" presetID="1" presetClass="entr" presetSubtype="0" fill="hold" grpId="1" nodeType="withEffect">
                                  <p:stCondLst>
                                    <p:cond delay="0"/>
                                  </p:stCondLst>
                                  <p:childTnLst>
                                    <p:set>
                                      <p:cBhvr>
                                        <p:cTn id="1239" dur="1" fill="hold">
                                          <p:stCondLst>
                                            <p:cond delay="0"/>
                                          </p:stCondLst>
                                        </p:cTn>
                                        <p:tgtEl>
                                          <p:spTgt spid="66"/>
                                        </p:tgtEl>
                                        <p:attrNameLst>
                                          <p:attrName>style.visibility</p:attrName>
                                        </p:attrNameLst>
                                      </p:cBhvr>
                                      <p:to>
                                        <p:strVal val="visible"/>
                                      </p:to>
                                    </p:set>
                                  </p:childTnLst>
                                </p:cTn>
                              </p:par>
                              <p:par>
                                <p:cTn id="1240" presetID="1" presetClass="entr" presetSubtype="0" fill="hold" grpId="1" nodeType="withEffect">
                                  <p:stCondLst>
                                    <p:cond delay="0"/>
                                  </p:stCondLst>
                                  <p:childTnLst>
                                    <p:set>
                                      <p:cBhvr>
                                        <p:cTn id="1241" dur="1" fill="hold">
                                          <p:stCondLst>
                                            <p:cond delay="0"/>
                                          </p:stCondLst>
                                        </p:cTn>
                                        <p:tgtEl>
                                          <p:spTgt spid="67"/>
                                        </p:tgtEl>
                                        <p:attrNameLst>
                                          <p:attrName>style.visibility</p:attrName>
                                        </p:attrNameLst>
                                      </p:cBhvr>
                                      <p:to>
                                        <p:strVal val="visible"/>
                                      </p:to>
                                    </p:set>
                                  </p:childTnLst>
                                </p:cTn>
                              </p:par>
                              <p:par>
                                <p:cTn id="1242" presetID="1" presetClass="entr" presetSubtype="0" fill="hold" grpId="1" nodeType="withEffect">
                                  <p:stCondLst>
                                    <p:cond delay="0"/>
                                  </p:stCondLst>
                                  <p:childTnLst>
                                    <p:set>
                                      <p:cBhvr>
                                        <p:cTn id="1243" dur="1" fill="hold">
                                          <p:stCondLst>
                                            <p:cond delay="0"/>
                                          </p:stCondLst>
                                        </p:cTn>
                                        <p:tgtEl>
                                          <p:spTgt spid="68"/>
                                        </p:tgtEl>
                                        <p:attrNameLst>
                                          <p:attrName>style.visibility</p:attrName>
                                        </p:attrNameLst>
                                      </p:cBhvr>
                                      <p:to>
                                        <p:strVal val="visible"/>
                                      </p:to>
                                    </p:set>
                                  </p:childTnLst>
                                </p:cTn>
                              </p:par>
                              <p:par>
                                <p:cTn id="1244" presetID="1" presetClass="entr" presetSubtype="0" fill="hold" grpId="1" nodeType="withEffect">
                                  <p:stCondLst>
                                    <p:cond delay="0"/>
                                  </p:stCondLst>
                                  <p:childTnLst>
                                    <p:set>
                                      <p:cBhvr>
                                        <p:cTn id="1245" dur="1" fill="hold">
                                          <p:stCondLst>
                                            <p:cond delay="0"/>
                                          </p:stCondLst>
                                        </p:cTn>
                                        <p:tgtEl>
                                          <p:spTgt spid="69"/>
                                        </p:tgtEl>
                                        <p:attrNameLst>
                                          <p:attrName>style.visibility</p:attrName>
                                        </p:attrNameLst>
                                      </p:cBhvr>
                                      <p:to>
                                        <p:strVal val="visible"/>
                                      </p:to>
                                    </p:set>
                                  </p:childTnLst>
                                </p:cTn>
                              </p:par>
                              <p:par>
                                <p:cTn id="1246" presetID="1" presetClass="entr" presetSubtype="0" fill="hold" grpId="1" nodeType="withEffect">
                                  <p:stCondLst>
                                    <p:cond delay="0"/>
                                  </p:stCondLst>
                                  <p:childTnLst>
                                    <p:set>
                                      <p:cBhvr>
                                        <p:cTn id="1247" dur="1" fill="hold">
                                          <p:stCondLst>
                                            <p:cond delay="0"/>
                                          </p:stCondLst>
                                        </p:cTn>
                                        <p:tgtEl>
                                          <p:spTgt spid="70"/>
                                        </p:tgtEl>
                                        <p:attrNameLst>
                                          <p:attrName>style.visibility</p:attrName>
                                        </p:attrNameLst>
                                      </p:cBhvr>
                                      <p:to>
                                        <p:strVal val="visible"/>
                                      </p:to>
                                    </p:set>
                                  </p:childTnLst>
                                </p:cTn>
                              </p:par>
                              <p:par>
                                <p:cTn id="1248" presetID="1" presetClass="entr" presetSubtype="0" fill="hold" grpId="1" nodeType="withEffect">
                                  <p:stCondLst>
                                    <p:cond delay="0"/>
                                  </p:stCondLst>
                                  <p:childTnLst>
                                    <p:set>
                                      <p:cBhvr>
                                        <p:cTn id="1249" dur="1" fill="hold">
                                          <p:stCondLst>
                                            <p:cond delay="0"/>
                                          </p:stCondLst>
                                        </p:cTn>
                                        <p:tgtEl>
                                          <p:spTgt spid="71"/>
                                        </p:tgtEl>
                                        <p:attrNameLst>
                                          <p:attrName>style.visibility</p:attrName>
                                        </p:attrNameLst>
                                      </p:cBhvr>
                                      <p:to>
                                        <p:strVal val="visible"/>
                                      </p:to>
                                    </p:set>
                                  </p:childTnLst>
                                </p:cTn>
                              </p:par>
                              <p:par>
                                <p:cTn id="1250" presetID="1" presetClass="entr" presetSubtype="0" fill="hold" grpId="1" nodeType="withEffect">
                                  <p:stCondLst>
                                    <p:cond delay="0"/>
                                  </p:stCondLst>
                                  <p:childTnLst>
                                    <p:set>
                                      <p:cBhvr>
                                        <p:cTn id="1251" dur="1" fill="hold">
                                          <p:stCondLst>
                                            <p:cond delay="0"/>
                                          </p:stCondLst>
                                        </p:cTn>
                                        <p:tgtEl>
                                          <p:spTgt spid="72"/>
                                        </p:tgtEl>
                                        <p:attrNameLst>
                                          <p:attrName>style.visibility</p:attrName>
                                        </p:attrNameLst>
                                      </p:cBhvr>
                                      <p:to>
                                        <p:strVal val="visible"/>
                                      </p:to>
                                    </p:set>
                                  </p:childTnLst>
                                </p:cTn>
                              </p:par>
                              <p:par>
                                <p:cTn id="1252" presetID="1" presetClass="entr" presetSubtype="0" fill="hold" grpId="1" nodeType="withEffect">
                                  <p:stCondLst>
                                    <p:cond delay="0"/>
                                  </p:stCondLst>
                                  <p:childTnLst>
                                    <p:set>
                                      <p:cBhvr>
                                        <p:cTn id="1253" dur="1" fill="hold">
                                          <p:stCondLst>
                                            <p:cond delay="0"/>
                                          </p:stCondLst>
                                        </p:cTn>
                                        <p:tgtEl>
                                          <p:spTgt spid="73"/>
                                        </p:tgtEl>
                                        <p:attrNameLst>
                                          <p:attrName>style.visibility</p:attrName>
                                        </p:attrNameLst>
                                      </p:cBhvr>
                                      <p:to>
                                        <p:strVal val="visible"/>
                                      </p:to>
                                    </p:set>
                                  </p:childTnLst>
                                </p:cTn>
                              </p:par>
                              <p:par>
                                <p:cTn id="1254" presetID="1" presetClass="entr" presetSubtype="0" fill="hold" grpId="1" nodeType="withEffect">
                                  <p:stCondLst>
                                    <p:cond delay="0"/>
                                  </p:stCondLst>
                                  <p:childTnLst>
                                    <p:set>
                                      <p:cBhvr>
                                        <p:cTn id="1255" dur="1" fill="hold">
                                          <p:stCondLst>
                                            <p:cond delay="0"/>
                                          </p:stCondLst>
                                        </p:cTn>
                                        <p:tgtEl>
                                          <p:spTgt spid="74"/>
                                        </p:tgtEl>
                                        <p:attrNameLst>
                                          <p:attrName>style.visibility</p:attrName>
                                        </p:attrNameLst>
                                      </p:cBhvr>
                                      <p:to>
                                        <p:strVal val="visible"/>
                                      </p:to>
                                    </p:set>
                                  </p:childTnLst>
                                </p:cTn>
                              </p:par>
                              <p:par>
                                <p:cTn id="1256" presetID="1" presetClass="entr" presetSubtype="0" fill="hold" grpId="1" nodeType="withEffect">
                                  <p:stCondLst>
                                    <p:cond delay="0"/>
                                  </p:stCondLst>
                                  <p:childTnLst>
                                    <p:set>
                                      <p:cBhvr>
                                        <p:cTn id="1257" dur="1" fill="hold">
                                          <p:stCondLst>
                                            <p:cond delay="0"/>
                                          </p:stCondLst>
                                        </p:cTn>
                                        <p:tgtEl>
                                          <p:spTgt spid="75"/>
                                        </p:tgtEl>
                                        <p:attrNameLst>
                                          <p:attrName>style.visibility</p:attrName>
                                        </p:attrNameLst>
                                      </p:cBhvr>
                                      <p:to>
                                        <p:strVal val="visible"/>
                                      </p:to>
                                    </p:set>
                                  </p:childTnLst>
                                </p:cTn>
                              </p:par>
                              <p:par>
                                <p:cTn id="1258" presetID="1" presetClass="entr" presetSubtype="0" fill="hold" grpId="1" nodeType="withEffect">
                                  <p:stCondLst>
                                    <p:cond delay="0"/>
                                  </p:stCondLst>
                                  <p:childTnLst>
                                    <p:set>
                                      <p:cBhvr>
                                        <p:cTn id="1259" dur="1" fill="hold">
                                          <p:stCondLst>
                                            <p:cond delay="0"/>
                                          </p:stCondLst>
                                        </p:cTn>
                                        <p:tgtEl>
                                          <p:spTgt spid="76"/>
                                        </p:tgtEl>
                                        <p:attrNameLst>
                                          <p:attrName>style.visibility</p:attrName>
                                        </p:attrNameLst>
                                      </p:cBhvr>
                                      <p:to>
                                        <p:strVal val="visible"/>
                                      </p:to>
                                    </p:set>
                                  </p:childTnLst>
                                </p:cTn>
                              </p:par>
                              <p:par>
                                <p:cTn id="1260" presetID="1" presetClass="entr" presetSubtype="0" fill="hold" grpId="1" nodeType="withEffect">
                                  <p:stCondLst>
                                    <p:cond delay="0"/>
                                  </p:stCondLst>
                                  <p:childTnLst>
                                    <p:set>
                                      <p:cBhvr>
                                        <p:cTn id="1261" dur="1" fill="hold">
                                          <p:stCondLst>
                                            <p:cond delay="0"/>
                                          </p:stCondLst>
                                        </p:cTn>
                                        <p:tgtEl>
                                          <p:spTgt spid="77"/>
                                        </p:tgtEl>
                                        <p:attrNameLst>
                                          <p:attrName>style.visibility</p:attrName>
                                        </p:attrNameLst>
                                      </p:cBhvr>
                                      <p:to>
                                        <p:strVal val="visible"/>
                                      </p:to>
                                    </p:set>
                                  </p:childTnLst>
                                </p:cTn>
                              </p:par>
                              <p:par>
                                <p:cTn id="1262" presetID="1" presetClass="entr" presetSubtype="0" fill="hold" grpId="1" nodeType="withEffect">
                                  <p:stCondLst>
                                    <p:cond delay="0"/>
                                  </p:stCondLst>
                                  <p:childTnLst>
                                    <p:set>
                                      <p:cBhvr>
                                        <p:cTn id="1263" dur="1" fill="hold">
                                          <p:stCondLst>
                                            <p:cond delay="0"/>
                                          </p:stCondLst>
                                        </p:cTn>
                                        <p:tgtEl>
                                          <p:spTgt spid="78"/>
                                        </p:tgtEl>
                                        <p:attrNameLst>
                                          <p:attrName>style.visibility</p:attrName>
                                        </p:attrNameLst>
                                      </p:cBhvr>
                                      <p:to>
                                        <p:strVal val="visible"/>
                                      </p:to>
                                    </p:set>
                                  </p:childTnLst>
                                </p:cTn>
                              </p:par>
                              <p:par>
                                <p:cTn id="1264" presetID="1" presetClass="entr" presetSubtype="0" fill="hold" grpId="1" nodeType="withEffect">
                                  <p:stCondLst>
                                    <p:cond delay="0"/>
                                  </p:stCondLst>
                                  <p:childTnLst>
                                    <p:set>
                                      <p:cBhvr>
                                        <p:cTn id="1265" dur="1" fill="hold">
                                          <p:stCondLst>
                                            <p:cond delay="0"/>
                                          </p:stCondLst>
                                        </p:cTn>
                                        <p:tgtEl>
                                          <p:spTgt spid="79"/>
                                        </p:tgtEl>
                                        <p:attrNameLst>
                                          <p:attrName>style.visibility</p:attrName>
                                        </p:attrNameLst>
                                      </p:cBhvr>
                                      <p:to>
                                        <p:strVal val="visible"/>
                                      </p:to>
                                    </p:set>
                                  </p:childTnLst>
                                </p:cTn>
                              </p:par>
                              <p:par>
                                <p:cTn id="1266" presetID="1" presetClass="entr" presetSubtype="0" fill="hold" grpId="1" nodeType="withEffect">
                                  <p:stCondLst>
                                    <p:cond delay="0"/>
                                  </p:stCondLst>
                                  <p:childTnLst>
                                    <p:set>
                                      <p:cBhvr>
                                        <p:cTn id="1267" dur="1" fill="hold">
                                          <p:stCondLst>
                                            <p:cond delay="0"/>
                                          </p:stCondLst>
                                        </p:cTn>
                                        <p:tgtEl>
                                          <p:spTgt spid="80"/>
                                        </p:tgtEl>
                                        <p:attrNameLst>
                                          <p:attrName>style.visibility</p:attrName>
                                        </p:attrNameLst>
                                      </p:cBhvr>
                                      <p:to>
                                        <p:strVal val="visible"/>
                                      </p:to>
                                    </p:set>
                                  </p:childTnLst>
                                </p:cTn>
                              </p:par>
                              <p:par>
                                <p:cTn id="1268" presetID="1" presetClass="entr" presetSubtype="0" fill="hold" grpId="1" nodeType="withEffect">
                                  <p:stCondLst>
                                    <p:cond delay="0"/>
                                  </p:stCondLst>
                                  <p:childTnLst>
                                    <p:set>
                                      <p:cBhvr>
                                        <p:cTn id="1269" dur="1" fill="hold">
                                          <p:stCondLst>
                                            <p:cond delay="0"/>
                                          </p:stCondLst>
                                        </p:cTn>
                                        <p:tgtEl>
                                          <p:spTgt spid="81"/>
                                        </p:tgtEl>
                                        <p:attrNameLst>
                                          <p:attrName>style.visibility</p:attrName>
                                        </p:attrNameLst>
                                      </p:cBhvr>
                                      <p:to>
                                        <p:strVal val="visible"/>
                                      </p:to>
                                    </p:set>
                                  </p:childTnLst>
                                </p:cTn>
                              </p:par>
                              <p:par>
                                <p:cTn id="1270" presetID="1" presetClass="entr" presetSubtype="0" fill="hold" grpId="1" nodeType="withEffect">
                                  <p:stCondLst>
                                    <p:cond delay="0"/>
                                  </p:stCondLst>
                                  <p:childTnLst>
                                    <p:set>
                                      <p:cBhvr>
                                        <p:cTn id="1271" dur="1" fill="hold">
                                          <p:stCondLst>
                                            <p:cond delay="0"/>
                                          </p:stCondLst>
                                        </p:cTn>
                                        <p:tgtEl>
                                          <p:spTgt spid="82"/>
                                        </p:tgtEl>
                                        <p:attrNameLst>
                                          <p:attrName>style.visibility</p:attrName>
                                        </p:attrNameLst>
                                      </p:cBhvr>
                                      <p:to>
                                        <p:strVal val="visible"/>
                                      </p:to>
                                    </p:set>
                                  </p:childTnLst>
                                </p:cTn>
                              </p:par>
                              <p:par>
                                <p:cTn id="1272" presetID="1" presetClass="entr" presetSubtype="0" fill="hold" grpId="1" nodeType="withEffect">
                                  <p:stCondLst>
                                    <p:cond delay="0"/>
                                  </p:stCondLst>
                                  <p:childTnLst>
                                    <p:set>
                                      <p:cBhvr>
                                        <p:cTn id="1273" dur="1" fill="hold">
                                          <p:stCondLst>
                                            <p:cond delay="0"/>
                                          </p:stCondLst>
                                        </p:cTn>
                                        <p:tgtEl>
                                          <p:spTgt spid="6"/>
                                        </p:tgtEl>
                                        <p:attrNameLst>
                                          <p:attrName>style.visibility</p:attrName>
                                        </p:attrNameLst>
                                      </p:cBhvr>
                                      <p:to>
                                        <p:strVal val="visible"/>
                                      </p:to>
                                    </p:set>
                                  </p:childTnLst>
                                </p:cTn>
                              </p:par>
                              <p:par>
                                <p:cTn id="1274" presetID="1" presetClass="entr" presetSubtype="0" fill="hold" grpId="1" nodeType="withEffect">
                                  <p:stCondLst>
                                    <p:cond delay="0"/>
                                  </p:stCondLst>
                                  <p:childTnLst>
                                    <p:set>
                                      <p:cBhvr>
                                        <p:cTn id="1275" dur="1" fill="hold">
                                          <p:stCondLst>
                                            <p:cond delay="0"/>
                                          </p:stCondLst>
                                        </p:cTn>
                                        <p:tgtEl>
                                          <p:spTgt spid="7"/>
                                        </p:tgtEl>
                                        <p:attrNameLst>
                                          <p:attrName>style.visibility</p:attrName>
                                        </p:attrNameLst>
                                      </p:cBhvr>
                                      <p:to>
                                        <p:strVal val="visible"/>
                                      </p:to>
                                    </p:set>
                                  </p:childTnLst>
                                </p:cTn>
                              </p:par>
                              <p:par>
                                <p:cTn id="1276" presetID="1" presetClass="entr" presetSubtype="0" fill="hold" grpId="1" nodeType="withEffect">
                                  <p:stCondLst>
                                    <p:cond delay="0"/>
                                  </p:stCondLst>
                                  <p:childTnLst>
                                    <p:set>
                                      <p:cBhvr>
                                        <p:cTn id="1277" dur="1" fill="hold">
                                          <p:stCondLst>
                                            <p:cond delay="0"/>
                                          </p:stCondLst>
                                        </p:cTn>
                                        <p:tgtEl>
                                          <p:spTgt spid="8"/>
                                        </p:tgtEl>
                                        <p:attrNameLst>
                                          <p:attrName>style.visibility</p:attrName>
                                        </p:attrNameLst>
                                      </p:cBhvr>
                                      <p:to>
                                        <p:strVal val="visible"/>
                                      </p:to>
                                    </p:set>
                                  </p:childTnLst>
                                </p:cTn>
                              </p:par>
                              <p:par>
                                <p:cTn id="1278" presetID="1" presetClass="entr" presetSubtype="0" fill="hold" grpId="1" nodeType="withEffect">
                                  <p:stCondLst>
                                    <p:cond delay="0"/>
                                  </p:stCondLst>
                                  <p:childTnLst>
                                    <p:set>
                                      <p:cBhvr>
                                        <p:cTn id="1279" dur="1" fill="hold">
                                          <p:stCondLst>
                                            <p:cond delay="0"/>
                                          </p:stCondLst>
                                        </p:cTn>
                                        <p:tgtEl>
                                          <p:spTgt spid="12"/>
                                        </p:tgtEl>
                                        <p:attrNameLst>
                                          <p:attrName>style.visibility</p:attrName>
                                        </p:attrNameLst>
                                      </p:cBhvr>
                                      <p:to>
                                        <p:strVal val="visible"/>
                                      </p:to>
                                    </p:set>
                                  </p:childTnLst>
                                </p:cTn>
                              </p:par>
                              <p:par>
                                <p:cTn id="1280" presetID="1" presetClass="entr" presetSubtype="0" fill="hold" grpId="1" nodeType="withEffect">
                                  <p:stCondLst>
                                    <p:cond delay="0"/>
                                  </p:stCondLst>
                                  <p:childTnLst>
                                    <p:set>
                                      <p:cBhvr>
                                        <p:cTn id="1281" dur="1" fill="hold">
                                          <p:stCondLst>
                                            <p:cond delay="0"/>
                                          </p:stCondLst>
                                        </p:cTn>
                                        <p:tgtEl>
                                          <p:spTgt spid="13"/>
                                        </p:tgtEl>
                                        <p:attrNameLst>
                                          <p:attrName>style.visibility</p:attrName>
                                        </p:attrNameLst>
                                      </p:cBhvr>
                                      <p:to>
                                        <p:strVal val="visible"/>
                                      </p:to>
                                    </p:set>
                                  </p:childTnLst>
                                </p:cTn>
                              </p:par>
                              <p:par>
                                <p:cTn id="1282" presetID="1" presetClass="entr" presetSubtype="0" fill="hold" grpId="1" nodeType="withEffect">
                                  <p:stCondLst>
                                    <p:cond delay="0"/>
                                  </p:stCondLst>
                                  <p:childTnLst>
                                    <p:set>
                                      <p:cBhvr>
                                        <p:cTn id="1283" dur="1" fill="hold">
                                          <p:stCondLst>
                                            <p:cond delay="0"/>
                                          </p:stCondLst>
                                        </p:cTn>
                                        <p:tgtEl>
                                          <p:spTgt spid="14"/>
                                        </p:tgtEl>
                                        <p:attrNameLst>
                                          <p:attrName>style.visibility</p:attrName>
                                        </p:attrNameLst>
                                      </p:cBhvr>
                                      <p:to>
                                        <p:strVal val="visible"/>
                                      </p:to>
                                    </p:set>
                                  </p:childTnLst>
                                </p:cTn>
                              </p:par>
                              <p:par>
                                <p:cTn id="1284" presetID="1" presetClass="entr" presetSubtype="0" fill="hold" grpId="1" nodeType="withEffect">
                                  <p:stCondLst>
                                    <p:cond delay="0"/>
                                  </p:stCondLst>
                                  <p:childTnLst>
                                    <p:set>
                                      <p:cBhvr>
                                        <p:cTn id="1285" dur="1" fill="hold">
                                          <p:stCondLst>
                                            <p:cond delay="0"/>
                                          </p:stCondLst>
                                        </p:cTn>
                                        <p:tgtEl>
                                          <p:spTgt spid="15"/>
                                        </p:tgtEl>
                                        <p:attrNameLst>
                                          <p:attrName>style.visibility</p:attrName>
                                        </p:attrNameLst>
                                      </p:cBhvr>
                                      <p:to>
                                        <p:strVal val="visible"/>
                                      </p:to>
                                    </p:set>
                                  </p:childTnLst>
                                </p:cTn>
                              </p:par>
                              <p:par>
                                <p:cTn id="1286" presetID="1" presetClass="entr" presetSubtype="0" fill="hold" grpId="1" nodeType="withEffect">
                                  <p:stCondLst>
                                    <p:cond delay="0"/>
                                  </p:stCondLst>
                                  <p:childTnLst>
                                    <p:set>
                                      <p:cBhvr>
                                        <p:cTn id="1287" dur="1" fill="hold">
                                          <p:stCondLst>
                                            <p:cond delay="0"/>
                                          </p:stCondLst>
                                        </p:cTn>
                                        <p:tgtEl>
                                          <p:spTgt spid="16"/>
                                        </p:tgtEl>
                                        <p:attrNameLst>
                                          <p:attrName>style.visibility</p:attrName>
                                        </p:attrNameLst>
                                      </p:cBhvr>
                                      <p:to>
                                        <p:strVal val="visible"/>
                                      </p:to>
                                    </p:set>
                                  </p:childTnLst>
                                </p:cTn>
                              </p:par>
                              <p:par>
                                <p:cTn id="1288" presetID="1" presetClass="entr" presetSubtype="0" fill="hold" grpId="1" nodeType="withEffect">
                                  <p:stCondLst>
                                    <p:cond delay="0"/>
                                  </p:stCondLst>
                                  <p:childTnLst>
                                    <p:set>
                                      <p:cBhvr>
                                        <p:cTn id="1289" dur="1" fill="hold">
                                          <p:stCondLst>
                                            <p:cond delay="0"/>
                                          </p:stCondLst>
                                        </p:cTn>
                                        <p:tgtEl>
                                          <p:spTgt spid="17"/>
                                        </p:tgtEl>
                                        <p:attrNameLst>
                                          <p:attrName>style.visibility</p:attrName>
                                        </p:attrNameLst>
                                      </p:cBhvr>
                                      <p:to>
                                        <p:strVal val="visible"/>
                                      </p:to>
                                    </p:set>
                                  </p:childTnLst>
                                </p:cTn>
                              </p:par>
                              <p:par>
                                <p:cTn id="1290" presetID="1" presetClass="entr" presetSubtype="0" fill="hold" grpId="1" nodeType="withEffect">
                                  <p:stCondLst>
                                    <p:cond delay="0"/>
                                  </p:stCondLst>
                                  <p:childTnLst>
                                    <p:set>
                                      <p:cBhvr>
                                        <p:cTn id="1291" dur="1" fill="hold">
                                          <p:stCondLst>
                                            <p:cond delay="0"/>
                                          </p:stCondLst>
                                        </p:cTn>
                                        <p:tgtEl>
                                          <p:spTgt spid="18"/>
                                        </p:tgtEl>
                                        <p:attrNameLst>
                                          <p:attrName>style.visibility</p:attrName>
                                        </p:attrNameLst>
                                      </p:cBhvr>
                                      <p:to>
                                        <p:strVal val="visible"/>
                                      </p:to>
                                    </p:set>
                                  </p:childTnLst>
                                </p:cTn>
                              </p:par>
                              <p:par>
                                <p:cTn id="1292" presetID="1" presetClass="entr" presetSubtype="0" fill="hold" grpId="1" nodeType="withEffect">
                                  <p:stCondLst>
                                    <p:cond delay="0"/>
                                  </p:stCondLst>
                                  <p:childTnLst>
                                    <p:set>
                                      <p:cBhvr>
                                        <p:cTn id="1293" dur="1" fill="hold">
                                          <p:stCondLst>
                                            <p:cond delay="0"/>
                                          </p:stCondLst>
                                        </p:cTn>
                                        <p:tgtEl>
                                          <p:spTgt spid="19"/>
                                        </p:tgtEl>
                                        <p:attrNameLst>
                                          <p:attrName>style.visibility</p:attrName>
                                        </p:attrNameLst>
                                      </p:cBhvr>
                                      <p:to>
                                        <p:strVal val="visible"/>
                                      </p:to>
                                    </p:set>
                                  </p:childTnLst>
                                </p:cTn>
                              </p:par>
                              <p:par>
                                <p:cTn id="1294" presetID="1" presetClass="entr" presetSubtype="0" fill="hold" grpId="1" nodeType="withEffect">
                                  <p:stCondLst>
                                    <p:cond delay="0"/>
                                  </p:stCondLst>
                                  <p:childTnLst>
                                    <p:set>
                                      <p:cBhvr>
                                        <p:cTn id="1295" dur="1" fill="hold">
                                          <p:stCondLst>
                                            <p:cond delay="0"/>
                                          </p:stCondLst>
                                        </p:cTn>
                                        <p:tgtEl>
                                          <p:spTgt spid="20"/>
                                        </p:tgtEl>
                                        <p:attrNameLst>
                                          <p:attrName>style.visibility</p:attrName>
                                        </p:attrNameLst>
                                      </p:cBhvr>
                                      <p:to>
                                        <p:strVal val="visible"/>
                                      </p:to>
                                    </p:set>
                                  </p:childTnLst>
                                </p:cTn>
                              </p:par>
                              <p:par>
                                <p:cTn id="1296" presetID="1" presetClass="entr" presetSubtype="0" fill="hold" grpId="1" nodeType="withEffect">
                                  <p:stCondLst>
                                    <p:cond delay="0"/>
                                  </p:stCondLst>
                                  <p:childTnLst>
                                    <p:set>
                                      <p:cBhvr>
                                        <p:cTn id="1297" dur="1" fill="hold">
                                          <p:stCondLst>
                                            <p:cond delay="0"/>
                                          </p:stCondLst>
                                        </p:cTn>
                                        <p:tgtEl>
                                          <p:spTgt spid="21"/>
                                        </p:tgtEl>
                                        <p:attrNameLst>
                                          <p:attrName>style.visibility</p:attrName>
                                        </p:attrNameLst>
                                      </p:cBhvr>
                                      <p:to>
                                        <p:strVal val="visible"/>
                                      </p:to>
                                    </p:set>
                                  </p:childTnLst>
                                </p:cTn>
                              </p:par>
                              <p:par>
                                <p:cTn id="1298" presetID="1" presetClass="entr" presetSubtype="0" fill="hold" grpId="1" nodeType="withEffect">
                                  <p:stCondLst>
                                    <p:cond delay="0"/>
                                  </p:stCondLst>
                                  <p:childTnLst>
                                    <p:set>
                                      <p:cBhvr>
                                        <p:cTn id="1299" dur="1" fill="hold">
                                          <p:stCondLst>
                                            <p:cond delay="0"/>
                                          </p:stCondLst>
                                        </p:cTn>
                                        <p:tgtEl>
                                          <p:spTgt spid="22"/>
                                        </p:tgtEl>
                                        <p:attrNameLst>
                                          <p:attrName>style.visibility</p:attrName>
                                        </p:attrNameLst>
                                      </p:cBhvr>
                                      <p:to>
                                        <p:strVal val="visible"/>
                                      </p:to>
                                    </p:set>
                                  </p:childTnLst>
                                </p:cTn>
                              </p:par>
                              <p:par>
                                <p:cTn id="1300" presetID="1" presetClass="entr" presetSubtype="0" fill="hold" grpId="1" nodeType="withEffect">
                                  <p:stCondLst>
                                    <p:cond delay="0"/>
                                  </p:stCondLst>
                                  <p:childTnLst>
                                    <p:set>
                                      <p:cBhvr>
                                        <p:cTn id="1301" dur="1" fill="hold">
                                          <p:stCondLst>
                                            <p:cond delay="0"/>
                                          </p:stCondLst>
                                        </p:cTn>
                                        <p:tgtEl>
                                          <p:spTgt spid="23"/>
                                        </p:tgtEl>
                                        <p:attrNameLst>
                                          <p:attrName>style.visibility</p:attrName>
                                        </p:attrNameLst>
                                      </p:cBhvr>
                                      <p:to>
                                        <p:strVal val="visible"/>
                                      </p:to>
                                    </p:set>
                                  </p:childTnLst>
                                </p:cTn>
                              </p:par>
                              <p:par>
                                <p:cTn id="1302" presetID="1" presetClass="entr" presetSubtype="0" fill="hold" grpId="1" nodeType="withEffect">
                                  <p:stCondLst>
                                    <p:cond delay="0"/>
                                  </p:stCondLst>
                                  <p:childTnLst>
                                    <p:set>
                                      <p:cBhvr>
                                        <p:cTn id="1303" dur="1" fill="hold">
                                          <p:stCondLst>
                                            <p:cond delay="0"/>
                                          </p:stCondLst>
                                        </p:cTn>
                                        <p:tgtEl>
                                          <p:spTgt spid="39"/>
                                        </p:tgtEl>
                                        <p:attrNameLst>
                                          <p:attrName>style.visibility</p:attrName>
                                        </p:attrNameLst>
                                      </p:cBhvr>
                                      <p:to>
                                        <p:strVal val="visible"/>
                                      </p:to>
                                    </p:set>
                                  </p:childTnLst>
                                </p:cTn>
                              </p:par>
                              <p:par>
                                <p:cTn id="1304" presetID="1" presetClass="entr" presetSubtype="0" fill="hold" grpId="1" nodeType="withEffect">
                                  <p:stCondLst>
                                    <p:cond delay="0"/>
                                  </p:stCondLst>
                                  <p:childTnLst>
                                    <p:set>
                                      <p:cBhvr>
                                        <p:cTn id="1305" dur="1" fill="hold">
                                          <p:stCondLst>
                                            <p:cond delay="0"/>
                                          </p:stCondLst>
                                        </p:cTn>
                                        <p:tgtEl>
                                          <p:spTgt spid="40"/>
                                        </p:tgtEl>
                                        <p:attrNameLst>
                                          <p:attrName>style.visibility</p:attrName>
                                        </p:attrNameLst>
                                      </p:cBhvr>
                                      <p:to>
                                        <p:strVal val="visible"/>
                                      </p:to>
                                    </p:set>
                                  </p:childTnLst>
                                </p:cTn>
                              </p:par>
                              <p:par>
                                <p:cTn id="1306" presetID="1" presetClass="entr" presetSubtype="0" fill="hold" grpId="1" nodeType="withEffect">
                                  <p:stCondLst>
                                    <p:cond delay="0"/>
                                  </p:stCondLst>
                                  <p:childTnLst>
                                    <p:set>
                                      <p:cBhvr>
                                        <p:cTn id="1307" dur="1" fill="hold">
                                          <p:stCondLst>
                                            <p:cond delay="0"/>
                                          </p:stCondLst>
                                        </p:cTn>
                                        <p:tgtEl>
                                          <p:spTgt spid="41"/>
                                        </p:tgtEl>
                                        <p:attrNameLst>
                                          <p:attrName>style.visibility</p:attrName>
                                        </p:attrNameLst>
                                      </p:cBhvr>
                                      <p:to>
                                        <p:strVal val="visible"/>
                                      </p:to>
                                    </p:set>
                                  </p:childTnLst>
                                </p:cTn>
                              </p:par>
                            </p:childTnLst>
                          </p:cTn>
                        </p:par>
                      </p:childTnLst>
                    </p:cTn>
                  </p:par>
                </p:childTnLst>
              </p:cTn>
              <p:nextCondLst>
                <p:cond evt="onClick" delay="0">
                  <p:tgtEl>
                    <p:spTgt spid="9"/>
                  </p:tgtEl>
                </p:cond>
              </p:nextCondLst>
            </p:seq>
          </p:childTnLst>
        </p:cTn>
      </p:par>
    </p:tnLst>
    <p:bldLst>
      <p:bldP spid="6" grpId="0" animBg="1"/>
      <p:bldP spid="6" grpId="1" animBg="1"/>
      <p:bldP spid="6" grpId="2" animBg="1"/>
      <p:bldP spid="7" grpId="0" animBg="1"/>
      <p:bldP spid="7" grpId="1" animBg="1"/>
      <p:bldP spid="7" grpId="2" animBg="1"/>
      <p:bldP spid="8" grpId="0" animBg="1"/>
      <p:bldP spid="8" grpId="1" animBg="1"/>
      <p:bldP spid="8" grpId="2" animBg="1"/>
      <p:bldP spid="12" grpId="0" animBg="1"/>
      <p:bldP spid="12" grpId="1" animBg="1"/>
      <p:bldP spid="12" grpId="2" animBg="1"/>
      <p:bldP spid="13" grpId="0" animBg="1"/>
      <p:bldP spid="13" grpId="1" animBg="1"/>
      <p:bldP spid="13" grpId="2" animBg="1"/>
      <p:bldP spid="14" grpId="0" animBg="1"/>
      <p:bldP spid="14" grpId="1" animBg="1"/>
      <p:bldP spid="14" grpId="2" animBg="1"/>
      <p:bldP spid="15" grpId="0" animBg="1"/>
      <p:bldP spid="15" grpId="1" animBg="1"/>
      <p:bldP spid="15" grpId="2"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20" grpId="0" animBg="1"/>
      <p:bldP spid="20" grpId="1" animBg="1"/>
      <p:bldP spid="20" grpId="2" animBg="1"/>
      <p:bldP spid="21" grpId="0" animBg="1"/>
      <p:bldP spid="21" grpId="1" animBg="1"/>
      <p:bldP spid="21" grpId="2" animBg="1"/>
      <p:bldP spid="22" grpId="0" animBg="1"/>
      <p:bldP spid="22" grpId="1" animBg="1"/>
      <p:bldP spid="22" grpId="2" animBg="1"/>
      <p:bldP spid="23" grpId="0" animBg="1"/>
      <p:bldP spid="23" grpId="1" animBg="1"/>
      <p:bldP spid="23" grpId="2" animBg="1"/>
      <p:bldP spid="39" grpId="0" animBg="1"/>
      <p:bldP spid="39" grpId="1" animBg="1"/>
      <p:bldP spid="39" grpId="2" animBg="1"/>
      <p:bldP spid="40" grpId="0" animBg="1"/>
      <p:bldP spid="40" grpId="1" animBg="1"/>
      <p:bldP spid="40" grpId="2" animBg="1"/>
      <p:bldP spid="41" grpId="0" animBg="1"/>
      <p:bldP spid="41" grpId="1" animBg="1"/>
      <p:bldP spid="41" grpId="2" animBg="1"/>
      <p:bldP spid="42" grpId="0" animBg="1"/>
      <p:bldP spid="42" grpId="1" animBg="1"/>
      <p:bldP spid="42" grpId="2" animBg="1"/>
      <p:bldP spid="43" grpId="0" animBg="1"/>
      <p:bldP spid="43" grpId="1" animBg="1"/>
      <p:bldP spid="43" grpId="2" animBg="1"/>
      <p:bldP spid="44" grpId="0" animBg="1"/>
      <p:bldP spid="44" grpId="1" animBg="1"/>
      <p:bldP spid="44" grpId="2" animBg="1"/>
      <p:bldP spid="45" grpId="0" animBg="1"/>
      <p:bldP spid="45" grpId="1" animBg="1"/>
      <p:bldP spid="45" grpId="2" animBg="1"/>
      <p:bldP spid="46" grpId="0" animBg="1"/>
      <p:bldP spid="46" grpId="1" animBg="1"/>
      <p:bldP spid="46" grpId="2" animBg="1"/>
      <p:bldP spid="47" grpId="0" animBg="1"/>
      <p:bldP spid="47" grpId="1" animBg="1"/>
      <p:bldP spid="47" grpId="2" animBg="1"/>
      <p:bldP spid="48" grpId="0" animBg="1"/>
      <p:bldP spid="48" grpId="1" animBg="1"/>
      <p:bldP spid="48" grpId="2" animBg="1"/>
      <p:bldP spid="49" grpId="0" animBg="1"/>
      <p:bldP spid="49" grpId="1" animBg="1"/>
      <p:bldP spid="49" grpId="2" animBg="1"/>
      <p:bldP spid="50" grpId="0" animBg="1"/>
      <p:bldP spid="50" grpId="1" animBg="1"/>
      <p:bldP spid="50" grpId="2" animBg="1"/>
      <p:bldP spid="51" grpId="0" animBg="1"/>
      <p:bldP spid="51" grpId="1" animBg="1"/>
      <p:bldP spid="51" grpId="2" animBg="1"/>
      <p:bldP spid="52" grpId="0" animBg="1"/>
      <p:bldP spid="52" grpId="1" animBg="1"/>
      <p:bldP spid="52" grpId="2" animBg="1"/>
      <p:bldP spid="53" grpId="0" animBg="1"/>
      <p:bldP spid="53" grpId="1" animBg="1"/>
      <p:bldP spid="53" grpId="2" animBg="1"/>
      <p:bldP spid="54" grpId="0" animBg="1"/>
      <p:bldP spid="54" grpId="1" animBg="1"/>
      <p:bldP spid="54" grpId="2" animBg="1"/>
      <p:bldP spid="55" grpId="0" animBg="1"/>
      <p:bldP spid="55" grpId="1" animBg="1"/>
      <p:bldP spid="55" grpId="2" animBg="1"/>
      <p:bldP spid="56" grpId="0" animBg="1"/>
      <p:bldP spid="56" grpId="1" animBg="1"/>
      <p:bldP spid="56" grpId="2" animBg="1"/>
      <p:bldP spid="57" grpId="0" animBg="1"/>
      <p:bldP spid="57" grpId="1" animBg="1"/>
      <p:bldP spid="57" grpId="2" animBg="1"/>
      <p:bldP spid="58" grpId="0" animBg="1"/>
      <p:bldP spid="58" grpId="1" animBg="1"/>
      <p:bldP spid="58" grpId="2" animBg="1"/>
      <p:bldP spid="59" grpId="0" animBg="1"/>
      <p:bldP spid="59" grpId="1" animBg="1"/>
      <p:bldP spid="59" grpId="2" animBg="1"/>
      <p:bldP spid="60" grpId="0" animBg="1"/>
      <p:bldP spid="60" grpId="1" animBg="1"/>
      <p:bldP spid="60" grpId="2" animBg="1"/>
      <p:bldP spid="61" grpId="0" animBg="1"/>
      <p:bldP spid="61" grpId="1" animBg="1"/>
      <p:bldP spid="61" grpId="2" animBg="1"/>
      <p:bldP spid="62" grpId="0" animBg="1"/>
      <p:bldP spid="62" grpId="1" animBg="1"/>
      <p:bldP spid="62" grpId="2" animBg="1"/>
      <p:bldP spid="63" grpId="0" animBg="1"/>
      <p:bldP spid="63" grpId="1" animBg="1"/>
      <p:bldP spid="63" grpId="2" animBg="1"/>
      <p:bldP spid="64" grpId="0" animBg="1"/>
      <p:bldP spid="64" grpId="1" animBg="1"/>
      <p:bldP spid="64" grpId="2" animBg="1"/>
      <p:bldP spid="65" grpId="0" animBg="1"/>
      <p:bldP spid="65" grpId="1" animBg="1"/>
      <p:bldP spid="65" grpId="2" animBg="1"/>
      <p:bldP spid="66" grpId="0" animBg="1"/>
      <p:bldP spid="66" grpId="1" animBg="1"/>
      <p:bldP spid="66" grpId="2" animBg="1"/>
      <p:bldP spid="67" grpId="0" animBg="1"/>
      <p:bldP spid="67" grpId="1" animBg="1"/>
      <p:bldP spid="67" grpId="2" animBg="1"/>
      <p:bldP spid="68" grpId="0" animBg="1"/>
      <p:bldP spid="68" grpId="1" animBg="1"/>
      <p:bldP spid="68" grpId="2" animBg="1"/>
      <p:bldP spid="69" grpId="0" animBg="1"/>
      <p:bldP spid="69" grpId="1" animBg="1"/>
      <p:bldP spid="69" grpId="2" animBg="1"/>
      <p:bldP spid="70" grpId="0" animBg="1"/>
      <p:bldP spid="70" grpId="1" animBg="1"/>
      <p:bldP spid="70" grpId="2" animBg="1"/>
      <p:bldP spid="71" grpId="0" animBg="1"/>
      <p:bldP spid="71" grpId="1" animBg="1"/>
      <p:bldP spid="71" grpId="2" animBg="1"/>
      <p:bldP spid="72" grpId="0" animBg="1"/>
      <p:bldP spid="72" grpId="1" animBg="1"/>
      <p:bldP spid="72" grpId="2" animBg="1"/>
      <p:bldP spid="73" grpId="0" animBg="1"/>
      <p:bldP spid="73" grpId="1" animBg="1"/>
      <p:bldP spid="73" grpId="2" animBg="1"/>
      <p:bldP spid="74" grpId="0" animBg="1"/>
      <p:bldP spid="74" grpId="1" animBg="1"/>
      <p:bldP spid="74" grpId="2" animBg="1"/>
      <p:bldP spid="75" grpId="0" animBg="1"/>
      <p:bldP spid="75" grpId="1" animBg="1"/>
      <p:bldP spid="75" grpId="2" animBg="1"/>
      <p:bldP spid="76" grpId="0" animBg="1"/>
      <p:bldP spid="76" grpId="1" animBg="1"/>
      <p:bldP spid="76" grpId="2" animBg="1"/>
      <p:bldP spid="77" grpId="0" animBg="1"/>
      <p:bldP spid="77" grpId="1" animBg="1"/>
      <p:bldP spid="77" grpId="2" animBg="1"/>
      <p:bldP spid="78" grpId="0" animBg="1"/>
      <p:bldP spid="78" grpId="1" animBg="1"/>
      <p:bldP spid="78" grpId="2" animBg="1"/>
      <p:bldP spid="79" grpId="0" animBg="1"/>
      <p:bldP spid="79" grpId="1" animBg="1"/>
      <p:bldP spid="79" grpId="2" animBg="1"/>
      <p:bldP spid="80" grpId="0" animBg="1"/>
      <p:bldP spid="80" grpId="1" animBg="1"/>
      <p:bldP spid="80" grpId="2" animBg="1"/>
      <p:bldP spid="81" grpId="0" animBg="1"/>
      <p:bldP spid="81" grpId="1" animBg="1"/>
      <p:bldP spid="81" grpId="2" animBg="1"/>
      <p:bldP spid="82" grpId="0" animBg="1"/>
      <p:bldP spid="82" grpId="1" animBg="1"/>
      <p:bldP spid="82" grpId="2" animBg="1"/>
      <p:bldP spid="83" grpId="0" animBg="1"/>
      <p:bldP spid="83" grpId="1" animBg="1"/>
      <p:bldP spid="83" grpId="2" animBg="1"/>
      <p:bldP spid="84" grpId="0" animBg="1"/>
      <p:bldP spid="84" grpId="1" animBg="1"/>
      <p:bldP spid="84" grpId="2" animBg="1"/>
      <p:bldP spid="85" grpId="0" animBg="1"/>
      <p:bldP spid="85" grpId="1" animBg="1"/>
      <p:bldP spid="85" grpId="2" animBg="1"/>
      <p:bldP spid="86" grpId="0" animBg="1"/>
      <p:bldP spid="86" grpId="1" animBg="1"/>
      <p:bldP spid="86" grpId="2" animBg="1"/>
      <p:bldP spid="87" grpId="0" animBg="1"/>
      <p:bldP spid="87" grpId="1" animBg="1"/>
      <p:bldP spid="87" grpId="2" animBg="1"/>
      <p:bldP spid="88" grpId="0" animBg="1"/>
      <p:bldP spid="88" grpId="1" animBg="1"/>
      <p:bldP spid="88" grpId="2" animBg="1"/>
      <p:bldP spid="89" grpId="0" animBg="1"/>
      <p:bldP spid="89" grpId="1" animBg="1"/>
      <p:bldP spid="89" grpId="2" animBg="1"/>
      <p:bldP spid="90" grpId="0" animBg="1"/>
      <p:bldP spid="90" grpId="1" animBg="1"/>
      <p:bldP spid="90" grpId="2" animBg="1"/>
      <p:bldP spid="91" grpId="0" animBg="1"/>
      <p:bldP spid="91" grpId="1" animBg="1"/>
      <p:bldP spid="91" grpId="2" animBg="1"/>
      <p:bldP spid="92" grpId="0" animBg="1"/>
      <p:bldP spid="92" grpId="1" animBg="1"/>
      <p:bldP spid="92" grpId="2" animBg="1"/>
      <p:bldP spid="93" grpId="0" animBg="1"/>
      <p:bldP spid="93" grpId="1" animBg="1"/>
      <p:bldP spid="93" grpId="2" animBg="1"/>
      <p:bldP spid="94" grpId="0" animBg="1"/>
      <p:bldP spid="94" grpId="1" animBg="1"/>
      <p:bldP spid="94" grpId="2" animBg="1"/>
      <p:bldP spid="95" grpId="0" animBg="1"/>
      <p:bldP spid="95" grpId="1" animBg="1"/>
      <p:bldP spid="95" grpId="2" animBg="1"/>
      <p:bldP spid="96" grpId="0" animBg="1"/>
      <p:bldP spid="96" grpId="1" animBg="1"/>
      <p:bldP spid="96" grpId="2" animBg="1"/>
      <p:bldP spid="97" grpId="0" animBg="1"/>
      <p:bldP spid="97" grpId="1" animBg="1"/>
      <p:bldP spid="97" grpId="2" animBg="1"/>
      <p:bldP spid="98" grpId="0" animBg="1"/>
      <p:bldP spid="98" grpId="1" animBg="1"/>
      <p:bldP spid="98" grpId="2" animBg="1"/>
      <p:bldP spid="99" grpId="0" animBg="1"/>
      <p:bldP spid="99" grpId="1" animBg="1"/>
      <p:bldP spid="99" grpId="2" animBg="1"/>
      <p:bldP spid="100" grpId="0" animBg="1"/>
      <p:bldP spid="100" grpId="1" animBg="1"/>
      <p:bldP spid="100" grpId="2" animBg="1"/>
      <p:bldP spid="101" grpId="0" animBg="1"/>
      <p:bldP spid="101" grpId="1" animBg="1"/>
      <p:bldP spid="101" grpId="2" animBg="1"/>
      <p:bldP spid="102" grpId="0" animBg="1"/>
      <p:bldP spid="102" grpId="1" animBg="1"/>
      <p:bldP spid="102" grpId="2" animBg="1"/>
      <p:bldP spid="103" grpId="0" animBg="1"/>
      <p:bldP spid="103" grpId="1" animBg="1"/>
      <p:bldP spid="103" grpId="2" animBg="1"/>
      <p:bldP spid="104" grpId="0" animBg="1"/>
      <p:bldP spid="104" grpId="1" animBg="1"/>
      <p:bldP spid="104" grpId="2" animBg="1"/>
      <p:bldP spid="105" grpId="0" animBg="1"/>
      <p:bldP spid="105" grpId="1" animBg="1"/>
      <p:bldP spid="105" grpId="2" animBg="1"/>
      <p:bldP spid="106" grpId="0" animBg="1"/>
      <p:bldP spid="106" grpId="1" animBg="1"/>
      <p:bldP spid="106" grpId="2" animBg="1"/>
      <p:bldP spid="107" grpId="0" animBg="1"/>
      <p:bldP spid="107" grpId="1" animBg="1"/>
      <p:bldP spid="107" grpId="2" animBg="1"/>
      <p:bldP spid="108" grpId="0" animBg="1"/>
      <p:bldP spid="108" grpId="1" animBg="1"/>
      <p:bldP spid="108" grpId="2" animBg="1"/>
      <p:bldP spid="109" grpId="0" animBg="1"/>
      <p:bldP spid="109" grpId="1" animBg="1"/>
      <p:bldP spid="109" grpId="2" animBg="1"/>
      <p:bldP spid="110" grpId="0" animBg="1"/>
      <p:bldP spid="110" grpId="1" animBg="1"/>
      <p:bldP spid="110" grpId="2" animBg="1"/>
      <p:bldP spid="111" grpId="0" animBg="1"/>
      <p:bldP spid="111" grpId="1" animBg="1"/>
      <p:bldP spid="111" grpId="2" animBg="1"/>
      <p:bldP spid="112" grpId="0" animBg="1"/>
      <p:bldP spid="112" grpId="1" animBg="1"/>
      <p:bldP spid="112" grpId="2" animBg="1"/>
      <p:bldP spid="113" grpId="0" animBg="1"/>
      <p:bldP spid="113" grpId="1" animBg="1"/>
      <p:bldP spid="113" grpId="2" animBg="1"/>
      <p:bldP spid="114" grpId="0" animBg="1"/>
      <p:bldP spid="114" grpId="1" animBg="1"/>
      <p:bldP spid="114" grpId="2" animBg="1"/>
      <p:bldP spid="115" grpId="0" animBg="1"/>
      <p:bldP spid="115" grpId="1" animBg="1"/>
      <p:bldP spid="115" grpId="2" animBg="1"/>
      <p:bldP spid="116" grpId="0" animBg="1"/>
      <p:bldP spid="116" grpId="1" animBg="1"/>
      <p:bldP spid="116" grpId="2" animBg="1"/>
      <p:bldP spid="117" grpId="0" animBg="1"/>
      <p:bldP spid="117" grpId="1" animBg="1"/>
      <p:bldP spid="117" grpId="2" animBg="1"/>
      <p:bldP spid="118" grpId="0" animBg="1"/>
      <p:bldP spid="118" grpId="1" animBg="1"/>
      <p:bldP spid="118" grpId="2" animBg="1"/>
      <p:bldP spid="119" grpId="0" animBg="1"/>
      <p:bldP spid="119" grpId="1" animBg="1"/>
      <p:bldP spid="119" grpId="2" animBg="1"/>
      <p:bldP spid="120" grpId="0" animBg="1"/>
      <p:bldP spid="120" grpId="1" animBg="1"/>
      <p:bldP spid="120" grpId="2" animBg="1"/>
      <p:bldP spid="121" grpId="0" animBg="1"/>
      <p:bldP spid="121" grpId="1" animBg="1"/>
      <p:bldP spid="121" grpId="2" animBg="1"/>
      <p:bldP spid="122" grpId="0" animBg="1"/>
      <p:bldP spid="122" grpId="1" animBg="1"/>
      <p:bldP spid="122" grpId="2" animBg="1"/>
      <p:bldP spid="4" grpId="0" animBg="1"/>
      <p:bldP spid="4" grpId="1" animBg="1"/>
      <p:bldP spid="4" grpId="2"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 name="קבוצה 60">
            <a:extLst>
              <a:ext uri="{FF2B5EF4-FFF2-40B4-BE49-F238E27FC236}">
                <a16:creationId xmlns:a16="http://schemas.microsoft.com/office/drawing/2014/main" id="{D24CD8E9-0323-4025-B656-E7F307D68BBD}"/>
              </a:ext>
            </a:extLst>
          </p:cNvPr>
          <p:cNvGrpSpPr/>
          <p:nvPr/>
        </p:nvGrpSpPr>
        <p:grpSpPr>
          <a:xfrm>
            <a:off x="8579804" y="2781366"/>
            <a:ext cx="2520000" cy="1800000"/>
            <a:chOff x="3291839" y="2960369"/>
            <a:chExt cx="3360000" cy="2399999"/>
          </a:xfrm>
        </p:grpSpPr>
        <p:sp>
          <p:nvSpPr>
            <p:cNvPr id="19" name="מלבן 18">
              <a:extLst>
                <a:ext uri="{FF2B5EF4-FFF2-40B4-BE49-F238E27FC236}">
                  <a16:creationId xmlns:a16="http://schemas.microsoft.com/office/drawing/2014/main" id="{338251A8-D6E1-44C8-B04C-425CE0FE3129}"/>
                </a:ext>
              </a:extLst>
            </p:cNvPr>
            <p:cNvSpPr/>
            <p:nvPr/>
          </p:nvSpPr>
          <p:spPr>
            <a:xfrm>
              <a:off x="3291839" y="2960369"/>
              <a:ext cx="3360000" cy="2399999"/>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dirty="0"/>
            </a:p>
          </p:txBody>
        </p:sp>
        <p:pic>
          <p:nvPicPr>
            <p:cNvPr id="31" name="גרפיקה 30" descr="שינויים והתאמות עם מילוי מלא">
              <a:extLst>
                <a:ext uri="{FF2B5EF4-FFF2-40B4-BE49-F238E27FC236}">
                  <a16:creationId xmlns:a16="http://schemas.microsoft.com/office/drawing/2014/main" id="{C5176AB7-0F36-4799-84DA-EB8B964509F0}"/>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913822" y="3279458"/>
              <a:ext cx="1919997" cy="1919999"/>
            </a:xfrm>
            <a:prstGeom prst="rect">
              <a:avLst/>
            </a:prstGeom>
          </p:spPr>
        </p:pic>
      </p:grpSp>
      <p:grpSp>
        <p:nvGrpSpPr>
          <p:cNvPr id="62" name="קבוצה 61">
            <a:extLst>
              <a:ext uri="{FF2B5EF4-FFF2-40B4-BE49-F238E27FC236}">
                <a16:creationId xmlns:a16="http://schemas.microsoft.com/office/drawing/2014/main" id="{EEEAA6DB-79B6-4D50-B479-7032FD3E767C}"/>
              </a:ext>
            </a:extLst>
          </p:cNvPr>
          <p:cNvGrpSpPr/>
          <p:nvPr/>
        </p:nvGrpSpPr>
        <p:grpSpPr>
          <a:xfrm>
            <a:off x="6043990" y="1000779"/>
            <a:ext cx="2520000" cy="1800000"/>
            <a:chOff x="5692139" y="2960369"/>
            <a:chExt cx="3360000" cy="2399999"/>
          </a:xfrm>
        </p:grpSpPr>
        <p:sp>
          <p:nvSpPr>
            <p:cNvPr id="20" name="מלבן 19">
              <a:extLst>
                <a:ext uri="{FF2B5EF4-FFF2-40B4-BE49-F238E27FC236}">
                  <a16:creationId xmlns:a16="http://schemas.microsoft.com/office/drawing/2014/main" id="{1783A92F-34FE-4F9D-B2F6-FC990F56C21D}"/>
                </a:ext>
              </a:extLst>
            </p:cNvPr>
            <p:cNvSpPr/>
            <p:nvPr/>
          </p:nvSpPr>
          <p:spPr>
            <a:xfrm>
              <a:off x="5692139" y="2960369"/>
              <a:ext cx="3360000" cy="2399999"/>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dirty="0"/>
            </a:p>
          </p:txBody>
        </p:sp>
        <p:pic>
          <p:nvPicPr>
            <p:cNvPr id="33" name="גרפיקה 32" descr="תפוח עם מילוי מלא">
              <a:extLst>
                <a:ext uri="{FF2B5EF4-FFF2-40B4-BE49-F238E27FC236}">
                  <a16:creationId xmlns:a16="http://schemas.microsoft.com/office/drawing/2014/main" id="{ADF4D142-8D52-4AD5-A31B-9185C73A6EE6}"/>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435090" y="3400425"/>
              <a:ext cx="1920000" cy="1919999"/>
            </a:xfrm>
            <a:prstGeom prst="rect">
              <a:avLst/>
            </a:prstGeom>
          </p:spPr>
        </p:pic>
      </p:grpSp>
      <p:grpSp>
        <p:nvGrpSpPr>
          <p:cNvPr id="57" name="קבוצה 56">
            <a:extLst>
              <a:ext uri="{FF2B5EF4-FFF2-40B4-BE49-F238E27FC236}">
                <a16:creationId xmlns:a16="http://schemas.microsoft.com/office/drawing/2014/main" id="{941A68F4-35E1-40CE-BDD7-BE3EFB81F1F8}"/>
              </a:ext>
            </a:extLst>
          </p:cNvPr>
          <p:cNvGrpSpPr/>
          <p:nvPr/>
        </p:nvGrpSpPr>
        <p:grpSpPr>
          <a:xfrm>
            <a:off x="6043990" y="2802801"/>
            <a:ext cx="2520000" cy="1800000"/>
            <a:chOff x="5692139" y="1165859"/>
            <a:chExt cx="3360000" cy="2399999"/>
          </a:xfrm>
        </p:grpSpPr>
        <p:sp>
          <p:nvSpPr>
            <p:cNvPr id="16" name="מלבן 15">
              <a:extLst>
                <a:ext uri="{FF2B5EF4-FFF2-40B4-BE49-F238E27FC236}">
                  <a16:creationId xmlns:a16="http://schemas.microsoft.com/office/drawing/2014/main" id="{6974A34E-06BA-4B2B-96E9-DBE41177F7AD}"/>
                </a:ext>
              </a:extLst>
            </p:cNvPr>
            <p:cNvSpPr/>
            <p:nvPr/>
          </p:nvSpPr>
          <p:spPr>
            <a:xfrm>
              <a:off x="5692139" y="1165859"/>
              <a:ext cx="3360000" cy="2399999"/>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dirty="0"/>
            </a:p>
          </p:txBody>
        </p:sp>
        <p:pic>
          <p:nvPicPr>
            <p:cNvPr id="35" name="גרפיקה 34" descr="כדור ים עם מילוי מלא">
              <a:extLst>
                <a:ext uri="{FF2B5EF4-FFF2-40B4-BE49-F238E27FC236}">
                  <a16:creationId xmlns:a16="http://schemas.microsoft.com/office/drawing/2014/main" id="{BC960BAD-9E1B-410B-A40D-806F98D4867B}"/>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281490" y="1452316"/>
              <a:ext cx="1920000" cy="1920002"/>
            </a:xfrm>
            <a:prstGeom prst="rect">
              <a:avLst/>
            </a:prstGeom>
          </p:spPr>
        </p:pic>
      </p:grpSp>
      <p:grpSp>
        <p:nvGrpSpPr>
          <p:cNvPr id="58" name="קבוצה 57">
            <a:extLst>
              <a:ext uri="{FF2B5EF4-FFF2-40B4-BE49-F238E27FC236}">
                <a16:creationId xmlns:a16="http://schemas.microsoft.com/office/drawing/2014/main" id="{8690126B-E315-4A86-A904-DAEA49FDBC31}"/>
              </a:ext>
            </a:extLst>
          </p:cNvPr>
          <p:cNvGrpSpPr/>
          <p:nvPr/>
        </p:nvGrpSpPr>
        <p:grpSpPr>
          <a:xfrm>
            <a:off x="8571897" y="1009009"/>
            <a:ext cx="2520000" cy="1800000"/>
            <a:chOff x="8092439" y="1165859"/>
            <a:chExt cx="3360000" cy="2399999"/>
          </a:xfrm>
        </p:grpSpPr>
        <p:sp>
          <p:nvSpPr>
            <p:cNvPr id="17" name="מלבן 16">
              <a:extLst>
                <a:ext uri="{FF2B5EF4-FFF2-40B4-BE49-F238E27FC236}">
                  <a16:creationId xmlns:a16="http://schemas.microsoft.com/office/drawing/2014/main" id="{D0311FAF-AA00-4B20-BD49-AF4AF389BCE7}"/>
                </a:ext>
              </a:extLst>
            </p:cNvPr>
            <p:cNvSpPr/>
            <p:nvPr/>
          </p:nvSpPr>
          <p:spPr>
            <a:xfrm>
              <a:off x="8092439" y="1165859"/>
              <a:ext cx="3360000" cy="2399999"/>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dirty="0"/>
            </a:p>
          </p:txBody>
        </p:sp>
        <p:pic>
          <p:nvPicPr>
            <p:cNvPr id="37" name="גרפיקה 36" descr="שמשיה עם מילוי מלא">
              <a:extLst>
                <a:ext uri="{FF2B5EF4-FFF2-40B4-BE49-F238E27FC236}">
                  <a16:creationId xmlns:a16="http://schemas.microsoft.com/office/drawing/2014/main" id="{9D2BA9C4-7F87-4500-B696-0412AFF9E320}"/>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681790" y="1452315"/>
              <a:ext cx="1920000" cy="1919999"/>
            </a:xfrm>
            <a:prstGeom prst="rect">
              <a:avLst/>
            </a:prstGeom>
          </p:spPr>
        </p:pic>
      </p:grpSp>
      <p:grpSp>
        <p:nvGrpSpPr>
          <p:cNvPr id="59" name="קבוצה 58">
            <a:extLst>
              <a:ext uri="{FF2B5EF4-FFF2-40B4-BE49-F238E27FC236}">
                <a16:creationId xmlns:a16="http://schemas.microsoft.com/office/drawing/2014/main" id="{E4EC07DE-080C-4271-ACF6-D009D2A9518D}"/>
              </a:ext>
            </a:extLst>
          </p:cNvPr>
          <p:cNvGrpSpPr/>
          <p:nvPr/>
        </p:nvGrpSpPr>
        <p:grpSpPr>
          <a:xfrm>
            <a:off x="6054453" y="4559931"/>
            <a:ext cx="2520000" cy="1900758"/>
            <a:chOff x="7815075" y="2818342"/>
            <a:chExt cx="3360000" cy="1894959"/>
          </a:xfrm>
        </p:grpSpPr>
        <p:sp>
          <p:nvSpPr>
            <p:cNvPr id="21" name="מלבן 20">
              <a:extLst>
                <a:ext uri="{FF2B5EF4-FFF2-40B4-BE49-F238E27FC236}">
                  <a16:creationId xmlns:a16="http://schemas.microsoft.com/office/drawing/2014/main" id="{90EBCBF0-D495-4959-A6F0-ECEA4D12F008}"/>
                </a:ext>
              </a:extLst>
            </p:cNvPr>
            <p:cNvSpPr/>
            <p:nvPr/>
          </p:nvSpPr>
          <p:spPr>
            <a:xfrm>
              <a:off x="7815075" y="2818342"/>
              <a:ext cx="3360000" cy="179451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dirty="0"/>
            </a:p>
          </p:txBody>
        </p:sp>
        <p:pic>
          <p:nvPicPr>
            <p:cNvPr id="39" name="גרפיקה 38" descr="קוביות עם מילוי מלא">
              <a:extLst>
                <a:ext uri="{FF2B5EF4-FFF2-40B4-BE49-F238E27FC236}">
                  <a16:creationId xmlns:a16="http://schemas.microsoft.com/office/drawing/2014/main" id="{2C7BABAB-737D-41AA-99DB-F63A0C9096F2}"/>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369734" y="2882449"/>
              <a:ext cx="2259125" cy="1830852"/>
            </a:xfrm>
            <a:prstGeom prst="rect">
              <a:avLst/>
            </a:prstGeom>
          </p:spPr>
        </p:pic>
      </p:grpSp>
      <p:grpSp>
        <p:nvGrpSpPr>
          <p:cNvPr id="63" name="קבוצה 62">
            <a:extLst>
              <a:ext uri="{FF2B5EF4-FFF2-40B4-BE49-F238E27FC236}">
                <a16:creationId xmlns:a16="http://schemas.microsoft.com/office/drawing/2014/main" id="{0BC52C17-0162-4F65-84DD-A868EB9C0735}"/>
              </a:ext>
            </a:extLst>
          </p:cNvPr>
          <p:cNvGrpSpPr/>
          <p:nvPr/>
        </p:nvGrpSpPr>
        <p:grpSpPr>
          <a:xfrm>
            <a:off x="8590267" y="4559931"/>
            <a:ext cx="2520000" cy="1800000"/>
            <a:chOff x="8092439" y="4754879"/>
            <a:chExt cx="3360000" cy="2399999"/>
          </a:xfrm>
        </p:grpSpPr>
        <p:sp>
          <p:nvSpPr>
            <p:cNvPr id="25" name="מלבן 24">
              <a:extLst>
                <a:ext uri="{FF2B5EF4-FFF2-40B4-BE49-F238E27FC236}">
                  <a16:creationId xmlns:a16="http://schemas.microsoft.com/office/drawing/2014/main" id="{1C209C40-2E88-49F2-92FD-DB168F1B5B2A}"/>
                </a:ext>
              </a:extLst>
            </p:cNvPr>
            <p:cNvSpPr/>
            <p:nvPr/>
          </p:nvSpPr>
          <p:spPr>
            <a:xfrm>
              <a:off x="8092439" y="4754879"/>
              <a:ext cx="3360000" cy="2399999"/>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pic>
          <p:nvPicPr>
            <p:cNvPr id="41" name="גרפיקה 40" descr="אפלולי (שמש בינונית) עם מילוי מלא">
              <a:extLst>
                <a:ext uri="{FF2B5EF4-FFF2-40B4-BE49-F238E27FC236}">
                  <a16:creationId xmlns:a16="http://schemas.microsoft.com/office/drawing/2014/main" id="{210D95C0-BE3E-4C16-905F-2B81C87AFF09}"/>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8745075" y="5023459"/>
              <a:ext cx="1920000" cy="1919999"/>
            </a:xfrm>
            <a:prstGeom prst="rect">
              <a:avLst/>
            </a:prstGeom>
          </p:spPr>
        </p:pic>
      </p:grpSp>
      <p:grpSp>
        <p:nvGrpSpPr>
          <p:cNvPr id="56" name="קבוצה 55">
            <a:extLst>
              <a:ext uri="{FF2B5EF4-FFF2-40B4-BE49-F238E27FC236}">
                <a16:creationId xmlns:a16="http://schemas.microsoft.com/office/drawing/2014/main" id="{244C9E5D-DB86-4C7E-B6DE-D6CC343CF555}"/>
              </a:ext>
            </a:extLst>
          </p:cNvPr>
          <p:cNvGrpSpPr/>
          <p:nvPr/>
        </p:nvGrpSpPr>
        <p:grpSpPr>
          <a:xfrm>
            <a:off x="3516083" y="1002801"/>
            <a:ext cx="2520000" cy="1800000"/>
            <a:chOff x="3291839" y="1165859"/>
            <a:chExt cx="3360000" cy="2399999"/>
          </a:xfrm>
        </p:grpSpPr>
        <p:sp>
          <p:nvSpPr>
            <p:cNvPr id="15" name="מלבן 14">
              <a:extLst>
                <a:ext uri="{FF2B5EF4-FFF2-40B4-BE49-F238E27FC236}">
                  <a16:creationId xmlns:a16="http://schemas.microsoft.com/office/drawing/2014/main" id="{A55C04EB-15E0-45E4-98C2-7A3A3B2EFD05}"/>
                </a:ext>
              </a:extLst>
            </p:cNvPr>
            <p:cNvSpPr/>
            <p:nvPr/>
          </p:nvSpPr>
          <p:spPr>
            <a:xfrm>
              <a:off x="3291839" y="1165859"/>
              <a:ext cx="3360000" cy="2399999"/>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dirty="0"/>
            </a:p>
          </p:txBody>
        </p:sp>
        <p:pic>
          <p:nvPicPr>
            <p:cNvPr id="49" name="גרפיקה 48" descr="אפלולי (שמש בינונית) עם מילוי מלא">
              <a:extLst>
                <a:ext uri="{FF2B5EF4-FFF2-40B4-BE49-F238E27FC236}">
                  <a16:creationId xmlns:a16="http://schemas.microsoft.com/office/drawing/2014/main" id="{A13D122C-13CD-460B-839E-276BE00ABAFC}"/>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940710" y="1433192"/>
              <a:ext cx="1920000" cy="1919999"/>
            </a:xfrm>
            <a:prstGeom prst="rect">
              <a:avLst/>
            </a:prstGeom>
          </p:spPr>
        </p:pic>
      </p:grpSp>
      <p:grpSp>
        <p:nvGrpSpPr>
          <p:cNvPr id="60" name="קבוצה 59">
            <a:extLst>
              <a:ext uri="{FF2B5EF4-FFF2-40B4-BE49-F238E27FC236}">
                <a16:creationId xmlns:a16="http://schemas.microsoft.com/office/drawing/2014/main" id="{EC2CD09F-1BF7-47C6-A748-ECCFC8D127AA}"/>
              </a:ext>
            </a:extLst>
          </p:cNvPr>
          <p:cNvGrpSpPr/>
          <p:nvPr/>
        </p:nvGrpSpPr>
        <p:grpSpPr>
          <a:xfrm>
            <a:off x="977713" y="2759931"/>
            <a:ext cx="2520000" cy="1821435"/>
            <a:chOff x="891539" y="2960369"/>
            <a:chExt cx="3360000" cy="2428579"/>
          </a:xfrm>
        </p:grpSpPr>
        <p:sp>
          <p:nvSpPr>
            <p:cNvPr id="22" name="מלבן 21">
              <a:extLst>
                <a:ext uri="{FF2B5EF4-FFF2-40B4-BE49-F238E27FC236}">
                  <a16:creationId xmlns:a16="http://schemas.microsoft.com/office/drawing/2014/main" id="{E8A2F0B0-43EF-4240-A8C9-566964D90297}"/>
                </a:ext>
              </a:extLst>
            </p:cNvPr>
            <p:cNvSpPr/>
            <p:nvPr/>
          </p:nvSpPr>
          <p:spPr>
            <a:xfrm>
              <a:off x="891539" y="2960369"/>
              <a:ext cx="3360000" cy="2399999"/>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dirty="0"/>
            </a:p>
          </p:txBody>
        </p:sp>
        <p:pic>
          <p:nvPicPr>
            <p:cNvPr id="50" name="גרפיקה 49" descr="קוביות עם מילוי מלא">
              <a:extLst>
                <a:ext uri="{FF2B5EF4-FFF2-40B4-BE49-F238E27FC236}">
                  <a16:creationId xmlns:a16="http://schemas.microsoft.com/office/drawing/2014/main" id="{5490CEC8-8859-4A5C-87FB-611C18F5022C}"/>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300939" y="2988949"/>
              <a:ext cx="2400000" cy="2399999"/>
            </a:xfrm>
            <a:prstGeom prst="rect">
              <a:avLst/>
            </a:prstGeom>
          </p:spPr>
        </p:pic>
      </p:grpSp>
      <p:grpSp>
        <p:nvGrpSpPr>
          <p:cNvPr id="64" name="קבוצה 63">
            <a:extLst>
              <a:ext uri="{FF2B5EF4-FFF2-40B4-BE49-F238E27FC236}">
                <a16:creationId xmlns:a16="http://schemas.microsoft.com/office/drawing/2014/main" id="{A0C4C6B1-B915-4A74-9F19-F81AB9692EBA}"/>
              </a:ext>
            </a:extLst>
          </p:cNvPr>
          <p:cNvGrpSpPr/>
          <p:nvPr/>
        </p:nvGrpSpPr>
        <p:grpSpPr>
          <a:xfrm>
            <a:off x="3516083" y="2802801"/>
            <a:ext cx="2520000" cy="1800000"/>
            <a:chOff x="5715706" y="4754879"/>
            <a:chExt cx="3360000" cy="2399999"/>
          </a:xfrm>
        </p:grpSpPr>
        <p:sp>
          <p:nvSpPr>
            <p:cNvPr id="24" name="מלבן 23">
              <a:extLst>
                <a:ext uri="{FF2B5EF4-FFF2-40B4-BE49-F238E27FC236}">
                  <a16:creationId xmlns:a16="http://schemas.microsoft.com/office/drawing/2014/main" id="{21EE3983-91F7-4DC1-8946-CF839C56E959}"/>
                </a:ext>
              </a:extLst>
            </p:cNvPr>
            <p:cNvSpPr/>
            <p:nvPr/>
          </p:nvSpPr>
          <p:spPr>
            <a:xfrm>
              <a:off x="5715706" y="4754879"/>
              <a:ext cx="3360000" cy="2399999"/>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dirty="0"/>
            </a:p>
          </p:txBody>
        </p:sp>
        <p:pic>
          <p:nvPicPr>
            <p:cNvPr id="51" name="גרפיקה 50" descr="שמשיה עם מילוי מלא">
              <a:extLst>
                <a:ext uri="{FF2B5EF4-FFF2-40B4-BE49-F238E27FC236}">
                  <a16:creationId xmlns:a16="http://schemas.microsoft.com/office/drawing/2014/main" id="{C9AA58F7-F479-4DF5-BE18-C5D1E5ABFEB6}"/>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262603" y="4961664"/>
              <a:ext cx="1920000" cy="1919999"/>
            </a:xfrm>
            <a:prstGeom prst="rect">
              <a:avLst/>
            </a:prstGeom>
          </p:spPr>
        </p:pic>
      </p:grpSp>
      <p:grpSp>
        <p:nvGrpSpPr>
          <p:cNvPr id="55" name="כדור">
            <a:extLst>
              <a:ext uri="{FF2B5EF4-FFF2-40B4-BE49-F238E27FC236}">
                <a16:creationId xmlns:a16="http://schemas.microsoft.com/office/drawing/2014/main" id="{0130E9C3-71C4-4F89-B537-FB7DE0601A89}"/>
              </a:ext>
            </a:extLst>
          </p:cNvPr>
          <p:cNvGrpSpPr/>
          <p:nvPr/>
        </p:nvGrpSpPr>
        <p:grpSpPr>
          <a:xfrm>
            <a:off x="977713" y="1000779"/>
            <a:ext cx="2520000" cy="1800000"/>
            <a:chOff x="891539" y="1165859"/>
            <a:chExt cx="3360000" cy="2399999"/>
          </a:xfrm>
        </p:grpSpPr>
        <p:sp>
          <p:nvSpPr>
            <p:cNvPr id="18" name="מלבן 17">
              <a:extLst>
                <a:ext uri="{FF2B5EF4-FFF2-40B4-BE49-F238E27FC236}">
                  <a16:creationId xmlns:a16="http://schemas.microsoft.com/office/drawing/2014/main" id="{8FA31367-E7A8-46E6-8FF6-B71433A0DDAF}"/>
                </a:ext>
              </a:extLst>
            </p:cNvPr>
            <p:cNvSpPr/>
            <p:nvPr/>
          </p:nvSpPr>
          <p:spPr>
            <a:xfrm>
              <a:off x="891539" y="1165859"/>
              <a:ext cx="3360000" cy="2399999"/>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pic>
          <p:nvPicPr>
            <p:cNvPr id="52" name="גרפיקה 51" descr="כדור ים עם מילוי מלא">
              <a:extLst>
                <a:ext uri="{FF2B5EF4-FFF2-40B4-BE49-F238E27FC236}">
                  <a16:creationId xmlns:a16="http://schemas.microsoft.com/office/drawing/2014/main" id="{34FB9EA5-FB02-485E-988C-28A5508B8081}"/>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613083" y="1459076"/>
              <a:ext cx="1919999" cy="1919999"/>
            </a:xfrm>
            <a:prstGeom prst="rect">
              <a:avLst/>
            </a:prstGeom>
          </p:spPr>
        </p:pic>
      </p:grpSp>
      <p:grpSp>
        <p:nvGrpSpPr>
          <p:cNvPr id="65" name="קבוצה 64">
            <a:extLst>
              <a:ext uri="{FF2B5EF4-FFF2-40B4-BE49-F238E27FC236}">
                <a16:creationId xmlns:a16="http://schemas.microsoft.com/office/drawing/2014/main" id="{6FB44C21-C9A6-4A40-9CC6-CB0B94B72980}"/>
              </a:ext>
            </a:extLst>
          </p:cNvPr>
          <p:cNvGrpSpPr/>
          <p:nvPr/>
        </p:nvGrpSpPr>
        <p:grpSpPr>
          <a:xfrm>
            <a:off x="986898" y="4559931"/>
            <a:ext cx="2520000" cy="1800000"/>
            <a:chOff x="3291839" y="4754879"/>
            <a:chExt cx="3360000" cy="2399999"/>
          </a:xfrm>
        </p:grpSpPr>
        <p:sp>
          <p:nvSpPr>
            <p:cNvPr id="23" name="מלבן 22">
              <a:extLst>
                <a:ext uri="{FF2B5EF4-FFF2-40B4-BE49-F238E27FC236}">
                  <a16:creationId xmlns:a16="http://schemas.microsoft.com/office/drawing/2014/main" id="{5FC06C76-DDA6-402B-B005-D1F42A95CA66}"/>
                </a:ext>
              </a:extLst>
            </p:cNvPr>
            <p:cNvSpPr/>
            <p:nvPr/>
          </p:nvSpPr>
          <p:spPr>
            <a:xfrm>
              <a:off x="3291839" y="4754879"/>
              <a:ext cx="3360000" cy="2399999"/>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dirty="0"/>
            </a:p>
          </p:txBody>
        </p:sp>
        <p:pic>
          <p:nvPicPr>
            <p:cNvPr id="53" name="גרפיקה 52" descr="תפוח עם מילוי מלא">
              <a:extLst>
                <a:ext uri="{FF2B5EF4-FFF2-40B4-BE49-F238E27FC236}">
                  <a16:creationId xmlns:a16="http://schemas.microsoft.com/office/drawing/2014/main" id="{9C798023-E148-4CA2-83FA-85A46EA45D0F}"/>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323504" y="5009168"/>
              <a:ext cx="1920000" cy="1919999"/>
            </a:xfrm>
            <a:prstGeom prst="rect">
              <a:avLst/>
            </a:prstGeom>
          </p:spPr>
        </p:pic>
      </p:grpSp>
      <p:grpSp>
        <p:nvGrpSpPr>
          <p:cNvPr id="66" name="קבוצה 65">
            <a:extLst>
              <a:ext uri="{FF2B5EF4-FFF2-40B4-BE49-F238E27FC236}">
                <a16:creationId xmlns:a16="http://schemas.microsoft.com/office/drawing/2014/main" id="{152C88E2-CEBB-407B-9D72-3788E381BD8A}"/>
              </a:ext>
            </a:extLst>
          </p:cNvPr>
          <p:cNvGrpSpPr/>
          <p:nvPr/>
        </p:nvGrpSpPr>
        <p:grpSpPr>
          <a:xfrm>
            <a:off x="3516083" y="4559931"/>
            <a:ext cx="2520000" cy="1800000"/>
            <a:chOff x="685271" y="4632347"/>
            <a:chExt cx="3360000" cy="2399999"/>
          </a:xfrm>
        </p:grpSpPr>
        <p:sp>
          <p:nvSpPr>
            <p:cNvPr id="26" name="מלבן 25">
              <a:extLst>
                <a:ext uri="{FF2B5EF4-FFF2-40B4-BE49-F238E27FC236}">
                  <a16:creationId xmlns:a16="http://schemas.microsoft.com/office/drawing/2014/main" id="{04F6CCBA-4F09-408A-8466-150173A0FBBE}"/>
                </a:ext>
              </a:extLst>
            </p:cNvPr>
            <p:cNvSpPr/>
            <p:nvPr/>
          </p:nvSpPr>
          <p:spPr>
            <a:xfrm>
              <a:off x="685271" y="4632347"/>
              <a:ext cx="3360000" cy="2399999"/>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dirty="0"/>
            </a:p>
          </p:txBody>
        </p:sp>
        <p:pic>
          <p:nvPicPr>
            <p:cNvPr id="54" name="גרפיקה 53" descr="שינויים והתאמות עם מילוי מלא">
              <a:extLst>
                <a:ext uri="{FF2B5EF4-FFF2-40B4-BE49-F238E27FC236}">
                  <a16:creationId xmlns:a16="http://schemas.microsoft.com/office/drawing/2014/main" id="{537B68CB-9921-49CB-BFD2-7079C24B5561}"/>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58614" y="4872346"/>
              <a:ext cx="1920000" cy="1920002"/>
            </a:xfrm>
            <a:prstGeom prst="rect">
              <a:avLst/>
            </a:prstGeom>
          </p:spPr>
        </p:pic>
      </p:grpSp>
      <p:sp>
        <p:nvSpPr>
          <p:cNvPr id="13" name="9/12">
            <a:extLst>
              <a:ext uri="{FF2B5EF4-FFF2-40B4-BE49-F238E27FC236}">
                <a16:creationId xmlns:a16="http://schemas.microsoft.com/office/drawing/2014/main" id="{B305C26B-F63C-49DB-9499-AEC4F93A9307}"/>
              </a:ext>
            </a:extLst>
          </p:cNvPr>
          <p:cNvSpPr/>
          <p:nvPr/>
        </p:nvSpPr>
        <p:spPr>
          <a:xfrm>
            <a:off x="992460" y="981366"/>
            <a:ext cx="2520000" cy="1800000"/>
          </a:xfrm>
          <a:prstGeom prst="roundRect">
            <a:avLst/>
          </a:prstGeom>
          <a:solidFill>
            <a:srgbClr val="FA9695"/>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0" rIns="396000" rtlCol="1" anchor="ctr"/>
          <a:lstStyle/>
          <a:p>
            <a:pPr algn="ctr" rtl="0"/>
            <a:r>
              <a:rPr lang="en-US" sz="4800" dirty="0">
                <a:solidFill>
                  <a:schemeClr val="tx1"/>
                </a:solidFill>
              </a:rPr>
              <a:t>30 + 50</a:t>
            </a:r>
            <a:endParaRPr lang="he-IL" sz="4800" dirty="0">
              <a:solidFill>
                <a:schemeClr val="tx1"/>
              </a:solidFill>
            </a:endParaRPr>
          </a:p>
        </p:txBody>
      </p:sp>
      <p:sp>
        <p:nvSpPr>
          <p:cNvPr id="14" name="3/4">
            <a:extLst>
              <a:ext uri="{FF2B5EF4-FFF2-40B4-BE49-F238E27FC236}">
                <a16:creationId xmlns:a16="http://schemas.microsoft.com/office/drawing/2014/main" id="{D47F78FE-B975-494C-A278-8115D070D6BB}"/>
              </a:ext>
            </a:extLst>
          </p:cNvPr>
          <p:cNvSpPr/>
          <p:nvPr/>
        </p:nvSpPr>
        <p:spPr>
          <a:xfrm>
            <a:off x="6045264" y="2802801"/>
            <a:ext cx="2520000" cy="1800000"/>
          </a:xfrm>
          <a:prstGeom prst="roundRect">
            <a:avLst/>
          </a:prstGeom>
          <a:solidFill>
            <a:srgbClr val="FA9695"/>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Ins="216000" rtlCol="1" anchor="ctr"/>
          <a:lstStyle/>
          <a:p>
            <a:pPr algn="ctr" rtl="0"/>
            <a:r>
              <a:rPr lang="en-US" sz="4800" dirty="0">
                <a:solidFill>
                  <a:schemeClr val="tx1"/>
                </a:solidFill>
              </a:rPr>
              <a:t>100 - 20</a:t>
            </a:r>
            <a:endParaRPr lang="he-IL" sz="4800" dirty="0">
              <a:solidFill>
                <a:schemeClr val="tx1"/>
              </a:solidFill>
            </a:endParaRPr>
          </a:p>
        </p:txBody>
      </p:sp>
      <p:sp>
        <p:nvSpPr>
          <p:cNvPr id="67" name="3/7">
            <a:extLst>
              <a:ext uri="{FF2B5EF4-FFF2-40B4-BE49-F238E27FC236}">
                <a16:creationId xmlns:a16="http://schemas.microsoft.com/office/drawing/2014/main" id="{6A5C0C86-4797-4E83-815C-3D3397F81A42}"/>
              </a:ext>
            </a:extLst>
          </p:cNvPr>
          <p:cNvSpPr/>
          <p:nvPr/>
        </p:nvSpPr>
        <p:spPr>
          <a:xfrm>
            <a:off x="8621555" y="4536487"/>
            <a:ext cx="2520000" cy="1800000"/>
          </a:xfrm>
          <a:prstGeom prst="roundRect">
            <a:avLst/>
          </a:prstGeom>
          <a:solidFill>
            <a:srgbClr val="FA9695"/>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en-US" sz="4800" dirty="0">
                <a:solidFill>
                  <a:schemeClr val="tx1"/>
                </a:solidFill>
              </a:rPr>
              <a:t>100 - 10</a:t>
            </a:r>
            <a:endParaRPr lang="he-IL" sz="4800" dirty="0">
              <a:solidFill>
                <a:schemeClr val="tx1"/>
              </a:solidFill>
            </a:endParaRPr>
          </a:p>
        </p:txBody>
      </p:sp>
      <p:sp>
        <p:nvSpPr>
          <p:cNvPr id="68" name="9/21">
            <a:extLst>
              <a:ext uri="{FF2B5EF4-FFF2-40B4-BE49-F238E27FC236}">
                <a16:creationId xmlns:a16="http://schemas.microsoft.com/office/drawing/2014/main" id="{F8CB050D-6B4A-4989-B624-FEF9D7EC8F84}"/>
              </a:ext>
            </a:extLst>
          </p:cNvPr>
          <p:cNvSpPr/>
          <p:nvPr/>
        </p:nvSpPr>
        <p:spPr>
          <a:xfrm>
            <a:off x="3522598" y="981366"/>
            <a:ext cx="2520000" cy="1800000"/>
          </a:xfrm>
          <a:prstGeom prst="roundRect">
            <a:avLst/>
          </a:prstGeom>
          <a:solidFill>
            <a:srgbClr val="FA9695"/>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Ins="360000" rtlCol="1" anchor="ctr"/>
          <a:lstStyle/>
          <a:p>
            <a:pPr algn="ctr" rtl="0"/>
            <a:r>
              <a:rPr lang="en-US" sz="4800" dirty="0">
                <a:solidFill>
                  <a:schemeClr val="tx1"/>
                </a:solidFill>
              </a:rPr>
              <a:t>50 + 40</a:t>
            </a:r>
            <a:endParaRPr lang="he-IL" sz="4800" dirty="0">
              <a:solidFill>
                <a:schemeClr val="tx1"/>
              </a:solidFill>
            </a:endParaRPr>
          </a:p>
        </p:txBody>
      </p:sp>
      <p:sp>
        <p:nvSpPr>
          <p:cNvPr id="69" name="2/5">
            <a:extLst>
              <a:ext uri="{FF2B5EF4-FFF2-40B4-BE49-F238E27FC236}">
                <a16:creationId xmlns:a16="http://schemas.microsoft.com/office/drawing/2014/main" id="{2A0A3133-C85F-45A1-AA3A-A43B9A53F90A}"/>
              </a:ext>
            </a:extLst>
          </p:cNvPr>
          <p:cNvSpPr/>
          <p:nvPr/>
        </p:nvSpPr>
        <p:spPr>
          <a:xfrm>
            <a:off x="8610459" y="981875"/>
            <a:ext cx="2520000" cy="1800000"/>
          </a:xfrm>
          <a:prstGeom prst="roundRect">
            <a:avLst/>
          </a:prstGeom>
          <a:solidFill>
            <a:srgbClr val="FA9695"/>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en-US" sz="4800" dirty="0">
                <a:solidFill>
                  <a:schemeClr val="tx1"/>
                </a:solidFill>
              </a:rPr>
              <a:t>100 </a:t>
            </a:r>
            <a:r>
              <a:rPr lang="en-US" sz="4800">
                <a:solidFill>
                  <a:schemeClr val="tx1"/>
                </a:solidFill>
              </a:rPr>
              <a:t>- 30</a:t>
            </a:r>
            <a:endParaRPr lang="he-IL" sz="4800" dirty="0">
              <a:solidFill>
                <a:schemeClr val="tx1"/>
              </a:solidFill>
            </a:endParaRPr>
          </a:p>
        </p:txBody>
      </p:sp>
      <p:sp>
        <p:nvSpPr>
          <p:cNvPr id="70" name="5/45">
            <a:extLst>
              <a:ext uri="{FF2B5EF4-FFF2-40B4-BE49-F238E27FC236}">
                <a16:creationId xmlns:a16="http://schemas.microsoft.com/office/drawing/2014/main" id="{9319DDF7-FC6B-4037-A83F-3D8F2B42A541}"/>
              </a:ext>
            </a:extLst>
          </p:cNvPr>
          <p:cNvSpPr/>
          <p:nvPr/>
        </p:nvSpPr>
        <p:spPr>
          <a:xfrm>
            <a:off x="6087015" y="4559931"/>
            <a:ext cx="2520000" cy="1800000"/>
          </a:xfrm>
          <a:prstGeom prst="roundRect">
            <a:avLst/>
          </a:prstGeom>
          <a:solidFill>
            <a:srgbClr val="FA9695"/>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Ins="396000" rtlCol="1" anchor="ctr"/>
          <a:lstStyle/>
          <a:p>
            <a:pPr algn="ctr" rtl="0"/>
            <a:r>
              <a:rPr lang="en-US" sz="4800" dirty="0">
                <a:solidFill>
                  <a:schemeClr val="tx1"/>
                </a:solidFill>
              </a:rPr>
              <a:t>10 + 10</a:t>
            </a:r>
            <a:endParaRPr lang="he-IL" sz="4800" dirty="0">
              <a:solidFill>
                <a:schemeClr val="tx1"/>
              </a:solidFill>
            </a:endParaRPr>
          </a:p>
        </p:txBody>
      </p:sp>
      <p:sp>
        <p:nvSpPr>
          <p:cNvPr id="71" name="2/3">
            <a:extLst>
              <a:ext uri="{FF2B5EF4-FFF2-40B4-BE49-F238E27FC236}">
                <a16:creationId xmlns:a16="http://schemas.microsoft.com/office/drawing/2014/main" id="{4D509C19-35FA-4088-95CF-454A65BA03BC}"/>
              </a:ext>
            </a:extLst>
          </p:cNvPr>
          <p:cNvSpPr/>
          <p:nvPr/>
        </p:nvSpPr>
        <p:spPr>
          <a:xfrm>
            <a:off x="6103305" y="981366"/>
            <a:ext cx="2520000" cy="1800000"/>
          </a:xfrm>
          <a:prstGeom prst="roundRect">
            <a:avLst/>
          </a:prstGeom>
          <a:solidFill>
            <a:srgbClr val="FA9695"/>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dirty="0">
                <a:solidFill>
                  <a:schemeClr val="tx1"/>
                </a:solidFill>
              </a:rPr>
              <a:t>20 + 30</a:t>
            </a:r>
            <a:endParaRPr lang="he-IL" sz="4800" dirty="0">
              <a:solidFill>
                <a:schemeClr val="tx1"/>
              </a:solidFill>
            </a:endParaRPr>
          </a:p>
        </p:txBody>
      </p:sp>
      <p:sp>
        <p:nvSpPr>
          <p:cNvPr id="72" name="4/6">
            <a:extLst>
              <a:ext uri="{FF2B5EF4-FFF2-40B4-BE49-F238E27FC236}">
                <a16:creationId xmlns:a16="http://schemas.microsoft.com/office/drawing/2014/main" id="{86B3ECBF-5903-414B-B358-8B9D9647C11E}"/>
              </a:ext>
            </a:extLst>
          </p:cNvPr>
          <p:cNvSpPr/>
          <p:nvPr/>
        </p:nvSpPr>
        <p:spPr>
          <a:xfrm>
            <a:off x="931533" y="4559931"/>
            <a:ext cx="2520000" cy="1800000"/>
          </a:xfrm>
          <a:prstGeom prst="roundRect">
            <a:avLst/>
          </a:prstGeom>
          <a:solidFill>
            <a:srgbClr val="FA9695"/>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en-US" sz="4800" dirty="0">
                <a:solidFill>
                  <a:schemeClr val="tx1"/>
                </a:solidFill>
              </a:rPr>
              <a:t>100 - 50</a:t>
            </a:r>
            <a:endParaRPr lang="he-IL" sz="4800" dirty="0">
              <a:solidFill>
                <a:schemeClr val="tx1"/>
              </a:solidFill>
            </a:endParaRPr>
          </a:p>
        </p:txBody>
      </p:sp>
      <p:sp>
        <p:nvSpPr>
          <p:cNvPr id="73" name="4/8">
            <a:extLst>
              <a:ext uri="{FF2B5EF4-FFF2-40B4-BE49-F238E27FC236}">
                <a16:creationId xmlns:a16="http://schemas.microsoft.com/office/drawing/2014/main" id="{974EB302-CF44-4B38-88A6-DAE61061EC87}"/>
              </a:ext>
            </a:extLst>
          </p:cNvPr>
          <p:cNvSpPr/>
          <p:nvPr/>
        </p:nvSpPr>
        <p:spPr>
          <a:xfrm>
            <a:off x="8563990" y="2745105"/>
            <a:ext cx="2520000" cy="1800000"/>
          </a:xfrm>
          <a:prstGeom prst="roundRect">
            <a:avLst/>
          </a:prstGeom>
          <a:solidFill>
            <a:srgbClr val="FA9695"/>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Ins="216000" rtlCol="1" anchor="ctr"/>
          <a:lstStyle/>
          <a:p>
            <a:pPr algn="ctr" rtl="0"/>
            <a:r>
              <a:rPr lang="en-US" sz="4800" dirty="0">
                <a:solidFill>
                  <a:schemeClr val="tx1"/>
                </a:solidFill>
              </a:rPr>
              <a:t>100 - 60</a:t>
            </a:r>
            <a:endParaRPr lang="he-IL" sz="4800" dirty="0">
              <a:solidFill>
                <a:schemeClr val="tx1"/>
              </a:solidFill>
            </a:endParaRPr>
          </a:p>
        </p:txBody>
      </p:sp>
      <p:sp>
        <p:nvSpPr>
          <p:cNvPr id="74" name="1/9">
            <a:extLst>
              <a:ext uri="{FF2B5EF4-FFF2-40B4-BE49-F238E27FC236}">
                <a16:creationId xmlns:a16="http://schemas.microsoft.com/office/drawing/2014/main" id="{497AE3B0-BA20-4FCE-BF5D-2938531415E8}"/>
              </a:ext>
            </a:extLst>
          </p:cNvPr>
          <p:cNvSpPr/>
          <p:nvPr/>
        </p:nvSpPr>
        <p:spPr>
          <a:xfrm>
            <a:off x="992460" y="2802801"/>
            <a:ext cx="2520000" cy="1800000"/>
          </a:xfrm>
          <a:prstGeom prst="roundRect">
            <a:avLst/>
          </a:prstGeom>
          <a:solidFill>
            <a:srgbClr val="FA9695"/>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en-US" sz="4800" dirty="0">
                <a:solidFill>
                  <a:schemeClr val="tx1"/>
                </a:solidFill>
              </a:rPr>
              <a:t>80 - 60</a:t>
            </a:r>
            <a:endParaRPr lang="he-IL" sz="4800" dirty="0">
              <a:solidFill>
                <a:schemeClr val="tx1"/>
              </a:solidFill>
            </a:endParaRPr>
          </a:p>
        </p:txBody>
      </p:sp>
      <p:sp>
        <p:nvSpPr>
          <p:cNvPr id="75" name="6/15">
            <a:extLst>
              <a:ext uri="{FF2B5EF4-FFF2-40B4-BE49-F238E27FC236}">
                <a16:creationId xmlns:a16="http://schemas.microsoft.com/office/drawing/2014/main" id="{6CBA3C46-1875-408C-A820-C10644D144E2}"/>
              </a:ext>
            </a:extLst>
          </p:cNvPr>
          <p:cNvSpPr/>
          <p:nvPr/>
        </p:nvSpPr>
        <p:spPr>
          <a:xfrm>
            <a:off x="3503463" y="2802801"/>
            <a:ext cx="2520000" cy="1800000"/>
          </a:xfrm>
          <a:prstGeom prst="roundRect">
            <a:avLst/>
          </a:prstGeom>
          <a:solidFill>
            <a:srgbClr val="FA9695"/>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Ins="432000" rtlCol="1" anchor="ctr"/>
          <a:lstStyle/>
          <a:p>
            <a:pPr algn="ctr"/>
            <a:r>
              <a:rPr lang="en-US" sz="4800" dirty="0">
                <a:solidFill>
                  <a:schemeClr val="tx1"/>
                </a:solidFill>
              </a:rPr>
              <a:t>30 + 40</a:t>
            </a:r>
            <a:endParaRPr lang="he-IL" sz="4800" dirty="0">
              <a:solidFill>
                <a:schemeClr val="tx1"/>
              </a:solidFill>
            </a:endParaRPr>
          </a:p>
        </p:txBody>
      </p:sp>
      <p:sp>
        <p:nvSpPr>
          <p:cNvPr id="76" name="3/6">
            <a:extLst>
              <a:ext uri="{FF2B5EF4-FFF2-40B4-BE49-F238E27FC236}">
                <a16:creationId xmlns:a16="http://schemas.microsoft.com/office/drawing/2014/main" id="{EDD19600-8FDB-4DE9-98D7-5CBEEEBE192C}"/>
              </a:ext>
            </a:extLst>
          </p:cNvPr>
          <p:cNvSpPr/>
          <p:nvPr/>
        </p:nvSpPr>
        <p:spPr>
          <a:xfrm>
            <a:off x="3522598" y="4559931"/>
            <a:ext cx="2520000" cy="1800000"/>
          </a:xfrm>
          <a:prstGeom prst="roundRect">
            <a:avLst/>
          </a:prstGeom>
          <a:solidFill>
            <a:srgbClr val="FA9695"/>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dirty="0">
                <a:solidFill>
                  <a:schemeClr val="tx1"/>
                </a:solidFill>
              </a:rPr>
              <a:t>20 + 20</a:t>
            </a:r>
            <a:endParaRPr lang="he-IL" sz="4800" dirty="0">
              <a:solidFill>
                <a:schemeClr val="tx1"/>
              </a:solidFill>
            </a:endParaRPr>
          </a:p>
        </p:txBody>
      </p:sp>
      <p:grpSp>
        <p:nvGrpSpPr>
          <p:cNvPr id="2" name="הוראות">
            <a:extLst>
              <a:ext uri="{FF2B5EF4-FFF2-40B4-BE49-F238E27FC236}">
                <a16:creationId xmlns:a16="http://schemas.microsoft.com/office/drawing/2014/main" id="{70C5CE7B-949F-33AF-A1DA-4E92CEB71415}"/>
              </a:ext>
            </a:extLst>
          </p:cNvPr>
          <p:cNvGrpSpPr/>
          <p:nvPr/>
        </p:nvGrpSpPr>
        <p:grpSpPr>
          <a:xfrm>
            <a:off x="2271648" y="608873"/>
            <a:ext cx="8051189" cy="4415676"/>
            <a:chOff x="1768728" y="913673"/>
            <a:chExt cx="8051189" cy="4415676"/>
          </a:xfrm>
        </p:grpSpPr>
        <p:sp>
          <p:nvSpPr>
            <p:cNvPr id="3" name="תזכורת">
              <a:extLst>
                <a:ext uri="{FF2B5EF4-FFF2-40B4-BE49-F238E27FC236}">
                  <a16:creationId xmlns:a16="http://schemas.microsoft.com/office/drawing/2014/main" id="{C3028908-E78A-73A8-AC95-EA7E633F77E8}"/>
                </a:ext>
              </a:extLst>
            </p:cNvPr>
            <p:cNvSpPr/>
            <p:nvPr/>
          </p:nvSpPr>
          <p:spPr>
            <a:xfrm>
              <a:off x="1768728" y="913673"/>
              <a:ext cx="8051189" cy="441567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0189A1"/>
            </a:solidFill>
            <a:ln w="57150" cap="rnd">
              <a:solidFill>
                <a:srgbClr val="7030A0"/>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marL="269875"/>
              <a:r>
                <a:rPr lang="he-IL" sz="2800" dirty="0">
                  <a:solidFill>
                    <a:schemeClr val="bg1"/>
                  </a:solidFill>
                  <a:cs typeface="Calibri" panose="020F0502020204030204" pitchFamily="34" charset="0"/>
                </a:rPr>
                <a:t>הוֹרָאוֹת מִשְׂחָק</a:t>
              </a:r>
              <a:br>
                <a:rPr lang="he-IL" sz="2800" dirty="0">
                  <a:solidFill>
                    <a:schemeClr val="bg1"/>
                  </a:solidFill>
                  <a:cs typeface="Calibri" panose="020F0502020204030204" pitchFamily="34" charset="0"/>
                </a:rPr>
              </a:br>
              <a:endParaRPr lang="he-IL" sz="2800" dirty="0">
                <a:solidFill>
                  <a:schemeClr val="bg1"/>
                </a:solidFill>
                <a:cs typeface="Calibri" panose="020F0502020204030204" pitchFamily="34" charset="0"/>
              </a:endParaRPr>
            </a:p>
            <a:p>
              <a:pPr marL="269875"/>
              <a:r>
                <a:rPr lang="he-IL" sz="2800" dirty="0">
                  <a:solidFill>
                    <a:schemeClr val="bg1"/>
                  </a:solidFill>
                  <a:cs typeface="Calibri" panose="020F0502020204030204" pitchFamily="34" charset="0"/>
                </a:rPr>
                <a:t>מִצְאוּ תַרְגִילִים שֶהַתוֹצָאָה שֶלָהֶם שָוָה. לַחֲצוּ עֲלֵיהֶם לִבְדִיקָה. </a:t>
              </a:r>
              <a:br>
                <a:rPr lang="he-IL" sz="2800" dirty="0">
                  <a:solidFill>
                    <a:schemeClr val="bg1"/>
                  </a:solidFill>
                  <a:cs typeface="Calibri" panose="020F0502020204030204" pitchFamily="34" charset="0"/>
                </a:rPr>
              </a:br>
              <a:r>
                <a:rPr lang="he-IL" sz="2800" dirty="0">
                  <a:solidFill>
                    <a:schemeClr val="bg1"/>
                  </a:solidFill>
                  <a:cs typeface="Calibri" panose="020F0502020204030204" pitchFamily="34" charset="0"/>
                </a:rPr>
                <a:t>אִם הִצְלַחְתֶם – קִבַּלְתֶם זוּג צִיוּרִים זֵהִים.</a:t>
              </a:r>
            </a:p>
            <a:p>
              <a:pPr marL="269875"/>
              <a:r>
                <a:rPr lang="he-IL" sz="2800" dirty="0">
                  <a:solidFill>
                    <a:schemeClr val="bg1"/>
                  </a:solidFill>
                  <a:cs typeface="Calibri" panose="020F0502020204030204" pitchFamily="34" charset="0"/>
                </a:rPr>
                <a:t>לֹא הִצְלַחְתֶם? לַחֲצוּ עַל הַצִיוּר וְנַסוּ שוּב.</a:t>
              </a:r>
            </a:p>
            <a:p>
              <a:pPr marL="269875"/>
              <a:br>
                <a:rPr lang="he-IL" sz="2800" dirty="0">
                  <a:solidFill>
                    <a:schemeClr val="bg1"/>
                  </a:solidFill>
                  <a:cs typeface="Calibri" panose="020F0502020204030204" pitchFamily="34" charset="0"/>
                </a:rPr>
              </a:br>
              <a:r>
                <a:rPr lang="he-IL" sz="2800" dirty="0">
                  <a:solidFill>
                    <a:schemeClr val="bg1"/>
                  </a:solidFill>
                  <a:cs typeface="Calibri" panose="020F0502020204030204" pitchFamily="34" charset="0"/>
                </a:rPr>
                <a:t>לַחֲצוּ עַל הַ־</a:t>
              </a:r>
              <a:r>
                <a:rPr lang="en-US" sz="2800" dirty="0">
                  <a:solidFill>
                    <a:schemeClr val="bg1"/>
                  </a:solidFill>
                  <a:cs typeface="Calibri" panose="020F0502020204030204" pitchFamily="34" charset="0"/>
                </a:rPr>
                <a:t>X</a:t>
              </a:r>
              <a:r>
                <a:rPr lang="he-IL" sz="2800" dirty="0">
                  <a:solidFill>
                    <a:schemeClr val="bg1"/>
                  </a:solidFill>
                  <a:cs typeface="Calibri" panose="020F0502020204030204" pitchFamily="34" charset="0"/>
                </a:rPr>
                <a:t> לִסְגִירַת כַּרְטִיס הַהוֹרָאוֹת.</a:t>
              </a:r>
              <a:endParaRPr lang="he-IL" sz="2800" i="1" dirty="0">
                <a:solidFill>
                  <a:schemeClr val="bg1"/>
                </a:solidFill>
                <a:latin typeface="Calibri" panose="020F0502020204030204" pitchFamily="34" charset="0"/>
                <a:cs typeface="Calibri" panose="020F0502020204030204" pitchFamily="34" charset="0"/>
              </a:endParaRPr>
            </a:p>
          </p:txBody>
        </p:sp>
        <p:pic>
          <p:nvPicPr>
            <p:cNvPr id="4" name="גרפיקה 3" descr="סגור עם מילוי מלא">
              <a:extLst>
                <a:ext uri="{FF2B5EF4-FFF2-40B4-BE49-F238E27FC236}">
                  <a16:creationId xmlns:a16="http://schemas.microsoft.com/office/drawing/2014/main" id="{A6B4CFD2-231D-F464-FF52-37A025C3CB1A}"/>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2819820" y="982337"/>
              <a:ext cx="914400" cy="914400"/>
            </a:xfrm>
            <a:prstGeom prst="rect">
              <a:avLst/>
            </a:prstGeom>
          </p:spPr>
        </p:pic>
      </p:grpSp>
    </p:spTree>
    <p:extLst>
      <p:ext uri="{BB962C8B-B14F-4D97-AF65-F5344CB8AC3E}">
        <p14:creationId xmlns:p14="http://schemas.microsoft.com/office/powerpoint/2010/main" val="287691322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31" presetClass="exit" presetSubtype="0" fill="hold" grpId="0" nodeType="withEffect">
                                  <p:stCondLst>
                                    <p:cond delay="0"/>
                                  </p:stCondLst>
                                  <p:childTnLst>
                                    <p:anim calcmode="lin" valueType="num">
                                      <p:cBhvr>
                                        <p:cTn id="6" dur="1000"/>
                                        <p:tgtEl>
                                          <p:spTgt spid="13"/>
                                        </p:tgtEl>
                                        <p:attrNameLst>
                                          <p:attrName>ppt_w</p:attrName>
                                        </p:attrNameLst>
                                      </p:cBhvr>
                                      <p:tavLst>
                                        <p:tav tm="0">
                                          <p:val>
                                            <p:strVal val="ppt_w"/>
                                          </p:val>
                                        </p:tav>
                                        <p:tav tm="100000">
                                          <p:val>
                                            <p:fltVal val="0"/>
                                          </p:val>
                                        </p:tav>
                                      </p:tavLst>
                                    </p:anim>
                                    <p:anim calcmode="lin" valueType="num">
                                      <p:cBhvr>
                                        <p:cTn id="7" dur="1000"/>
                                        <p:tgtEl>
                                          <p:spTgt spid="13"/>
                                        </p:tgtEl>
                                        <p:attrNameLst>
                                          <p:attrName>ppt_h</p:attrName>
                                        </p:attrNameLst>
                                      </p:cBhvr>
                                      <p:tavLst>
                                        <p:tav tm="0">
                                          <p:val>
                                            <p:strVal val="ppt_h"/>
                                          </p:val>
                                        </p:tav>
                                        <p:tav tm="100000">
                                          <p:val>
                                            <p:fltVal val="0"/>
                                          </p:val>
                                        </p:tav>
                                      </p:tavLst>
                                    </p:anim>
                                    <p:anim calcmode="lin" valueType="num">
                                      <p:cBhvr>
                                        <p:cTn id="8" dur="1000"/>
                                        <p:tgtEl>
                                          <p:spTgt spid="13"/>
                                        </p:tgtEl>
                                        <p:attrNameLst>
                                          <p:attrName>style.rotation</p:attrName>
                                        </p:attrNameLst>
                                      </p:cBhvr>
                                      <p:tavLst>
                                        <p:tav tm="0">
                                          <p:val>
                                            <p:fltVal val="0"/>
                                          </p:val>
                                        </p:tav>
                                        <p:tav tm="100000">
                                          <p:val>
                                            <p:fltVal val="90"/>
                                          </p:val>
                                        </p:tav>
                                      </p:tavLst>
                                    </p:anim>
                                    <p:animEffect transition="out" filter="fade">
                                      <p:cBhvr>
                                        <p:cTn id="9" dur="1000"/>
                                        <p:tgtEl>
                                          <p:spTgt spid="13"/>
                                        </p:tgtEl>
                                      </p:cBhvr>
                                    </p:animEffect>
                                    <p:set>
                                      <p:cBhvr>
                                        <p:cTn id="10" dur="1" fill="hold">
                                          <p:stCondLst>
                                            <p:cond delay="9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11" restart="whenNotActive" fill="hold" evtFilter="cancelBubble" nodeType="interactiveSeq">
                <p:stCondLst>
                  <p:cond evt="onClick" delay="0">
                    <p:tgtEl>
                      <p:spTgt spid="55"/>
                    </p:tgtEl>
                  </p:cond>
                </p:stCondLst>
                <p:endSync evt="end" delay="0">
                  <p:rtn val="all"/>
                </p:endSync>
                <p:childTnLst>
                  <p:par>
                    <p:cTn id="12" fill="hold">
                      <p:stCondLst>
                        <p:cond delay="0"/>
                      </p:stCondLst>
                      <p:childTnLst>
                        <p:par>
                          <p:cTn id="13" fill="hold">
                            <p:stCondLst>
                              <p:cond delay="0"/>
                            </p:stCondLst>
                            <p:childTnLst>
                              <p:par>
                                <p:cTn id="14" presetID="31" presetClass="entr" presetSubtype="0" fill="hold" grpId="1" nodeType="with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1000" fill="hold"/>
                                        <p:tgtEl>
                                          <p:spTgt spid="13"/>
                                        </p:tgtEl>
                                        <p:attrNameLst>
                                          <p:attrName>ppt_w</p:attrName>
                                        </p:attrNameLst>
                                      </p:cBhvr>
                                      <p:tavLst>
                                        <p:tav tm="0">
                                          <p:val>
                                            <p:fltVal val="0"/>
                                          </p:val>
                                        </p:tav>
                                        <p:tav tm="100000">
                                          <p:val>
                                            <p:strVal val="#ppt_w"/>
                                          </p:val>
                                        </p:tav>
                                      </p:tavLst>
                                    </p:anim>
                                    <p:anim calcmode="lin" valueType="num">
                                      <p:cBhvr>
                                        <p:cTn id="17" dur="1000" fill="hold"/>
                                        <p:tgtEl>
                                          <p:spTgt spid="13"/>
                                        </p:tgtEl>
                                        <p:attrNameLst>
                                          <p:attrName>ppt_h</p:attrName>
                                        </p:attrNameLst>
                                      </p:cBhvr>
                                      <p:tavLst>
                                        <p:tav tm="0">
                                          <p:val>
                                            <p:fltVal val="0"/>
                                          </p:val>
                                        </p:tav>
                                        <p:tav tm="100000">
                                          <p:val>
                                            <p:strVal val="#ppt_h"/>
                                          </p:val>
                                        </p:tav>
                                      </p:tavLst>
                                    </p:anim>
                                    <p:anim calcmode="lin" valueType="num">
                                      <p:cBhvr>
                                        <p:cTn id="18" dur="1000" fill="hold"/>
                                        <p:tgtEl>
                                          <p:spTgt spid="13"/>
                                        </p:tgtEl>
                                        <p:attrNameLst>
                                          <p:attrName>style.rotation</p:attrName>
                                        </p:attrNameLst>
                                      </p:cBhvr>
                                      <p:tavLst>
                                        <p:tav tm="0">
                                          <p:val>
                                            <p:fltVal val="90"/>
                                          </p:val>
                                        </p:tav>
                                        <p:tav tm="100000">
                                          <p:val>
                                            <p:fltVal val="0"/>
                                          </p:val>
                                        </p:tav>
                                      </p:tavLst>
                                    </p:anim>
                                    <p:animEffect transition="in" filter="fade">
                                      <p:cBhvr>
                                        <p:cTn id="19" dur="1000"/>
                                        <p:tgtEl>
                                          <p:spTgt spid="13"/>
                                        </p:tgtEl>
                                      </p:cBhvr>
                                    </p:animEffect>
                                  </p:childTnLst>
                                </p:cTn>
                              </p:par>
                            </p:childTnLst>
                          </p:cTn>
                        </p:par>
                      </p:childTnLst>
                    </p:cTn>
                  </p:par>
                </p:childTnLst>
              </p:cTn>
              <p:nextCondLst>
                <p:cond evt="onClick" delay="0">
                  <p:tgtEl>
                    <p:spTgt spid="55"/>
                  </p:tgtEl>
                </p:cond>
              </p:nextCondLst>
            </p:seq>
            <p:seq concurrent="1" nextAc="seek">
              <p:cTn id="20" restart="whenNotActive" fill="hold" evtFilter="cancelBubble" nodeType="interactiveSeq">
                <p:stCondLst>
                  <p:cond evt="onClick" delay="0">
                    <p:tgtEl>
                      <p:spTgt spid="14"/>
                    </p:tgtEl>
                  </p:cond>
                </p:stCondLst>
                <p:endSync evt="end" delay="0">
                  <p:rtn val="all"/>
                </p:endSync>
                <p:childTnLst>
                  <p:par>
                    <p:cTn id="21" fill="hold">
                      <p:stCondLst>
                        <p:cond delay="0"/>
                      </p:stCondLst>
                      <p:childTnLst>
                        <p:par>
                          <p:cTn id="22" fill="hold">
                            <p:stCondLst>
                              <p:cond delay="0"/>
                            </p:stCondLst>
                            <p:childTnLst>
                              <p:par>
                                <p:cTn id="23" presetID="31" presetClass="exit" presetSubtype="0" fill="hold" grpId="1" nodeType="withEffect">
                                  <p:stCondLst>
                                    <p:cond delay="0"/>
                                  </p:stCondLst>
                                  <p:childTnLst>
                                    <p:anim calcmode="lin" valueType="num">
                                      <p:cBhvr>
                                        <p:cTn id="24" dur="1000"/>
                                        <p:tgtEl>
                                          <p:spTgt spid="14"/>
                                        </p:tgtEl>
                                        <p:attrNameLst>
                                          <p:attrName>ppt_w</p:attrName>
                                        </p:attrNameLst>
                                      </p:cBhvr>
                                      <p:tavLst>
                                        <p:tav tm="0">
                                          <p:val>
                                            <p:strVal val="ppt_w"/>
                                          </p:val>
                                        </p:tav>
                                        <p:tav tm="100000">
                                          <p:val>
                                            <p:fltVal val="0"/>
                                          </p:val>
                                        </p:tav>
                                      </p:tavLst>
                                    </p:anim>
                                    <p:anim calcmode="lin" valueType="num">
                                      <p:cBhvr>
                                        <p:cTn id="25" dur="1000"/>
                                        <p:tgtEl>
                                          <p:spTgt spid="14"/>
                                        </p:tgtEl>
                                        <p:attrNameLst>
                                          <p:attrName>ppt_h</p:attrName>
                                        </p:attrNameLst>
                                      </p:cBhvr>
                                      <p:tavLst>
                                        <p:tav tm="0">
                                          <p:val>
                                            <p:strVal val="ppt_h"/>
                                          </p:val>
                                        </p:tav>
                                        <p:tav tm="100000">
                                          <p:val>
                                            <p:fltVal val="0"/>
                                          </p:val>
                                        </p:tav>
                                      </p:tavLst>
                                    </p:anim>
                                    <p:anim calcmode="lin" valueType="num">
                                      <p:cBhvr>
                                        <p:cTn id="26" dur="1000"/>
                                        <p:tgtEl>
                                          <p:spTgt spid="14"/>
                                        </p:tgtEl>
                                        <p:attrNameLst>
                                          <p:attrName>style.rotation</p:attrName>
                                        </p:attrNameLst>
                                      </p:cBhvr>
                                      <p:tavLst>
                                        <p:tav tm="0">
                                          <p:val>
                                            <p:fltVal val="0"/>
                                          </p:val>
                                        </p:tav>
                                        <p:tav tm="100000">
                                          <p:val>
                                            <p:fltVal val="90"/>
                                          </p:val>
                                        </p:tav>
                                      </p:tavLst>
                                    </p:anim>
                                    <p:animEffect transition="out" filter="fade">
                                      <p:cBhvr>
                                        <p:cTn id="27" dur="1000"/>
                                        <p:tgtEl>
                                          <p:spTgt spid="14"/>
                                        </p:tgtEl>
                                      </p:cBhvr>
                                    </p:animEffect>
                                    <p:set>
                                      <p:cBhvr>
                                        <p:cTn id="28" dur="1" fill="hold">
                                          <p:stCondLst>
                                            <p:cond delay="9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29" restart="whenNotActive" fill="hold" evtFilter="cancelBubble" nodeType="interactiveSeq">
                <p:stCondLst>
                  <p:cond evt="onClick" delay="0">
                    <p:tgtEl>
                      <p:spTgt spid="57"/>
                    </p:tgtEl>
                  </p:cond>
                </p:stCondLst>
                <p:endSync evt="end" delay="0">
                  <p:rtn val="all"/>
                </p:endSync>
                <p:childTnLst>
                  <p:par>
                    <p:cTn id="30" fill="hold">
                      <p:stCondLst>
                        <p:cond delay="0"/>
                      </p:stCondLst>
                      <p:childTnLst>
                        <p:par>
                          <p:cTn id="31" fill="hold">
                            <p:stCondLst>
                              <p:cond delay="0"/>
                            </p:stCondLst>
                            <p:childTnLst>
                              <p:par>
                                <p:cTn id="32" presetID="31"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p:cTn id="34" dur="1000" fill="hold"/>
                                        <p:tgtEl>
                                          <p:spTgt spid="14"/>
                                        </p:tgtEl>
                                        <p:attrNameLst>
                                          <p:attrName>ppt_w</p:attrName>
                                        </p:attrNameLst>
                                      </p:cBhvr>
                                      <p:tavLst>
                                        <p:tav tm="0">
                                          <p:val>
                                            <p:fltVal val="0"/>
                                          </p:val>
                                        </p:tav>
                                        <p:tav tm="100000">
                                          <p:val>
                                            <p:strVal val="#ppt_w"/>
                                          </p:val>
                                        </p:tav>
                                      </p:tavLst>
                                    </p:anim>
                                    <p:anim calcmode="lin" valueType="num">
                                      <p:cBhvr>
                                        <p:cTn id="35" dur="1000" fill="hold"/>
                                        <p:tgtEl>
                                          <p:spTgt spid="14"/>
                                        </p:tgtEl>
                                        <p:attrNameLst>
                                          <p:attrName>ppt_h</p:attrName>
                                        </p:attrNameLst>
                                      </p:cBhvr>
                                      <p:tavLst>
                                        <p:tav tm="0">
                                          <p:val>
                                            <p:fltVal val="0"/>
                                          </p:val>
                                        </p:tav>
                                        <p:tav tm="100000">
                                          <p:val>
                                            <p:strVal val="#ppt_h"/>
                                          </p:val>
                                        </p:tav>
                                      </p:tavLst>
                                    </p:anim>
                                    <p:anim calcmode="lin" valueType="num">
                                      <p:cBhvr>
                                        <p:cTn id="36" dur="1000" fill="hold"/>
                                        <p:tgtEl>
                                          <p:spTgt spid="14"/>
                                        </p:tgtEl>
                                        <p:attrNameLst>
                                          <p:attrName>style.rotation</p:attrName>
                                        </p:attrNameLst>
                                      </p:cBhvr>
                                      <p:tavLst>
                                        <p:tav tm="0">
                                          <p:val>
                                            <p:fltVal val="90"/>
                                          </p:val>
                                        </p:tav>
                                        <p:tav tm="100000">
                                          <p:val>
                                            <p:fltVal val="0"/>
                                          </p:val>
                                        </p:tav>
                                      </p:tavLst>
                                    </p:anim>
                                    <p:animEffect transition="in" filter="fade">
                                      <p:cBhvr>
                                        <p:cTn id="37" dur="1000"/>
                                        <p:tgtEl>
                                          <p:spTgt spid="14"/>
                                        </p:tgtEl>
                                      </p:cBhvr>
                                    </p:animEffect>
                                  </p:childTnLst>
                                </p:cTn>
                              </p:par>
                            </p:childTnLst>
                          </p:cTn>
                        </p:par>
                      </p:childTnLst>
                    </p:cTn>
                  </p:par>
                </p:childTnLst>
              </p:cTn>
              <p:nextCondLst>
                <p:cond evt="onClick" delay="0">
                  <p:tgtEl>
                    <p:spTgt spid="57"/>
                  </p:tgtEl>
                </p:cond>
              </p:nextCondLst>
            </p:seq>
            <p:seq concurrent="1" nextAc="seek">
              <p:cTn id="38" restart="whenNotActive" fill="hold" evtFilter="cancelBubble" nodeType="interactiveSeq">
                <p:stCondLst>
                  <p:cond evt="onClick" delay="0">
                    <p:tgtEl>
                      <p:spTgt spid="67"/>
                    </p:tgtEl>
                  </p:cond>
                </p:stCondLst>
                <p:endSync evt="end" delay="0">
                  <p:rtn val="all"/>
                </p:endSync>
                <p:childTnLst>
                  <p:par>
                    <p:cTn id="39" fill="hold">
                      <p:stCondLst>
                        <p:cond delay="0"/>
                      </p:stCondLst>
                      <p:childTnLst>
                        <p:par>
                          <p:cTn id="40" fill="hold">
                            <p:stCondLst>
                              <p:cond delay="0"/>
                            </p:stCondLst>
                            <p:childTnLst>
                              <p:par>
                                <p:cTn id="41" presetID="31" presetClass="exit" presetSubtype="0" fill="hold" grpId="1" nodeType="withEffect">
                                  <p:stCondLst>
                                    <p:cond delay="0"/>
                                  </p:stCondLst>
                                  <p:childTnLst>
                                    <p:anim calcmode="lin" valueType="num">
                                      <p:cBhvr>
                                        <p:cTn id="42" dur="1000"/>
                                        <p:tgtEl>
                                          <p:spTgt spid="67"/>
                                        </p:tgtEl>
                                        <p:attrNameLst>
                                          <p:attrName>ppt_w</p:attrName>
                                        </p:attrNameLst>
                                      </p:cBhvr>
                                      <p:tavLst>
                                        <p:tav tm="0">
                                          <p:val>
                                            <p:strVal val="ppt_w"/>
                                          </p:val>
                                        </p:tav>
                                        <p:tav tm="100000">
                                          <p:val>
                                            <p:fltVal val="0"/>
                                          </p:val>
                                        </p:tav>
                                      </p:tavLst>
                                    </p:anim>
                                    <p:anim calcmode="lin" valueType="num">
                                      <p:cBhvr>
                                        <p:cTn id="43" dur="1000"/>
                                        <p:tgtEl>
                                          <p:spTgt spid="67"/>
                                        </p:tgtEl>
                                        <p:attrNameLst>
                                          <p:attrName>ppt_h</p:attrName>
                                        </p:attrNameLst>
                                      </p:cBhvr>
                                      <p:tavLst>
                                        <p:tav tm="0">
                                          <p:val>
                                            <p:strVal val="ppt_h"/>
                                          </p:val>
                                        </p:tav>
                                        <p:tav tm="100000">
                                          <p:val>
                                            <p:fltVal val="0"/>
                                          </p:val>
                                        </p:tav>
                                      </p:tavLst>
                                    </p:anim>
                                    <p:anim calcmode="lin" valueType="num">
                                      <p:cBhvr>
                                        <p:cTn id="44" dur="1000"/>
                                        <p:tgtEl>
                                          <p:spTgt spid="67"/>
                                        </p:tgtEl>
                                        <p:attrNameLst>
                                          <p:attrName>style.rotation</p:attrName>
                                        </p:attrNameLst>
                                      </p:cBhvr>
                                      <p:tavLst>
                                        <p:tav tm="0">
                                          <p:val>
                                            <p:fltVal val="0"/>
                                          </p:val>
                                        </p:tav>
                                        <p:tav tm="100000">
                                          <p:val>
                                            <p:fltVal val="90"/>
                                          </p:val>
                                        </p:tav>
                                      </p:tavLst>
                                    </p:anim>
                                    <p:animEffect transition="out" filter="fade">
                                      <p:cBhvr>
                                        <p:cTn id="45" dur="1000"/>
                                        <p:tgtEl>
                                          <p:spTgt spid="67"/>
                                        </p:tgtEl>
                                      </p:cBhvr>
                                    </p:animEffect>
                                    <p:set>
                                      <p:cBhvr>
                                        <p:cTn id="46" dur="1" fill="hold">
                                          <p:stCondLst>
                                            <p:cond delay="999"/>
                                          </p:stCondLst>
                                        </p:cTn>
                                        <p:tgtEl>
                                          <p:spTgt spid="67"/>
                                        </p:tgtEl>
                                        <p:attrNameLst>
                                          <p:attrName>style.visibility</p:attrName>
                                        </p:attrNameLst>
                                      </p:cBhvr>
                                      <p:to>
                                        <p:strVal val="hidden"/>
                                      </p:to>
                                    </p:set>
                                  </p:childTnLst>
                                </p:cTn>
                              </p:par>
                            </p:childTnLst>
                          </p:cTn>
                        </p:par>
                      </p:childTnLst>
                    </p:cTn>
                  </p:par>
                </p:childTnLst>
              </p:cTn>
              <p:nextCondLst>
                <p:cond evt="onClick" delay="0">
                  <p:tgtEl>
                    <p:spTgt spid="67"/>
                  </p:tgtEl>
                </p:cond>
              </p:nextCondLst>
            </p:seq>
            <p:seq concurrent="1" nextAc="seek">
              <p:cTn id="47" restart="whenNotActive" fill="hold" evtFilter="cancelBubble" nodeType="interactiveSeq">
                <p:stCondLst>
                  <p:cond evt="onClick" delay="0">
                    <p:tgtEl>
                      <p:spTgt spid="63"/>
                    </p:tgtEl>
                  </p:cond>
                </p:stCondLst>
                <p:endSync evt="end" delay="0">
                  <p:rtn val="all"/>
                </p:endSync>
                <p:childTnLst>
                  <p:par>
                    <p:cTn id="48" fill="hold">
                      <p:stCondLst>
                        <p:cond delay="0"/>
                      </p:stCondLst>
                      <p:childTnLst>
                        <p:par>
                          <p:cTn id="49" fill="hold">
                            <p:stCondLst>
                              <p:cond delay="0"/>
                            </p:stCondLst>
                            <p:childTnLst>
                              <p:par>
                                <p:cTn id="50" presetID="31" presetClass="entr" presetSubtype="0" fill="hold" grpId="0" nodeType="withEffect">
                                  <p:stCondLst>
                                    <p:cond delay="0"/>
                                  </p:stCondLst>
                                  <p:childTnLst>
                                    <p:set>
                                      <p:cBhvr>
                                        <p:cTn id="51" dur="1" fill="hold">
                                          <p:stCondLst>
                                            <p:cond delay="0"/>
                                          </p:stCondLst>
                                        </p:cTn>
                                        <p:tgtEl>
                                          <p:spTgt spid="67"/>
                                        </p:tgtEl>
                                        <p:attrNameLst>
                                          <p:attrName>style.visibility</p:attrName>
                                        </p:attrNameLst>
                                      </p:cBhvr>
                                      <p:to>
                                        <p:strVal val="visible"/>
                                      </p:to>
                                    </p:set>
                                    <p:anim calcmode="lin" valueType="num">
                                      <p:cBhvr>
                                        <p:cTn id="52" dur="1000" fill="hold"/>
                                        <p:tgtEl>
                                          <p:spTgt spid="67"/>
                                        </p:tgtEl>
                                        <p:attrNameLst>
                                          <p:attrName>ppt_w</p:attrName>
                                        </p:attrNameLst>
                                      </p:cBhvr>
                                      <p:tavLst>
                                        <p:tav tm="0">
                                          <p:val>
                                            <p:fltVal val="0"/>
                                          </p:val>
                                        </p:tav>
                                        <p:tav tm="100000">
                                          <p:val>
                                            <p:strVal val="#ppt_w"/>
                                          </p:val>
                                        </p:tav>
                                      </p:tavLst>
                                    </p:anim>
                                    <p:anim calcmode="lin" valueType="num">
                                      <p:cBhvr>
                                        <p:cTn id="53" dur="1000" fill="hold"/>
                                        <p:tgtEl>
                                          <p:spTgt spid="67"/>
                                        </p:tgtEl>
                                        <p:attrNameLst>
                                          <p:attrName>ppt_h</p:attrName>
                                        </p:attrNameLst>
                                      </p:cBhvr>
                                      <p:tavLst>
                                        <p:tav tm="0">
                                          <p:val>
                                            <p:fltVal val="0"/>
                                          </p:val>
                                        </p:tav>
                                        <p:tav tm="100000">
                                          <p:val>
                                            <p:strVal val="#ppt_h"/>
                                          </p:val>
                                        </p:tav>
                                      </p:tavLst>
                                    </p:anim>
                                    <p:anim calcmode="lin" valueType="num">
                                      <p:cBhvr>
                                        <p:cTn id="54" dur="1000" fill="hold"/>
                                        <p:tgtEl>
                                          <p:spTgt spid="67"/>
                                        </p:tgtEl>
                                        <p:attrNameLst>
                                          <p:attrName>style.rotation</p:attrName>
                                        </p:attrNameLst>
                                      </p:cBhvr>
                                      <p:tavLst>
                                        <p:tav tm="0">
                                          <p:val>
                                            <p:fltVal val="90"/>
                                          </p:val>
                                        </p:tav>
                                        <p:tav tm="100000">
                                          <p:val>
                                            <p:fltVal val="0"/>
                                          </p:val>
                                        </p:tav>
                                      </p:tavLst>
                                    </p:anim>
                                    <p:animEffect transition="in" filter="fade">
                                      <p:cBhvr>
                                        <p:cTn id="55" dur="1000"/>
                                        <p:tgtEl>
                                          <p:spTgt spid="67"/>
                                        </p:tgtEl>
                                      </p:cBhvr>
                                    </p:animEffect>
                                  </p:childTnLst>
                                </p:cTn>
                              </p:par>
                            </p:childTnLst>
                          </p:cTn>
                        </p:par>
                      </p:childTnLst>
                    </p:cTn>
                  </p:par>
                </p:childTnLst>
              </p:cTn>
              <p:nextCondLst>
                <p:cond evt="onClick" delay="0">
                  <p:tgtEl>
                    <p:spTgt spid="63"/>
                  </p:tgtEl>
                </p:cond>
              </p:nextCondLst>
            </p:seq>
            <p:seq concurrent="1" nextAc="seek">
              <p:cTn id="56" restart="whenNotActive" fill="hold" evtFilter="cancelBubble" nodeType="interactiveSeq">
                <p:stCondLst>
                  <p:cond evt="onClick" delay="0">
                    <p:tgtEl>
                      <p:spTgt spid="68"/>
                    </p:tgtEl>
                  </p:cond>
                </p:stCondLst>
                <p:endSync evt="end" delay="0">
                  <p:rtn val="all"/>
                </p:endSync>
                <p:childTnLst>
                  <p:par>
                    <p:cTn id="57" fill="hold">
                      <p:stCondLst>
                        <p:cond delay="0"/>
                      </p:stCondLst>
                      <p:childTnLst>
                        <p:par>
                          <p:cTn id="58" fill="hold">
                            <p:stCondLst>
                              <p:cond delay="0"/>
                            </p:stCondLst>
                            <p:childTnLst>
                              <p:par>
                                <p:cTn id="59" presetID="31" presetClass="exit" presetSubtype="0" fill="hold" grpId="1" nodeType="withEffect">
                                  <p:stCondLst>
                                    <p:cond delay="0"/>
                                  </p:stCondLst>
                                  <p:childTnLst>
                                    <p:anim calcmode="lin" valueType="num">
                                      <p:cBhvr>
                                        <p:cTn id="60" dur="1000"/>
                                        <p:tgtEl>
                                          <p:spTgt spid="68"/>
                                        </p:tgtEl>
                                        <p:attrNameLst>
                                          <p:attrName>ppt_w</p:attrName>
                                        </p:attrNameLst>
                                      </p:cBhvr>
                                      <p:tavLst>
                                        <p:tav tm="0">
                                          <p:val>
                                            <p:strVal val="ppt_w"/>
                                          </p:val>
                                        </p:tav>
                                        <p:tav tm="100000">
                                          <p:val>
                                            <p:fltVal val="0"/>
                                          </p:val>
                                        </p:tav>
                                      </p:tavLst>
                                    </p:anim>
                                    <p:anim calcmode="lin" valueType="num">
                                      <p:cBhvr>
                                        <p:cTn id="61" dur="1000"/>
                                        <p:tgtEl>
                                          <p:spTgt spid="68"/>
                                        </p:tgtEl>
                                        <p:attrNameLst>
                                          <p:attrName>ppt_h</p:attrName>
                                        </p:attrNameLst>
                                      </p:cBhvr>
                                      <p:tavLst>
                                        <p:tav tm="0">
                                          <p:val>
                                            <p:strVal val="ppt_h"/>
                                          </p:val>
                                        </p:tav>
                                        <p:tav tm="100000">
                                          <p:val>
                                            <p:fltVal val="0"/>
                                          </p:val>
                                        </p:tav>
                                      </p:tavLst>
                                    </p:anim>
                                    <p:anim calcmode="lin" valueType="num">
                                      <p:cBhvr>
                                        <p:cTn id="62" dur="1000"/>
                                        <p:tgtEl>
                                          <p:spTgt spid="68"/>
                                        </p:tgtEl>
                                        <p:attrNameLst>
                                          <p:attrName>style.rotation</p:attrName>
                                        </p:attrNameLst>
                                      </p:cBhvr>
                                      <p:tavLst>
                                        <p:tav tm="0">
                                          <p:val>
                                            <p:fltVal val="0"/>
                                          </p:val>
                                        </p:tav>
                                        <p:tav tm="100000">
                                          <p:val>
                                            <p:fltVal val="90"/>
                                          </p:val>
                                        </p:tav>
                                      </p:tavLst>
                                    </p:anim>
                                    <p:animEffect transition="out" filter="fade">
                                      <p:cBhvr>
                                        <p:cTn id="63" dur="1000"/>
                                        <p:tgtEl>
                                          <p:spTgt spid="68"/>
                                        </p:tgtEl>
                                      </p:cBhvr>
                                    </p:animEffect>
                                    <p:set>
                                      <p:cBhvr>
                                        <p:cTn id="64" dur="1" fill="hold">
                                          <p:stCondLst>
                                            <p:cond delay="999"/>
                                          </p:stCondLst>
                                        </p:cTn>
                                        <p:tgtEl>
                                          <p:spTgt spid="68"/>
                                        </p:tgtEl>
                                        <p:attrNameLst>
                                          <p:attrName>style.visibility</p:attrName>
                                        </p:attrNameLst>
                                      </p:cBhvr>
                                      <p:to>
                                        <p:strVal val="hidden"/>
                                      </p:to>
                                    </p:set>
                                  </p:childTnLst>
                                </p:cTn>
                              </p:par>
                            </p:childTnLst>
                          </p:cTn>
                        </p:par>
                      </p:childTnLst>
                    </p:cTn>
                  </p:par>
                </p:childTnLst>
              </p:cTn>
              <p:nextCondLst>
                <p:cond evt="onClick" delay="0">
                  <p:tgtEl>
                    <p:spTgt spid="68"/>
                  </p:tgtEl>
                </p:cond>
              </p:nextCondLst>
            </p:seq>
            <p:seq concurrent="1" nextAc="seek">
              <p:cTn id="65" restart="whenNotActive" fill="hold" evtFilter="cancelBubble" nodeType="interactiveSeq">
                <p:stCondLst>
                  <p:cond evt="onClick" delay="0">
                    <p:tgtEl>
                      <p:spTgt spid="56"/>
                    </p:tgtEl>
                  </p:cond>
                </p:stCondLst>
                <p:endSync evt="end" delay="0">
                  <p:rtn val="all"/>
                </p:endSync>
                <p:childTnLst>
                  <p:par>
                    <p:cTn id="66" fill="hold">
                      <p:stCondLst>
                        <p:cond delay="0"/>
                      </p:stCondLst>
                      <p:childTnLst>
                        <p:par>
                          <p:cTn id="67" fill="hold">
                            <p:stCondLst>
                              <p:cond delay="0"/>
                            </p:stCondLst>
                            <p:childTnLst>
                              <p:par>
                                <p:cTn id="68" presetID="31" presetClass="entr" presetSubtype="0" fill="hold" grpId="0" nodeType="withEffect">
                                  <p:stCondLst>
                                    <p:cond delay="0"/>
                                  </p:stCondLst>
                                  <p:childTnLst>
                                    <p:set>
                                      <p:cBhvr>
                                        <p:cTn id="69" dur="1" fill="hold">
                                          <p:stCondLst>
                                            <p:cond delay="0"/>
                                          </p:stCondLst>
                                        </p:cTn>
                                        <p:tgtEl>
                                          <p:spTgt spid="68"/>
                                        </p:tgtEl>
                                        <p:attrNameLst>
                                          <p:attrName>style.visibility</p:attrName>
                                        </p:attrNameLst>
                                      </p:cBhvr>
                                      <p:to>
                                        <p:strVal val="visible"/>
                                      </p:to>
                                    </p:set>
                                    <p:anim calcmode="lin" valueType="num">
                                      <p:cBhvr>
                                        <p:cTn id="70" dur="1000" fill="hold"/>
                                        <p:tgtEl>
                                          <p:spTgt spid="68"/>
                                        </p:tgtEl>
                                        <p:attrNameLst>
                                          <p:attrName>ppt_w</p:attrName>
                                        </p:attrNameLst>
                                      </p:cBhvr>
                                      <p:tavLst>
                                        <p:tav tm="0">
                                          <p:val>
                                            <p:fltVal val="0"/>
                                          </p:val>
                                        </p:tav>
                                        <p:tav tm="100000">
                                          <p:val>
                                            <p:strVal val="#ppt_w"/>
                                          </p:val>
                                        </p:tav>
                                      </p:tavLst>
                                    </p:anim>
                                    <p:anim calcmode="lin" valueType="num">
                                      <p:cBhvr>
                                        <p:cTn id="71" dur="1000" fill="hold"/>
                                        <p:tgtEl>
                                          <p:spTgt spid="68"/>
                                        </p:tgtEl>
                                        <p:attrNameLst>
                                          <p:attrName>ppt_h</p:attrName>
                                        </p:attrNameLst>
                                      </p:cBhvr>
                                      <p:tavLst>
                                        <p:tav tm="0">
                                          <p:val>
                                            <p:fltVal val="0"/>
                                          </p:val>
                                        </p:tav>
                                        <p:tav tm="100000">
                                          <p:val>
                                            <p:strVal val="#ppt_h"/>
                                          </p:val>
                                        </p:tav>
                                      </p:tavLst>
                                    </p:anim>
                                    <p:anim calcmode="lin" valueType="num">
                                      <p:cBhvr>
                                        <p:cTn id="72" dur="1000" fill="hold"/>
                                        <p:tgtEl>
                                          <p:spTgt spid="68"/>
                                        </p:tgtEl>
                                        <p:attrNameLst>
                                          <p:attrName>style.rotation</p:attrName>
                                        </p:attrNameLst>
                                      </p:cBhvr>
                                      <p:tavLst>
                                        <p:tav tm="0">
                                          <p:val>
                                            <p:fltVal val="90"/>
                                          </p:val>
                                        </p:tav>
                                        <p:tav tm="100000">
                                          <p:val>
                                            <p:fltVal val="0"/>
                                          </p:val>
                                        </p:tav>
                                      </p:tavLst>
                                    </p:anim>
                                    <p:animEffect transition="in" filter="fade">
                                      <p:cBhvr>
                                        <p:cTn id="73" dur="1000"/>
                                        <p:tgtEl>
                                          <p:spTgt spid="68"/>
                                        </p:tgtEl>
                                      </p:cBhvr>
                                    </p:animEffect>
                                  </p:childTnLst>
                                </p:cTn>
                              </p:par>
                            </p:childTnLst>
                          </p:cTn>
                        </p:par>
                      </p:childTnLst>
                    </p:cTn>
                  </p:par>
                </p:childTnLst>
              </p:cTn>
              <p:nextCondLst>
                <p:cond evt="onClick" delay="0">
                  <p:tgtEl>
                    <p:spTgt spid="56"/>
                  </p:tgtEl>
                </p:cond>
              </p:nextCondLst>
            </p:seq>
            <p:seq concurrent="1" nextAc="seek">
              <p:cTn id="74" restart="whenNotActive" fill="hold" evtFilter="cancelBubble" nodeType="interactiveSeq">
                <p:stCondLst>
                  <p:cond evt="onClick" delay="0">
                    <p:tgtEl>
                      <p:spTgt spid="69"/>
                    </p:tgtEl>
                  </p:cond>
                </p:stCondLst>
                <p:endSync evt="end" delay="0">
                  <p:rtn val="all"/>
                </p:endSync>
                <p:childTnLst>
                  <p:par>
                    <p:cTn id="75" fill="hold">
                      <p:stCondLst>
                        <p:cond delay="0"/>
                      </p:stCondLst>
                      <p:childTnLst>
                        <p:par>
                          <p:cTn id="76" fill="hold">
                            <p:stCondLst>
                              <p:cond delay="0"/>
                            </p:stCondLst>
                            <p:childTnLst>
                              <p:par>
                                <p:cTn id="77" presetID="31" presetClass="exit" presetSubtype="0" fill="hold" grpId="1" nodeType="withEffect">
                                  <p:stCondLst>
                                    <p:cond delay="0"/>
                                  </p:stCondLst>
                                  <p:childTnLst>
                                    <p:anim calcmode="lin" valueType="num">
                                      <p:cBhvr>
                                        <p:cTn id="78" dur="1000"/>
                                        <p:tgtEl>
                                          <p:spTgt spid="69"/>
                                        </p:tgtEl>
                                        <p:attrNameLst>
                                          <p:attrName>ppt_w</p:attrName>
                                        </p:attrNameLst>
                                      </p:cBhvr>
                                      <p:tavLst>
                                        <p:tav tm="0">
                                          <p:val>
                                            <p:strVal val="ppt_w"/>
                                          </p:val>
                                        </p:tav>
                                        <p:tav tm="100000">
                                          <p:val>
                                            <p:fltVal val="0"/>
                                          </p:val>
                                        </p:tav>
                                      </p:tavLst>
                                    </p:anim>
                                    <p:anim calcmode="lin" valueType="num">
                                      <p:cBhvr>
                                        <p:cTn id="79" dur="1000"/>
                                        <p:tgtEl>
                                          <p:spTgt spid="69"/>
                                        </p:tgtEl>
                                        <p:attrNameLst>
                                          <p:attrName>ppt_h</p:attrName>
                                        </p:attrNameLst>
                                      </p:cBhvr>
                                      <p:tavLst>
                                        <p:tav tm="0">
                                          <p:val>
                                            <p:strVal val="ppt_h"/>
                                          </p:val>
                                        </p:tav>
                                        <p:tav tm="100000">
                                          <p:val>
                                            <p:fltVal val="0"/>
                                          </p:val>
                                        </p:tav>
                                      </p:tavLst>
                                    </p:anim>
                                    <p:anim calcmode="lin" valueType="num">
                                      <p:cBhvr>
                                        <p:cTn id="80" dur="1000"/>
                                        <p:tgtEl>
                                          <p:spTgt spid="69"/>
                                        </p:tgtEl>
                                        <p:attrNameLst>
                                          <p:attrName>style.rotation</p:attrName>
                                        </p:attrNameLst>
                                      </p:cBhvr>
                                      <p:tavLst>
                                        <p:tav tm="0">
                                          <p:val>
                                            <p:fltVal val="0"/>
                                          </p:val>
                                        </p:tav>
                                        <p:tav tm="100000">
                                          <p:val>
                                            <p:fltVal val="90"/>
                                          </p:val>
                                        </p:tav>
                                      </p:tavLst>
                                    </p:anim>
                                    <p:animEffect transition="out" filter="fade">
                                      <p:cBhvr>
                                        <p:cTn id="81" dur="1000"/>
                                        <p:tgtEl>
                                          <p:spTgt spid="69"/>
                                        </p:tgtEl>
                                      </p:cBhvr>
                                    </p:animEffect>
                                    <p:set>
                                      <p:cBhvr>
                                        <p:cTn id="82" dur="1" fill="hold">
                                          <p:stCondLst>
                                            <p:cond delay="999"/>
                                          </p:stCondLst>
                                        </p:cTn>
                                        <p:tgtEl>
                                          <p:spTgt spid="69"/>
                                        </p:tgtEl>
                                        <p:attrNameLst>
                                          <p:attrName>style.visibility</p:attrName>
                                        </p:attrNameLst>
                                      </p:cBhvr>
                                      <p:to>
                                        <p:strVal val="hidden"/>
                                      </p:to>
                                    </p:set>
                                  </p:childTnLst>
                                </p:cTn>
                              </p:par>
                            </p:childTnLst>
                          </p:cTn>
                        </p:par>
                      </p:childTnLst>
                    </p:cTn>
                  </p:par>
                </p:childTnLst>
              </p:cTn>
              <p:nextCondLst>
                <p:cond evt="onClick" delay="0">
                  <p:tgtEl>
                    <p:spTgt spid="69"/>
                  </p:tgtEl>
                </p:cond>
              </p:nextCondLst>
            </p:seq>
            <p:seq concurrent="1" nextAc="seek">
              <p:cTn id="83" restart="whenNotActive" fill="hold" evtFilter="cancelBubble" nodeType="interactiveSeq">
                <p:stCondLst>
                  <p:cond evt="onClick" delay="0">
                    <p:tgtEl>
                      <p:spTgt spid="58"/>
                    </p:tgtEl>
                  </p:cond>
                </p:stCondLst>
                <p:endSync evt="end" delay="0">
                  <p:rtn val="all"/>
                </p:endSync>
                <p:childTnLst>
                  <p:par>
                    <p:cTn id="84" fill="hold">
                      <p:stCondLst>
                        <p:cond delay="0"/>
                      </p:stCondLst>
                      <p:childTnLst>
                        <p:par>
                          <p:cTn id="85" fill="hold">
                            <p:stCondLst>
                              <p:cond delay="0"/>
                            </p:stCondLst>
                            <p:childTnLst>
                              <p:par>
                                <p:cTn id="86" presetID="31" presetClass="entr" presetSubtype="0" fill="hold" grpId="0" nodeType="withEffect">
                                  <p:stCondLst>
                                    <p:cond delay="0"/>
                                  </p:stCondLst>
                                  <p:childTnLst>
                                    <p:set>
                                      <p:cBhvr>
                                        <p:cTn id="87" dur="1" fill="hold">
                                          <p:stCondLst>
                                            <p:cond delay="0"/>
                                          </p:stCondLst>
                                        </p:cTn>
                                        <p:tgtEl>
                                          <p:spTgt spid="69"/>
                                        </p:tgtEl>
                                        <p:attrNameLst>
                                          <p:attrName>style.visibility</p:attrName>
                                        </p:attrNameLst>
                                      </p:cBhvr>
                                      <p:to>
                                        <p:strVal val="visible"/>
                                      </p:to>
                                    </p:set>
                                    <p:anim calcmode="lin" valueType="num">
                                      <p:cBhvr>
                                        <p:cTn id="88" dur="1000" fill="hold"/>
                                        <p:tgtEl>
                                          <p:spTgt spid="69"/>
                                        </p:tgtEl>
                                        <p:attrNameLst>
                                          <p:attrName>ppt_w</p:attrName>
                                        </p:attrNameLst>
                                      </p:cBhvr>
                                      <p:tavLst>
                                        <p:tav tm="0">
                                          <p:val>
                                            <p:fltVal val="0"/>
                                          </p:val>
                                        </p:tav>
                                        <p:tav tm="100000">
                                          <p:val>
                                            <p:strVal val="#ppt_w"/>
                                          </p:val>
                                        </p:tav>
                                      </p:tavLst>
                                    </p:anim>
                                    <p:anim calcmode="lin" valueType="num">
                                      <p:cBhvr>
                                        <p:cTn id="89" dur="1000" fill="hold"/>
                                        <p:tgtEl>
                                          <p:spTgt spid="69"/>
                                        </p:tgtEl>
                                        <p:attrNameLst>
                                          <p:attrName>ppt_h</p:attrName>
                                        </p:attrNameLst>
                                      </p:cBhvr>
                                      <p:tavLst>
                                        <p:tav tm="0">
                                          <p:val>
                                            <p:fltVal val="0"/>
                                          </p:val>
                                        </p:tav>
                                        <p:tav tm="100000">
                                          <p:val>
                                            <p:strVal val="#ppt_h"/>
                                          </p:val>
                                        </p:tav>
                                      </p:tavLst>
                                    </p:anim>
                                    <p:anim calcmode="lin" valueType="num">
                                      <p:cBhvr>
                                        <p:cTn id="90" dur="1000" fill="hold"/>
                                        <p:tgtEl>
                                          <p:spTgt spid="69"/>
                                        </p:tgtEl>
                                        <p:attrNameLst>
                                          <p:attrName>style.rotation</p:attrName>
                                        </p:attrNameLst>
                                      </p:cBhvr>
                                      <p:tavLst>
                                        <p:tav tm="0">
                                          <p:val>
                                            <p:fltVal val="90"/>
                                          </p:val>
                                        </p:tav>
                                        <p:tav tm="100000">
                                          <p:val>
                                            <p:fltVal val="0"/>
                                          </p:val>
                                        </p:tav>
                                      </p:tavLst>
                                    </p:anim>
                                    <p:animEffect transition="in" filter="fade">
                                      <p:cBhvr>
                                        <p:cTn id="91" dur="1000"/>
                                        <p:tgtEl>
                                          <p:spTgt spid="69"/>
                                        </p:tgtEl>
                                      </p:cBhvr>
                                    </p:animEffect>
                                  </p:childTnLst>
                                </p:cTn>
                              </p:par>
                            </p:childTnLst>
                          </p:cTn>
                        </p:par>
                      </p:childTnLst>
                    </p:cTn>
                  </p:par>
                </p:childTnLst>
              </p:cTn>
              <p:nextCondLst>
                <p:cond evt="onClick" delay="0">
                  <p:tgtEl>
                    <p:spTgt spid="58"/>
                  </p:tgtEl>
                </p:cond>
              </p:nextCondLst>
            </p:seq>
            <p:seq concurrent="1" nextAc="seek">
              <p:cTn id="92" restart="whenNotActive" fill="hold" evtFilter="cancelBubble" nodeType="interactiveSeq">
                <p:stCondLst>
                  <p:cond evt="onClick" delay="0">
                    <p:tgtEl>
                      <p:spTgt spid="70"/>
                    </p:tgtEl>
                  </p:cond>
                </p:stCondLst>
                <p:endSync evt="end" delay="0">
                  <p:rtn val="all"/>
                </p:endSync>
                <p:childTnLst>
                  <p:par>
                    <p:cTn id="93" fill="hold">
                      <p:stCondLst>
                        <p:cond delay="0"/>
                      </p:stCondLst>
                      <p:childTnLst>
                        <p:par>
                          <p:cTn id="94" fill="hold">
                            <p:stCondLst>
                              <p:cond delay="0"/>
                            </p:stCondLst>
                            <p:childTnLst>
                              <p:par>
                                <p:cTn id="95" presetID="31" presetClass="exit" presetSubtype="0" fill="hold" grpId="1" nodeType="withEffect">
                                  <p:stCondLst>
                                    <p:cond delay="0"/>
                                  </p:stCondLst>
                                  <p:childTnLst>
                                    <p:anim calcmode="lin" valueType="num">
                                      <p:cBhvr>
                                        <p:cTn id="96" dur="1000"/>
                                        <p:tgtEl>
                                          <p:spTgt spid="70"/>
                                        </p:tgtEl>
                                        <p:attrNameLst>
                                          <p:attrName>ppt_w</p:attrName>
                                        </p:attrNameLst>
                                      </p:cBhvr>
                                      <p:tavLst>
                                        <p:tav tm="0">
                                          <p:val>
                                            <p:strVal val="ppt_w"/>
                                          </p:val>
                                        </p:tav>
                                        <p:tav tm="100000">
                                          <p:val>
                                            <p:fltVal val="0"/>
                                          </p:val>
                                        </p:tav>
                                      </p:tavLst>
                                    </p:anim>
                                    <p:anim calcmode="lin" valueType="num">
                                      <p:cBhvr>
                                        <p:cTn id="97" dur="1000"/>
                                        <p:tgtEl>
                                          <p:spTgt spid="70"/>
                                        </p:tgtEl>
                                        <p:attrNameLst>
                                          <p:attrName>ppt_h</p:attrName>
                                        </p:attrNameLst>
                                      </p:cBhvr>
                                      <p:tavLst>
                                        <p:tav tm="0">
                                          <p:val>
                                            <p:strVal val="ppt_h"/>
                                          </p:val>
                                        </p:tav>
                                        <p:tav tm="100000">
                                          <p:val>
                                            <p:fltVal val="0"/>
                                          </p:val>
                                        </p:tav>
                                      </p:tavLst>
                                    </p:anim>
                                    <p:anim calcmode="lin" valueType="num">
                                      <p:cBhvr>
                                        <p:cTn id="98" dur="1000"/>
                                        <p:tgtEl>
                                          <p:spTgt spid="70"/>
                                        </p:tgtEl>
                                        <p:attrNameLst>
                                          <p:attrName>style.rotation</p:attrName>
                                        </p:attrNameLst>
                                      </p:cBhvr>
                                      <p:tavLst>
                                        <p:tav tm="0">
                                          <p:val>
                                            <p:fltVal val="0"/>
                                          </p:val>
                                        </p:tav>
                                        <p:tav tm="100000">
                                          <p:val>
                                            <p:fltVal val="90"/>
                                          </p:val>
                                        </p:tav>
                                      </p:tavLst>
                                    </p:anim>
                                    <p:animEffect transition="out" filter="fade">
                                      <p:cBhvr>
                                        <p:cTn id="99" dur="1000"/>
                                        <p:tgtEl>
                                          <p:spTgt spid="70"/>
                                        </p:tgtEl>
                                      </p:cBhvr>
                                    </p:animEffect>
                                    <p:set>
                                      <p:cBhvr>
                                        <p:cTn id="100" dur="1" fill="hold">
                                          <p:stCondLst>
                                            <p:cond delay="999"/>
                                          </p:stCondLst>
                                        </p:cTn>
                                        <p:tgtEl>
                                          <p:spTgt spid="70"/>
                                        </p:tgtEl>
                                        <p:attrNameLst>
                                          <p:attrName>style.visibility</p:attrName>
                                        </p:attrNameLst>
                                      </p:cBhvr>
                                      <p:to>
                                        <p:strVal val="hidden"/>
                                      </p:to>
                                    </p:set>
                                  </p:childTnLst>
                                </p:cTn>
                              </p:par>
                            </p:childTnLst>
                          </p:cTn>
                        </p:par>
                      </p:childTnLst>
                    </p:cTn>
                  </p:par>
                </p:childTnLst>
              </p:cTn>
              <p:nextCondLst>
                <p:cond evt="onClick" delay="0">
                  <p:tgtEl>
                    <p:spTgt spid="70"/>
                  </p:tgtEl>
                </p:cond>
              </p:nextCondLst>
            </p:seq>
            <p:seq concurrent="1" nextAc="seek">
              <p:cTn id="101" restart="whenNotActive" fill="hold" evtFilter="cancelBubble" nodeType="interactiveSeq">
                <p:stCondLst>
                  <p:cond evt="onClick" delay="0">
                    <p:tgtEl>
                      <p:spTgt spid="71"/>
                    </p:tgtEl>
                  </p:cond>
                </p:stCondLst>
                <p:endSync evt="end" delay="0">
                  <p:rtn val="all"/>
                </p:endSync>
                <p:childTnLst>
                  <p:par>
                    <p:cTn id="102" fill="hold">
                      <p:stCondLst>
                        <p:cond delay="0"/>
                      </p:stCondLst>
                      <p:childTnLst>
                        <p:par>
                          <p:cTn id="103" fill="hold">
                            <p:stCondLst>
                              <p:cond delay="0"/>
                            </p:stCondLst>
                            <p:childTnLst>
                              <p:par>
                                <p:cTn id="104" presetID="31" presetClass="exit" presetSubtype="0" fill="hold" grpId="1" nodeType="withEffect">
                                  <p:stCondLst>
                                    <p:cond delay="0"/>
                                  </p:stCondLst>
                                  <p:childTnLst>
                                    <p:anim calcmode="lin" valueType="num">
                                      <p:cBhvr>
                                        <p:cTn id="105" dur="1000"/>
                                        <p:tgtEl>
                                          <p:spTgt spid="71"/>
                                        </p:tgtEl>
                                        <p:attrNameLst>
                                          <p:attrName>ppt_w</p:attrName>
                                        </p:attrNameLst>
                                      </p:cBhvr>
                                      <p:tavLst>
                                        <p:tav tm="0">
                                          <p:val>
                                            <p:strVal val="ppt_w"/>
                                          </p:val>
                                        </p:tav>
                                        <p:tav tm="100000">
                                          <p:val>
                                            <p:fltVal val="0"/>
                                          </p:val>
                                        </p:tav>
                                      </p:tavLst>
                                    </p:anim>
                                    <p:anim calcmode="lin" valueType="num">
                                      <p:cBhvr>
                                        <p:cTn id="106" dur="1000"/>
                                        <p:tgtEl>
                                          <p:spTgt spid="71"/>
                                        </p:tgtEl>
                                        <p:attrNameLst>
                                          <p:attrName>ppt_h</p:attrName>
                                        </p:attrNameLst>
                                      </p:cBhvr>
                                      <p:tavLst>
                                        <p:tav tm="0">
                                          <p:val>
                                            <p:strVal val="ppt_h"/>
                                          </p:val>
                                        </p:tav>
                                        <p:tav tm="100000">
                                          <p:val>
                                            <p:fltVal val="0"/>
                                          </p:val>
                                        </p:tav>
                                      </p:tavLst>
                                    </p:anim>
                                    <p:anim calcmode="lin" valueType="num">
                                      <p:cBhvr>
                                        <p:cTn id="107" dur="1000"/>
                                        <p:tgtEl>
                                          <p:spTgt spid="71"/>
                                        </p:tgtEl>
                                        <p:attrNameLst>
                                          <p:attrName>style.rotation</p:attrName>
                                        </p:attrNameLst>
                                      </p:cBhvr>
                                      <p:tavLst>
                                        <p:tav tm="0">
                                          <p:val>
                                            <p:fltVal val="0"/>
                                          </p:val>
                                        </p:tav>
                                        <p:tav tm="100000">
                                          <p:val>
                                            <p:fltVal val="90"/>
                                          </p:val>
                                        </p:tav>
                                      </p:tavLst>
                                    </p:anim>
                                    <p:animEffect transition="out" filter="fade">
                                      <p:cBhvr>
                                        <p:cTn id="108" dur="1000"/>
                                        <p:tgtEl>
                                          <p:spTgt spid="71"/>
                                        </p:tgtEl>
                                      </p:cBhvr>
                                    </p:animEffect>
                                    <p:set>
                                      <p:cBhvr>
                                        <p:cTn id="109" dur="1" fill="hold">
                                          <p:stCondLst>
                                            <p:cond delay="999"/>
                                          </p:stCondLst>
                                        </p:cTn>
                                        <p:tgtEl>
                                          <p:spTgt spid="71"/>
                                        </p:tgtEl>
                                        <p:attrNameLst>
                                          <p:attrName>style.visibility</p:attrName>
                                        </p:attrNameLst>
                                      </p:cBhvr>
                                      <p:to>
                                        <p:strVal val="hidden"/>
                                      </p:to>
                                    </p:set>
                                  </p:childTnLst>
                                </p:cTn>
                              </p:par>
                            </p:childTnLst>
                          </p:cTn>
                        </p:par>
                      </p:childTnLst>
                    </p:cTn>
                  </p:par>
                </p:childTnLst>
              </p:cTn>
              <p:nextCondLst>
                <p:cond evt="onClick" delay="0">
                  <p:tgtEl>
                    <p:spTgt spid="71"/>
                  </p:tgtEl>
                </p:cond>
              </p:nextCondLst>
            </p:seq>
            <p:seq concurrent="1" nextAc="seek">
              <p:cTn id="110" restart="whenNotActive" fill="hold" evtFilter="cancelBubble" nodeType="interactiveSeq">
                <p:stCondLst>
                  <p:cond evt="onClick" delay="0">
                    <p:tgtEl>
                      <p:spTgt spid="62"/>
                    </p:tgtEl>
                  </p:cond>
                </p:stCondLst>
                <p:endSync evt="end" delay="0">
                  <p:rtn val="all"/>
                </p:endSync>
                <p:childTnLst>
                  <p:par>
                    <p:cTn id="111" fill="hold">
                      <p:stCondLst>
                        <p:cond delay="0"/>
                      </p:stCondLst>
                      <p:childTnLst>
                        <p:par>
                          <p:cTn id="112" fill="hold">
                            <p:stCondLst>
                              <p:cond delay="0"/>
                            </p:stCondLst>
                            <p:childTnLst>
                              <p:par>
                                <p:cTn id="113" presetID="31" presetClass="entr" presetSubtype="0" fill="hold" grpId="0" nodeType="withEffect">
                                  <p:stCondLst>
                                    <p:cond delay="0"/>
                                  </p:stCondLst>
                                  <p:childTnLst>
                                    <p:set>
                                      <p:cBhvr>
                                        <p:cTn id="114" dur="1" fill="hold">
                                          <p:stCondLst>
                                            <p:cond delay="0"/>
                                          </p:stCondLst>
                                        </p:cTn>
                                        <p:tgtEl>
                                          <p:spTgt spid="71"/>
                                        </p:tgtEl>
                                        <p:attrNameLst>
                                          <p:attrName>style.visibility</p:attrName>
                                        </p:attrNameLst>
                                      </p:cBhvr>
                                      <p:to>
                                        <p:strVal val="visible"/>
                                      </p:to>
                                    </p:set>
                                    <p:anim calcmode="lin" valueType="num">
                                      <p:cBhvr>
                                        <p:cTn id="115" dur="1000" fill="hold"/>
                                        <p:tgtEl>
                                          <p:spTgt spid="71"/>
                                        </p:tgtEl>
                                        <p:attrNameLst>
                                          <p:attrName>ppt_w</p:attrName>
                                        </p:attrNameLst>
                                      </p:cBhvr>
                                      <p:tavLst>
                                        <p:tav tm="0">
                                          <p:val>
                                            <p:fltVal val="0"/>
                                          </p:val>
                                        </p:tav>
                                        <p:tav tm="100000">
                                          <p:val>
                                            <p:strVal val="#ppt_w"/>
                                          </p:val>
                                        </p:tav>
                                      </p:tavLst>
                                    </p:anim>
                                    <p:anim calcmode="lin" valueType="num">
                                      <p:cBhvr>
                                        <p:cTn id="116" dur="1000" fill="hold"/>
                                        <p:tgtEl>
                                          <p:spTgt spid="71"/>
                                        </p:tgtEl>
                                        <p:attrNameLst>
                                          <p:attrName>ppt_h</p:attrName>
                                        </p:attrNameLst>
                                      </p:cBhvr>
                                      <p:tavLst>
                                        <p:tav tm="0">
                                          <p:val>
                                            <p:fltVal val="0"/>
                                          </p:val>
                                        </p:tav>
                                        <p:tav tm="100000">
                                          <p:val>
                                            <p:strVal val="#ppt_h"/>
                                          </p:val>
                                        </p:tav>
                                      </p:tavLst>
                                    </p:anim>
                                    <p:anim calcmode="lin" valueType="num">
                                      <p:cBhvr>
                                        <p:cTn id="117" dur="1000" fill="hold"/>
                                        <p:tgtEl>
                                          <p:spTgt spid="71"/>
                                        </p:tgtEl>
                                        <p:attrNameLst>
                                          <p:attrName>style.rotation</p:attrName>
                                        </p:attrNameLst>
                                      </p:cBhvr>
                                      <p:tavLst>
                                        <p:tav tm="0">
                                          <p:val>
                                            <p:fltVal val="90"/>
                                          </p:val>
                                        </p:tav>
                                        <p:tav tm="100000">
                                          <p:val>
                                            <p:fltVal val="0"/>
                                          </p:val>
                                        </p:tav>
                                      </p:tavLst>
                                    </p:anim>
                                    <p:animEffect transition="in" filter="fade">
                                      <p:cBhvr>
                                        <p:cTn id="118" dur="1000"/>
                                        <p:tgtEl>
                                          <p:spTgt spid="71"/>
                                        </p:tgtEl>
                                      </p:cBhvr>
                                    </p:animEffect>
                                  </p:childTnLst>
                                </p:cTn>
                              </p:par>
                            </p:childTnLst>
                          </p:cTn>
                        </p:par>
                      </p:childTnLst>
                    </p:cTn>
                  </p:par>
                </p:childTnLst>
              </p:cTn>
              <p:nextCondLst>
                <p:cond evt="onClick" delay="0">
                  <p:tgtEl>
                    <p:spTgt spid="62"/>
                  </p:tgtEl>
                </p:cond>
              </p:nextCondLst>
            </p:seq>
            <p:seq concurrent="1" nextAc="seek">
              <p:cTn id="119" restart="whenNotActive" fill="hold" evtFilter="cancelBubble" nodeType="interactiveSeq">
                <p:stCondLst>
                  <p:cond evt="onClick" delay="0">
                    <p:tgtEl>
                      <p:spTgt spid="72"/>
                    </p:tgtEl>
                  </p:cond>
                </p:stCondLst>
                <p:endSync evt="end" delay="0">
                  <p:rtn val="all"/>
                </p:endSync>
                <p:childTnLst>
                  <p:par>
                    <p:cTn id="120" fill="hold">
                      <p:stCondLst>
                        <p:cond delay="0"/>
                      </p:stCondLst>
                      <p:childTnLst>
                        <p:par>
                          <p:cTn id="121" fill="hold">
                            <p:stCondLst>
                              <p:cond delay="0"/>
                            </p:stCondLst>
                            <p:childTnLst>
                              <p:par>
                                <p:cTn id="122" presetID="31" presetClass="exit" presetSubtype="0" fill="hold" grpId="1" nodeType="withEffect">
                                  <p:stCondLst>
                                    <p:cond delay="0"/>
                                  </p:stCondLst>
                                  <p:childTnLst>
                                    <p:anim calcmode="lin" valueType="num">
                                      <p:cBhvr>
                                        <p:cTn id="123" dur="1000"/>
                                        <p:tgtEl>
                                          <p:spTgt spid="72"/>
                                        </p:tgtEl>
                                        <p:attrNameLst>
                                          <p:attrName>ppt_w</p:attrName>
                                        </p:attrNameLst>
                                      </p:cBhvr>
                                      <p:tavLst>
                                        <p:tav tm="0">
                                          <p:val>
                                            <p:strVal val="ppt_w"/>
                                          </p:val>
                                        </p:tav>
                                        <p:tav tm="100000">
                                          <p:val>
                                            <p:fltVal val="0"/>
                                          </p:val>
                                        </p:tav>
                                      </p:tavLst>
                                    </p:anim>
                                    <p:anim calcmode="lin" valueType="num">
                                      <p:cBhvr>
                                        <p:cTn id="124" dur="1000"/>
                                        <p:tgtEl>
                                          <p:spTgt spid="72"/>
                                        </p:tgtEl>
                                        <p:attrNameLst>
                                          <p:attrName>ppt_h</p:attrName>
                                        </p:attrNameLst>
                                      </p:cBhvr>
                                      <p:tavLst>
                                        <p:tav tm="0">
                                          <p:val>
                                            <p:strVal val="ppt_h"/>
                                          </p:val>
                                        </p:tav>
                                        <p:tav tm="100000">
                                          <p:val>
                                            <p:fltVal val="0"/>
                                          </p:val>
                                        </p:tav>
                                      </p:tavLst>
                                    </p:anim>
                                    <p:anim calcmode="lin" valueType="num">
                                      <p:cBhvr>
                                        <p:cTn id="125" dur="1000"/>
                                        <p:tgtEl>
                                          <p:spTgt spid="72"/>
                                        </p:tgtEl>
                                        <p:attrNameLst>
                                          <p:attrName>style.rotation</p:attrName>
                                        </p:attrNameLst>
                                      </p:cBhvr>
                                      <p:tavLst>
                                        <p:tav tm="0">
                                          <p:val>
                                            <p:fltVal val="0"/>
                                          </p:val>
                                        </p:tav>
                                        <p:tav tm="100000">
                                          <p:val>
                                            <p:fltVal val="90"/>
                                          </p:val>
                                        </p:tav>
                                      </p:tavLst>
                                    </p:anim>
                                    <p:animEffect transition="out" filter="fade">
                                      <p:cBhvr>
                                        <p:cTn id="126" dur="1000"/>
                                        <p:tgtEl>
                                          <p:spTgt spid="72"/>
                                        </p:tgtEl>
                                      </p:cBhvr>
                                    </p:animEffect>
                                    <p:set>
                                      <p:cBhvr>
                                        <p:cTn id="127" dur="1" fill="hold">
                                          <p:stCondLst>
                                            <p:cond delay="999"/>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72"/>
                  </p:tgtEl>
                </p:cond>
              </p:nextCondLst>
            </p:seq>
            <p:seq concurrent="1" nextAc="seek">
              <p:cTn id="128" restart="whenNotActive" fill="hold" evtFilter="cancelBubble" nodeType="interactiveSeq">
                <p:stCondLst>
                  <p:cond evt="onClick" delay="0">
                    <p:tgtEl>
                      <p:spTgt spid="65"/>
                    </p:tgtEl>
                  </p:cond>
                </p:stCondLst>
                <p:endSync evt="end" delay="0">
                  <p:rtn val="all"/>
                </p:endSync>
                <p:childTnLst>
                  <p:par>
                    <p:cTn id="129" fill="hold">
                      <p:stCondLst>
                        <p:cond delay="0"/>
                      </p:stCondLst>
                      <p:childTnLst>
                        <p:par>
                          <p:cTn id="130" fill="hold">
                            <p:stCondLst>
                              <p:cond delay="0"/>
                            </p:stCondLst>
                            <p:childTnLst>
                              <p:par>
                                <p:cTn id="131" presetID="31" presetClass="entr" presetSubtype="0" fill="hold" grpId="0" nodeType="withEffect">
                                  <p:stCondLst>
                                    <p:cond delay="0"/>
                                  </p:stCondLst>
                                  <p:childTnLst>
                                    <p:set>
                                      <p:cBhvr>
                                        <p:cTn id="132" dur="1" fill="hold">
                                          <p:stCondLst>
                                            <p:cond delay="0"/>
                                          </p:stCondLst>
                                        </p:cTn>
                                        <p:tgtEl>
                                          <p:spTgt spid="72"/>
                                        </p:tgtEl>
                                        <p:attrNameLst>
                                          <p:attrName>style.visibility</p:attrName>
                                        </p:attrNameLst>
                                      </p:cBhvr>
                                      <p:to>
                                        <p:strVal val="visible"/>
                                      </p:to>
                                    </p:set>
                                    <p:anim calcmode="lin" valueType="num">
                                      <p:cBhvr>
                                        <p:cTn id="133" dur="1000" fill="hold"/>
                                        <p:tgtEl>
                                          <p:spTgt spid="72"/>
                                        </p:tgtEl>
                                        <p:attrNameLst>
                                          <p:attrName>ppt_w</p:attrName>
                                        </p:attrNameLst>
                                      </p:cBhvr>
                                      <p:tavLst>
                                        <p:tav tm="0">
                                          <p:val>
                                            <p:fltVal val="0"/>
                                          </p:val>
                                        </p:tav>
                                        <p:tav tm="100000">
                                          <p:val>
                                            <p:strVal val="#ppt_w"/>
                                          </p:val>
                                        </p:tav>
                                      </p:tavLst>
                                    </p:anim>
                                    <p:anim calcmode="lin" valueType="num">
                                      <p:cBhvr>
                                        <p:cTn id="134" dur="1000" fill="hold"/>
                                        <p:tgtEl>
                                          <p:spTgt spid="72"/>
                                        </p:tgtEl>
                                        <p:attrNameLst>
                                          <p:attrName>ppt_h</p:attrName>
                                        </p:attrNameLst>
                                      </p:cBhvr>
                                      <p:tavLst>
                                        <p:tav tm="0">
                                          <p:val>
                                            <p:fltVal val="0"/>
                                          </p:val>
                                        </p:tav>
                                        <p:tav tm="100000">
                                          <p:val>
                                            <p:strVal val="#ppt_h"/>
                                          </p:val>
                                        </p:tav>
                                      </p:tavLst>
                                    </p:anim>
                                    <p:anim calcmode="lin" valueType="num">
                                      <p:cBhvr>
                                        <p:cTn id="135" dur="1000" fill="hold"/>
                                        <p:tgtEl>
                                          <p:spTgt spid="72"/>
                                        </p:tgtEl>
                                        <p:attrNameLst>
                                          <p:attrName>style.rotation</p:attrName>
                                        </p:attrNameLst>
                                      </p:cBhvr>
                                      <p:tavLst>
                                        <p:tav tm="0">
                                          <p:val>
                                            <p:fltVal val="90"/>
                                          </p:val>
                                        </p:tav>
                                        <p:tav tm="100000">
                                          <p:val>
                                            <p:fltVal val="0"/>
                                          </p:val>
                                        </p:tav>
                                      </p:tavLst>
                                    </p:anim>
                                    <p:animEffect transition="in" filter="fade">
                                      <p:cBhvr>
                                        <p:cTn id="136" dur="1000"/>
                                        <p:tgtEl>
                                          <p:spTgt spid="72"/>
                                        </p:tgtEl>
                                      </p:cBhvr>
                                    </p:animEffect>
                                  </p:childTnLst>
                                </p:cTn>
                              </p:par>
                            </p:childTnLst>
                          </p:cTn>
                        </p:par>
                      </p:childTnLst>
                    </p:cTn>
                  </p:par>
                </p:childTnLst>
              </p:cTn>
              <p:nextCondLst>
                <p:cond evt="onClick" delay="0">
                  <p:tgtEl>
                    <p:spTgt spid="65"/>
                  </p:tgtEl>
                </p:cond>
              </p:nextCondLst>
            </p:seq>
            <p:seq concurrent="1" nextAc="seek">
              <p:cTn id="137" restart="whenNotActive" fill="hold" evtFilter="cancelBubble" nodeType="interactiveSeq">
                <p:stCondLst>
                  <p:cond evt="onClick" delay="0">
                    <p:tgtEl>
                      <p:spTgt spid="73"/>
                    </p:tgtEl>
                  </p:cond>
                </p:stCondLst>
                <p:endSync evt="end" delay="0">
                  <p:rtn val="all"/>
                </p:endSync>
                <p:childTnLst>
                  <p:par>
                    <p:cTn id="138" fill="hold">
                      <p:stCondLst>
                        <p:cond delay="0"/>
                      </p:stCondLst>
                      <p:childTnLst>
                        <p:par>
                          <p:cTn id="139" fill="hold">
                            <p:stCondLst>
                              <p:cond delay="0"/>
                            </p:stCondLst>
                            <p:childTnLst>
                              <p:par>
                                <p:cTn id="140" presetID="31" presetClass="exit" presetSubtype="0" fill="hold" grpId="1" nodeType="withEffect">
                                  <p:stCondLst>
                                    <p:cond delay="0"/>
                                  </p:stCondLst>
                                  <p:childTnLst>
                                    <p:anim calcmode="lin" valueType="num">
                                      <p:cBhvr>
                                        <p:cTn id="141" dur="1000"/>
                                        <p:tgtEl>
                                          <p:spTgt spid="73"/>
                                        </p:tgtEl>
                                        <p:attrNameLst>
                                          <p:attrName>ppt_w</p:attrName>
                                        </p:attrNameLst>
                                      </p:cBhvr>
                                      <p:tavLst>
                                        <p:tav tm="0">
                                          <p:val>
                                            <p:strVal val="ppt_w"/>
                                          </p:val>
                                        </p:tav>
                                        <p:tav tm="100000">
                                          <p:val>
                                            <p:fltVal val="0"/>
                                          </p:val>
                                        </p:tav>
                                      </p:tavLst>
                                    </p:anim>
                                    <p:anim calcmode="lin" valueType="num">
                                      <p:cBhvr>
                                        <p:cTn id="142" dur="1000"/>
                                        <p:tgtEl>
                                          <p:spTgt spid="73"/>
                                        </p:tgtEl>
                                        <p:attrNameLst>
                                          <p:attrName>ppt_h</p:attrName>
                                        </p:attrNameLst>
                                      </p:cBhvr>
                                      <p:tavLst>
                                        <p:tav tm="0">
                                          <p:val>
                                            <p:strVal val="ppt_h"/>
                                          </p:val>
                                        </p:tav>
                                        <p:tav tm="100000">
                                          <p:val>
                                            <p:fltVal val="0"/>
                                          </p:val>
                                        </p:tav>
                                      </p:tavLst>
                                    </p:anim>
                                    <p:anim calcmode="lin" valueType="num">
                                      <p:cBhvr>
                                        <p:cTn id="143" dur="1000"/>
                                        <p:tgtEl>
                                          <p:spTgt spid="73"/>
                                        </p:tgtEl>
                                        <p:attrNameLst>
                                          <p:attrName>style.rotation</p:attrName>
                                        </p:attrNameLst>
                                      </p:cBhvr>
                                      <p:tavLst>
                                        <p:tav tm="0">
                                          <p:val>
                                            <p:fltVal val="0"/>
                                          </p:val>
                                        </p:tav>
                                        <p:tav tm="100000">
                                          <p:val>
                                            <p:fltVal val="90"/>
                                          </p:val>
                                        </p:tav>
                                      </p:tavLst>
                                    </p:anim>
                                    <p:animEffect transition="out" filter="fade">
                                      <p:cBhvr>
                                        <p:cTn id="144" dur="1000"/>
                                        <p:tgtEl>
                                          <p:spTgt spid="73"/>
                                        </p:tgtEl>
                                      </p:cBhvr>
                                    </p:animEffect>
                                    <p:set>
                                      <p:cBhvr>
                                        <p:cTn id="145" dur="1" fill="hold">
                                          <p:stCondLst>
                                            <p:cond delay="999"/>
                                          </p:stCondLst>
                                        </p:cTn>
                                        <p:tgtEl>
                                          <p:spTgt spid="73"/>
                                        </p:tgtEl>
                                        <p:attrNameLst>
                                          <p:attrName>style.visibility</p:attrName>
                                        </p:attrNameLst>
                                      </p:cBhvr>
                                      <p:to>
                                        <p:strVal val="hidden"/>
                                      </p:to>
                                    </p:set>
                                  </p:childTnLst>
                                </p:cTn>
                              </p:par>
                            </p:childTnLst>
                          </p:cTn>
                        </p:par>
                      </p:childTnLst>
                    </p:cTn>
                  </p:par>
                </p:childTnLst>
              </p:cTn>
              <p:nextCondLst>
                <p:cond evt="onClick" delay="0">
                  <p:tgtEl>
                    <p:spTgt spid="73"/>
                  </p:tgtEl>
                </p:cond>
              </p:nextCondLst>
            </p:seq>
            <p:seq concurrent="1" nextAc="seek">
              <p:cTn id="146" restart="whenNotActive" fill="hold" evtFilter="cancelBubble" nodeType="interactiveSeq">
                <p:stCondLst>
                  <p:cond evt="onClick" delay="0">
                    <p:tgtEl>
                      <p:spTgt spid="59"/>
                    </p:tgtEl>
                  </p:cond>
                </p:stCondLst>
                <p:endSync evt="end" delay="0">
                  <p:rtn val="all"/>
                </p:endSync>
                <p:childTnLst>
                  <p:par>
                    <p:cTn id="147" fill="hold">
                      <p:stCondLst>
                        <p:cond delay="0"/>
                      </p:stCondLst>
                      <p:childTnLst>
                        <p:par>
                          <p:cTn id="148" fill="hold">
                            <p:stCondLst>
                              <p:cond delay="0"/>
                            </p:stCondLst>
                            <p:childTnLst>
                              <p:par>
                                <p:cTn id="149" presetID="31" presetClass="entr" presetSubtype="0" fill="hold" grpId="0" nodeType="withEffect">
                                  <p:stCondLst>
                                    <p:cond delay="0"/>
                                  </p:stCondLst>
                                  <p:childTnLst>
                                    <p:set>
                                      <p:cBhvr>
                                        <p:cTn id="150" dur="1" fill="hold">
                                          <p:stCondLst>
                                            <p:cond delay="0"/>
                                          </p:stCondLst>
                                        </p:cTn>
                                        <p:tgtEl>
                                          <p:spTgt spid="70"/>
                                        </p:tgtEl>
                                        <p:attrNameLst>
                                          <p:attrName>style.visibility</p:attrName>
                                        </p:attrNameLst>
                                      </p:cBhvr>
                                      <p:to>
                                        <p:strVal val="visible"/>
                                      </p:to>
                                    </p:set>
                                    <p:anim calcmode="lin" valueType="num">
                                      <p:cBhvr>
                                        <p:cTn id="151" dur="1000" fill="hold"/>
                                        <p:tgtEl>
                                          <p:spTgt spid="70"/>
                                        </p:tgtEl>
                                        <p:attrNameLst>
                                          <p:attrName>ppt_w</p:attrName>
                                        </p:attrNameLst>
                                      </p:cBhvr>
                                      <p:tavLst>
                                        <p:tav tm="0">
                                          <p:val>
                                            <p:fltVal val="0"/>
                                          </p:val>
                                        </p:tav>
                                        <p:tav tm="100000">
                                          <p:val>
                                            <p:strVal val="#ppt_w"/>
                                          </p:val>
                                        </p:tav>
                                      </p:tavLst>
                                    </p:anim>
                                    <p:anim calcmode="lin" valueType="num">
                                      <p:cBhvr>
                                        <p:cTn id="152" dur="1000" fill="hold"/>
                                        <p:tgtEl>
                                          <p:spTgt spid="70"/>
                                        </p:tgtEl>
                                        <p:attrNameLst>
                                          <p:attrName>ppt_h</p:attrName>
                                        </p:attrNameLst>
                                      </p:cBhvr>
                                      <p:tavLst>
                                        <p:tav tm="0">
                                          <p:val>
                                            <p:fltVal val="0"/>
                                          </p:val>
                                        </p:tav>
                                        <p:tav tm="100000">
                                          <p:val>
                                            <p:strVal val="#ppt_h"/>
                                          </p:val>
                                        </p:tav>
                                      </p:tavLst>
                                    </p:anim>
                                    <p:anim calcmode="lin" valueType="num">
                                      <p:cBhvr>
                                        <p:cTn id="153" dur="1000" fill="hold"/>
                                        <p:tgtEl>
                                          <p:spTgt spid="70"/>
                                        </p:tgtEl>
                                        <p:attrNameLst>
                                          <p:attrName>style.rotation</p:attrName>
                                        </p:attrNameLst>
                                      </p:cBhvr>
                                      <p:tavLst>
                                        <p:tav tm="0">
                                          <p:val>
                                            <p:fltVal val="90"/>
                                          </p:val>
                                        </p:tav>
                                        <p:tav tm="100000">
                                          <p:val>
                                            <p:fltVal val="0"/>
                                          </p:val>
                                        </p:tav>
                                      </p:tavLst>
                                    </p:anim>
                                    <p:animEffect transition="in" filter="fade">
                                      <p:cBhvr>
                                        <p:cTn id="154" dur="1000"/>
                                        <p:tgtEl>
                                          <p:spTgt spid="70"/>
                                        </p:tgtEl>
                                      </p:cBhvr>
                                    </p:animEffect>
                                  </p:childTnLst>
                                </p:cTn>
                              </p:par>
                            </p:childTnLst>
                          </p:cTn>
                        </p:par>
                      </p:childTnLst>
                    </p:cTn>
                  </p:par>
                </p:childTnLst>
              </p:cTn>
              <p:nextCondLst>
                <p:cond evt="onClick" delay="0">
                  <p:tgtEl>
                    <p:spTgt spid="59"/>
                  </p:tgtEl>
                </p:cond>
              </p:nextCondLst>
            </p:seq>
            <p:seq concurrent="1" nextAc="seek">
              <p:cTn id="155" restart="whenNotActive" fill="hold" evtFilter="cancelBubble" nodeType="interactiveSeq">
                <p:stCondLst>
                  <p:cond evt="onClick" delay="0">
                    <p:tgtEl>
                      <p:spTgt spid="74"/>
                    </p:tgtEl>
                  </p:cond>
                </p:stCondLst>
                <p:endSync evt="end" delay="0">
                  <p:rtn val="all"/>
                </p:endSync>
                <p:childTnLst>
                  <p:par>
                    <p:cTn id="156" fill="hold">
                      <p:stCondLst>
                        <p:cond delay="0"/>
                      </p:stCondLst>
                      <p:childTnLst>
                        <p:par>
                          <p:cTn id="157" fill="hold">
                            <p:stCondLst>
                              <p:cond delay="0"/>
                            </p:stCondLst>
                            <p:childTnLst>
                              <p:par>
                                <p:cTn id="158" presetID="31" presetClass="exit" presetSubtype="0" fill="hold" grpId="1" nodeType="withEffect">
                                  <p:stCondLst>
                                    <p:cond delay="0"/>
                                  </p:stCondLst>
                                  <p:childTnLst>
                                    <p:anim calcmode="lin" valueType="num">
                                      <p:cBhvr>
                                        <p:cTn id="159" dur="1000"/>
                                        <p:tgtEl>
                                          <p:spTgt spid="74"/>
                                        </p:tgtEl>
                                        <p:attrNameLst>
                                          <p:attrName>ppt_w</p:attrName>
                                        </p:attrNameLst>
                                      </p:cBhvr>
                                      <p:tavLst>
                                        <p:tav tm="0">
                                          <p:val>
                                            <p:strVal val="ppt_w"/>
                                          </p:val>
                                        </p:tav>
                                        <p:tav tm="100000">
                                          <p:val>
                                            <p:fltVal val="0"/>
                                          </p:val>
                                        </p:tav>
                                      </p:tavLst>
                                    </p:anim>
                                    <p:anim calcmode="lin" valueType="num">
                                      <p:cBhvr>
                                        <p:cTn id="160" dur="1000"/>
                                        <p:tgtEl>
                                          <p:spTgt spid="74"/>
                                        </p:tgtEl>
                                        <p:attrNameLst>
                                          <p:attrName>ppt_h</p:attrName>
                                        </p:attrNameLst>
                                      </p:cBhvr>
                                      <p:tavLst>
                                        <p:tav tm="0">
                                          <p:val>
                                            <p:strVal val="ppt_h"/>
                                          </p:val>
                                        </p:tav>
                                        <p:tav tm="100000">
                                          <p:val>
                                            <p:fltVal val="0"/>
                                          </p:val>
                                        </p:tav>
                                      </p:tavLst>
                                    </p:anim>
                                    <p:anim calcmode="lin" valueType="num">
                                      <p:cBhvr>
                                        <p:cTn id="161" dur="1000"/>
                                        <p:tgtEl>
                                          <p:spTgt spid="74"/>
                                        </p:tgtEl>
                                        <p:attrNameLst>
                                          <p:attrName>style.rotation</p:attrName>
                                        </p:attrNameLst>
                                      </p:cBhvr>
                                      <p:tavLst>
                                        <p:tav tm="0">
                                          <p:val>
                                            <p:fltVal val="0"/>
                                          </p:val>
                                        </p:tav>
                                        <p:tav tm="100000">
                                          <p:val>
                                            <p:fltVal val="90"/>
                                          </p:val>
                                        </p:tav>
                                      </p:tavLst>
                                    </p:anim>
                                    <p:animEffect transition="out" filter="fade">
                                      <p:cBhvr>
                                        <p:cTn id="162" dur="1000"/>
                                        <p:tgtEl>
                                          <p:spTgt spid="74"/>
                                        </p:tgtEl>
                                      </p:cBhvr>
                                    </p:animEffect>
                                    <p:set>
                                      <p:cBhvr>
                                        <p:cTn id="163" dur="1" fill="hold">
                                          <p:stCondLst>
                                            <p:cond delay="999"/>
                                          </p:stCondLst>
                                        </p:cTn>
                                        <p:tgtEl>
                                          <p:spTgt spid="74"/>
                                        </p:tgtEl>
                                        <p:attrNameLst>
                                          <p:attrName>style.visibility</p:attrName>
                                        </p:attrNameLst>
                                      </p:cBhvr>
                                      <p:to>
                                        <p:strVal val="hidden"/>
                                      </p:to>
                                    </p:set>
                                  </p:childTnLst>
                                </p:cTn>
                              </p:par>
                            </p:childTnLst>
                          </p:cTn>
                        </p:par>
                      </p:childTnLst>
                    </p:cTn>
                  </p:par>
                </p:childTnLst>
              </p:cTn>
              <p:nextCondLst>
                <p:cond evt="onClick" delay="0">
                  <p:tgtEl>
                    <p:spTgt spid="74"/>
                  </p:tgtEl>
                </p:cond>
              </p:nextCondLst>
            </p:seq>
            <p:seq concurrent="1" nextAc="seek">
              <p:cTn id="164" restart="whenNotActive" fill="hold" evtFilter="cancelBubble" nodeType="interactiveSeq">
                <p:stCondLst>
                  <p:cond evt="onClick" delay="0">
                    <p:tgtEl>
                      <p:spTgt spid="60"/>
                    </p:tgtEl>
                  </p:cond>
                </p:stCondLst>
                <p:endSync evt="end" delay="0">
                  <p:rtn val="all"/>
                </p:endSync>
                <p:childTnLst>
                  <p:par>
                    <p:cTn id="165" fill="hold">
                      <p:stCondLst>
                        <p:cond delay="0"/>
                      </p:stCondLst>
                      <p:childTnLst>
                        <p:par>
                          <p:cTn id="166" fill="hold">
                            <p:stCondLst>
                              <p:cond delay="0"/>
                            </p:stCondLst>
                            <p:childTnLst>
                              <p:par>
                                <p:cTn id="167" presetID="31" presetClass="entr" presetSubtype="0" fill="hold" grpId="0" nodeType="withEffect">
                                  <p:stCondLst>
                                    <p:cond delay="0"/>
                                  </p:stCondLst>
                                  <p:childTnLst>
                                    <p:set>
                                      <p:cBhvr>
                                        <p:cTn id="168" dur="1" fill="hold">
                                          <p:stCondLst>
                                            <p:cond delay="0"/>
                                          </p:stCondLst>
                                        </p:cTn>
                                        <p:tgtEl>
                                          <p:spTgt spid="74"/>
                                        </p:tgtEl>
                                        <p:attrNameLst>
                                          <p:attrName>style.visibility</p:attrName>
                                        </p:attrNameLst>
                                      </p:cBhvr>
                                      <p:to>
                                        <p:strVal val="visible"/>
                                      </p:to>
                                    </p:set>
                                    <p:anim calcmode="lin" valueType="num">
                                      <p:cBhvr>
                                        <p:cTn id="169" dur="1000" fill="hold"/>
                                        <p:tgtEl>
                                          <p:spTgt spid="74"/>
                                        </p:tgtEl>
                                        <p:attrNameLst>
                                          <p:attrName>ppt_w</p:attrName>
                                        </p:attrNameLst>
                                      </p:cBhvr>
                                      <p:tavLst>
                                        <p:tav tm="0">
                                          <p:val>
                                            <p:fltVal val="0"/>
                                          </p:val>
                                        </p:tav>
                                        <p:tav tm="100000">
                                          <p:val>
                                            <p:strVal val="#ppt_w"/>
                                          </p:val>
                                        </p:tav>
                                      </p:tavLst>
                                    </p:anim>
                                    <p:anim calcmode="lin" valueType="num">
                                      <p:cBhvr>
                                        <p:cTn id="170" dur="1000" fill="hold"/>
                                        <p:tgtEl>
                                          <p:spTgt spid="74"/>
                                        </p:tgtEl>
                                        <p:attrNameLst>
                                          <p:attrName>ppt_h</p:attrName>
                                        </p:attrNameLst>
                                      </p:cBhvr>
                                      <p:tavLst>
                                        <p:tav tm="0">
                                          <p:val>
                                            <p:fltVal val="0"/>
                                          </p:val>
                                        </p:tav>
                                        <p:tav tm="100000">
                                          <p:val>
                                            <p:strVal val="#ppt_h"/>
                                          </p:val>
                                        </p:tav>
                                      </p:tavLst>
                                    </p:anim>
                                    <p:anim calcmode="lin" valueType="num">
                                      <p:cBhvr>
                                        <p:cTn id="171" dur="1000" fill="hold"/>
                                        <p:tgtEl>
                                          <p:spTgt spid="74"/>
                                        </p:tgtEl>
                                        <p:attrNameLst>
                                          <p:attrName>style.rotation</p:attrName>
                                        </p:attrNameLst>
                                      </p:cBhvr>
                                      <p:tavLst>
                                        <p:tav tm="0">
                                          <p:val>
                                            <p:fltVal val="90"/>
                                          </p:val>
                                        </p:tav>
                                        <p:tav tm="100000">
                                          <p:val>
                                            <p:fltVal val="0"/>
                                          </p:val>
                                        </p:tav>
                                      </p:tavLst>
                                    </p:anim>
                                    <p:animEffect transition="in" filter="fade">
                                      <p:cBhvr>
                                        <p:cTn id="172" dur="1000"/>
                                        <p:tgtEl>
                                          <p:spTgt spid="74"/>
                                        </p:tgtEl>
                                      </p:cBhvr>
                                    </p:animEffect>
                                  </p:childTnLst>
                                </p:cTn>
                              </p:par>
                            </p:childTnLst>
                          </p:cTn>
                        </p:par>
                      </p:childTnLst>
                    </p:cTn>
                  </p:par>
                </p:childTnLst>
              </p:cTn>
              <p:nextCondLst>
                <p:cond evt="onClick" delay="0">
                  <p:tgtEl>
                    <p:spTgt spid="60"/>
                  </p:tgtEl>
                </p:cond>
              </p:nextCondLst>
            </p:seq>
            <p:seq concurrent="1" nextAc="seek">
              <p:cTn id="173" restart="whenNotActive" fill="hold" evtFilter="cancelBubble" nodeType="interactiveSeq">
                <p:stCondLst>
                  <p:cond evt="onClick" delay="0">
                    <p:tgtEl>
                      <p:spTgt spid="61"/>
                    </p:tgtEl>
                  </p:cond>
                </p:stCondLst>
                <p:endSync evt="end" delay="0">
                  <p:rtn val="all"/>
                </p:endSync>
                <p:childTnLst>
                  <p:par>
                    <p:cTn id="174" fill="hold">
                      <p:stCondLst>
                        <p:cond delay="0"/>
                      </p:stCondLst>
                      <p:childTnLst>
                        <p:par>
                          <p:cTn id="175" fill="hold">
                            <p:stCondLst>
                              <p:cond delay="0"/>
                            </p:stCondLst>
                            <p:childTnLst>
                              <p:par>
                                <p:cTn id="176" presetID="31" presetClass="entr" presetSubtype="0" fill="hold" grpId="0" nodeType="withEffect">
                                  <p:stCondLst>
                                    <p:cond delay="0"/>
                                  </p:stCondLst>
                                  <p:childTnLst>
                                    <p:set>
                                      <p:cBhvr>
                                        <p:cTn id="177" dur="1" fill="hold">
                                          <p:stCondLst>
                                            <p:cond delay="0"/>
                                          </p:stCondLst>
                                        </p:cTn>
                                        <p:tgtEl>
                                          <p:spTgt spid="73"/>
                                        </p:tgtEl>
                                        <p:attrNameLst>
                                          <p:attrName>style.visibility</p:attrName>
                                        </p:attrNameLst>
                                      </p:cBhvr>
                                      <p:to>
                                        <p:strVal val="visible"/>
                                      </p:to>
                                    </p:set>
                                    <p:anim calcmode="lin" valueType="num">
                                      <p:cBhvr>
                                        <p:cTn id="178" dur="1000" fill="hold"/>
                                        <p:tgtEl>
                                          <p:spTgt spid="73"/>
                                        </p:tgtEl>
                                        <p:attrNameLst>
                                          <p:attrName>ppt_w</p:attrName>
                                        </p:attrNameLst>
                                      </p:cBhvr>
                                      <p:tavLst>
                                        <p:tav tm="0">
                                          <p:val>
                                            <p:fltVal val="0"/>
                                          </p:val>
                                        </p:tav>
                                        <p:tav tm="100000">
                                          <p:val>
                                            <p:strVal val="#ppt_w"/>
                                          </p:val>
                                        </p:tav>
                                      </p:tavLst>
                                    </p:anim>
                                    <p:anim calcmode="lin" valueType="num">
                                      <p:cBhvr>
                                        <p:cTn id="179" dur="1000" fill="hold"/>
                                        <p:tgtEl>
                                          <p:spTgt spid="73"/>
                                        </p:tgtEl>
                                        <p:attrNameLst>
                                          <p:attrName>ppt_h</p:attrName>
                                        </p:attrNameLst>
                                      </p:cBhvr>
                                      <p:tavLst>
                                        <p:tav tm="0">
                                          <p:val>
                                            <p:fltVal val="0"/>
                                          </p:val>
                                        </p:tav>
                                        <p:tav tm="100000">
                                          <p:val>
                                            <p:strVal val="#ppt_h"/>
                                          </p:val>
                                        </p:tav>
                                      </p:tavLst>
                                    </p:anim>
                                    <p:anim calcmode="lin" valueType="num">
                                      <p:cBhvr>
                                        <p:cTn id="180" dur="1000" fill="hold"/>
                                        <p:tgtEl>
                                          <p:spTgt spid="73"/>
                                        </p:tgtEl>
                                        <p:attrNameLst>
                                          <p:attrName>style.rotation</p:attrName>
                                        </p:attrNameLst>
                                      </p:cBhvr>
                                      <p:tavLst>
                                        <p:tav tm="0">
                                          <p:val>
                                            <p:fltVal val="90"/>
                                          </p:val>
                                        </p:tav>
                                        <p:tav tm="100000">
                                          <p:val>
                                            <p:fltVal val="0"/>
                                          </p:val>
                                        </p:tav>
                                      </p:tavLst>
                                    </p:anim>
                                    <p:animEffect transition="in" filter="fade">
                                      <p:cBhvr>
                                        <p:cTn id="181" dur="1000"/>
                                        <p:tgtEl>
                                          <p:spTgt spid="73"/>
                                        </p:tgtEl>
                                      </p:cBhvr>
                                    </p:animEffect>
                                  </p:childTnLst>
                                </p:cTn>
                              </p:par>
                            </p:childTnLst>
                          </p:cTn>
                        </p:par>
                      </p:childTnLst>
                    </p:cTn>
                  </p:par>
                </p:childTnLst>
              </p:cTn>
              <p:nextCondLst>
                <p:cond evt="onClick" delay="0">
                  <p:tgtEl>
                    <p:spTgt spid="61"/>
                  </p:tgtEl>
                </p:cond>
              </p:nextCondLst>
            </p:seq>
            <p:seq concurrent="1" nextAc="seek">
              <p:cTn id="182" restart="whenNotActive" fill="hold" evtFilter="cancelBubble" nodeType="interactiveSeq">
                <p:stCondLst>
                  <p:cond evt="onClick" delay="0">
                    <p:tgtEl>
                      <p:spTgt spid="76"/>
                    </p:tgtEl>
                  </p:cond>
                </p:stCondLst>
                <p:endSync evt="end" delay="0">
                  <p:rtn val="all"/>
                </p:endSync>
                <p:childTnLst>
                  <p:par>
                    <p:cTn id="183" fill="hold">
                      <p:stCondLst>
                        <p:cond delay="0"/>
                      </p:stCondLst>
                      <p:childTnLst>
                        <p:par>
                          <p:cTn id="184" fill="hold">
                            <p:stCondLst>
                              <p:cond delay="0"/>
                            </p:stCondLst>
                            <p:childTnLst>
                              <p:par>
                                <p:cTn id="185" presetID="31" presetClass="exit" presetSubtype="0" fill="hold" grpId="1" nodeType="withEffect">
                                  <p:stCondLst>
                                    <p:cond delay="0"/>
                                  </p:stCondLst>
                                  <p:childTnLst>
                                    <p:anim calcmode="lin" valueType="num">
                                      <p:cBhvr>
                                        <p:cTn id="186" dur="1000"/>
                                        <p:tgtEl>
                                          <p:spTgt spid="76"/>
                                        </p:tgtEl>
                                        <p:attrNameLst>
                                          <p:attrName>ppt_w</p:attrName>
                                        </p:attrNameLst>
                                      </p:cBhvr>
                                      <p:tavLst>
                                        <p:tav tm="0">
                                          <p:val>
                                            <p:strVal val="ppt_w"/>
                                          </p:val>
                                        </p:tav>
                                        <p:tav tm="100000">
                                          <p:val>
                                            <p:fltVal val="0"/>
                                          </p:val>
                                        </p:tav>
                                      </p:tavLst>
                                    </p:anim>
                                    <p:anim calcmode="lin" valueType="num">
                                      <p:cBhvr>
                                        <p:cTn id="187" dur="1000"/>
                                        <p:tgtEl>
                                          <p:spTgt spid="76"/>
                                        </p:tgtEl>
                                        <p:attrNameLst>
                                          <p:attrName>ppt_h</p:attrName>
                                        </p:attrNameLst>
                                      </p:cBhvr>
                                      <p:tavLst>
                                        <p:tav tm="0">
                                          <p:val>
                                            <p:strVal val="ppt_h"/>
                                          </p:val>
                                        </p:tav>
                                        <p:tav tm="100000">
                                          <p:val>
                                            <p:fltVal val="0"/>
                                          </p:val>
                                        </p:tav>
                                      </p:tavLst>
                                    </p:anim>
                                    <p:anim calcmode="lin" valueType="num">
                                      <p:cBhvr>
                                        <p:cTn id="188" dur="1000"/>
                                        <p:tgtEl>
                                          <p:spTgt spid="76"/>
                                        </p:tgtEl>
                                        <p:attrNameLst>
                                          <p:attrName>style.rotation</p:attrName>
                                        </p:attrNameLst>
                                      </p:cBhvr>
                                      <p:tavLst>
                                        <p:tav tm="0">
                                          <p:val>
                                            <p:fltVal val="0"/>
                                          </p:val>
                                        </p:tav>
                                        <p:tav tm="100000">
                                          <p:val>
                                            <p:fltVal val="90"/>
                                          </p:val>
                                        </p:tav>
                                      </p:tavLst>
                                    </p:anim>
                                    <p:animEffect transition="out" filter="fade">
                                      <p:cBhvr>
                                        <p:cTn id="189" dur="1000"/>
                                        <p:tgtEl>
                                          <p:spTgt spid="76"/>
                                        </p:tgtEl>
                                      </p:cBhvr>
                                    </p:animEffect>
                                    <p:set>
                                      <p:cBhvr>
                                        <p:cTn id="190" dur="1" fill="hold">
                                          <p:stCondLst>
                                            <p:cond delay="999"/>
                                          </p:stCondLst>
                                        </p:cTn>
                                        <p:tgtEl>
                                          <p:spTgt spid="76"/>
                                        </p:tgtEl>
                                        <p:attrNameLst>
                                          <p:attrName>style.visibility</p:attrName>
                                        </p:attrNameLst>
                                      </p:cBhvr>
                                      <p:to>
                                        <p:strVal val="hidden"/>
                                      </p:to>
                                    </p:set>
                                  </p:childTnLst>
                                </p:cTn>
                              </p:par>
                            </p:childTnLst>
                          </p:cTn>
                        </p:par>
                      </p:childTnLst>
                    </p:cTn>
                  </p:par>
                </p:childTnLst>
              </p:cTn>
              <p:nextCondLst>
                <p:cond evt="onClick" delay="0">
                  <p:tgtEl>
                    <p:spTgt spid="76"/>
                  </p:tgtEl>
                </p:cond>
              </p:nextCondLst>
            </p:seq>
            <p:seq concurrent="1" nextAc="seek">
              <p:cTn id="191" restart="whenNotActive" fill="hold" evtFilter="cancelBubble" nodeType="interactiveSeq">
                <p:stCondLst>
                  <p:cond evt="onClick" delay="0">
                    <p:tgtEl>
                      <p:spTgt spid="66"/>
                    </p:tgtEl>
                  </p:cond>
                </p:stCondLst>
                <p:endSync evt="end" delay="0">
                  <p:rtn val="all"/>
                </p:endSync>
                <p:childTnLst>
                  <p:par>
                    <p:cTn id="192" fill="hold">
                      <p:stCondLst>
                        <p:cond delay="0"/>
                      </p:stCondLst>
                      <p:childTnLst>
                        <p:par>
                          <p:cTn id="193" fill="hold">
                            <p:stCondLst>
                              <p:cond delay="0"/>
                            </p:stCondLst>
                            <p:childTnLst>
                              <p:par>
                                <p:cTn id="194" presetID="31" presetClass="entr" presetSubtype="0" fill="hold" grpId="0" nodeType="withEffect">
                                  <p:stCondLst>
                                    <p:cond delay="0"/>
                                  </p:stCondLst>
                                  <p:childTnLst>
                                    <p:set>
                                      <p:cBhvr>
                                        <p:cTn id="195" dur="1" fill="hold">
                                          <p:stCondLst>
                                            <p:cond delay="0"/>
                                          </p:stCondLst>
                                        </p:cTn>
                                        <p:tgtEl>
                                          <p:spTgt spid="76"/>
                                        </p:tgtEl>
                                        <p:attrNameLst>
                                          <p:attrName>style.visibility</p:attrName>
                                        </p:attrNameLst>
                                      </p:cBhvr>
                                      <p:to>
                                        <p:strVal val="visible"/>
                                      </p:to>
                                    </p:set>
                                    <p:anim calcmode="lin" valueType="num">
                                      <p:cBhvr>
                                        <p:cTn id="196" dur="1000" fill="hold"/>
                                        <p:tgtEl>
                                          <p:spTgt spid="76"/>
                                        </p:tgtEl>
                                        <p:attrNameLst>
                                          <p:attrName>ppt_w</p:attrName>
                                        </p:attrNameLst>
                                      </p:cBhvr>
                                      <p:tavLst>
                                        <p:tav tm="0">
                                          <p:val>
                                            <p:fltVal val="0"/>
                                          </p:val>
                                        </p:tav>
                                        <p:tav tm="100000">
                                          <p:val>
                                            <p:strVal val="#ppt_w"/>
                                          </p:val>
                                        </p:tav>
                                      </p:tavLst>
                                    </p:anim>
                                    <p:anim calcmode="lin" valueType="num">
                                      <p:cBhvr>
                                        <p:cTn id="197" dur="1000" fill="hold"/>
                                        <p:tgtEl>
                                          <p:spTgt spid="76"/>
                                        </p:tgtEl>
                                        <p:attrNameLst>
                                          <p:attrName>ppt_h</p:attrName>
                                        </p:attrNameLst>
                                      </p:cBhvr>
                                      <p:tavLst>
                                        <p:tav tm="0">
                                          <p:val>
                                            <p:fltVal val="0"/>
                                          </p:val>
                                        </p:tav>
                                        <p:tav tm="100000">
                                          <p:val>
                                            <p:strVal val="#ppt_h"/>
                                          </p:val>
                                        </p:tav>
                                      </p:tavLst>
                                    </p:anim>
                                    <p:anim calcmode="lin" valueType="num">
                                      <p:cBhvr>
                                        <p:cTn id="198" dur="1000" fill="hold"/>
                                        <p:tgtEl>
                                          <p:spTgt spid="76"/>
                                        </p:tgtEl>
                                        <p:attrNameLst>
                                          <p:attrName>style.rotation</p:attrName>
                                        </p:attrNameLst>
                                      </p:cBhvr>
                                      <p:tavLst>
                                        <p:tav tm="0">
                                          <p:val>
                                            <p:fltVal val="90"/>
                                          </p:val>
                                        </p:tav>
                                        <p:tav tm="100000">
                                          <p:val>
                                            <p:fltVal val="0"/>
                                          </p:val>
                                        </p:tav>
                                      </p:tavLst>
                                    </p:anim>
                                    <p:animEffect transition="in" filter="fade">
                                      <p:cBhvr>
                                        <p:cTn id="199" dur="1000"/>
                                        <p:tgtEl>
                                          <p:spTgt spid="76"/>
                                        </p:tgtEl>
                                      </p:cBhvr>
                                    </p:animEffect>
                                  </p:childTnLst>
                                </p:cTn>
                              </p:par>
                            </p:childTnLst>
                          </p:cTn>
                        </p:par>
                      </p:childTnLst>
                    </p:cTn>
                  </p:par>
                </p:childTnLst>
              </p:cTn>
              <p:nextCondLst>
                <p:cond evt="onClick" delay="0">
                  <p:tgtEl>
                    <p:spTgt spid="66"/>
                  </p:tgtEl>
                </p:cond>
              </p:nextCondLst>
            </p:seq>
            <p:seq concurrent="1" nextAc="seek">
              <p:cTn id="200" restart="whenNotActive" fill="hold" evtFilter="cancelBubble" nodeType="interactiveSeq">
                <p:stCondLst>
                  <p:cond evt="onClick" delay="0">
                    <p:tgtEl>
                      <p:spTgt spid="75"/>
                    </p:tgtEl>
                  </p:cond>
                </p:stCondLst>
                <p:endSync evt="end" delay="0">
                  <p:rtn val="all"/>
                </p:endSync>
                <p:childTnLst>
                  <p:par>
                    <p:cTn id="201" fill="hold">
                      <p:stCondLst>
                        <p:cond delay="0"/>
                      </p:stCondLst>
                      <p:childTnLst>
                        <p:par>
                          <p:cTn id="202" fill="hold">
                            <p:stCondLst>
                              <p:cond delay="0"/>
                            </p:stCondLst>
                            <p:childTnLst>
                              <p:par>
                                <p:cTn id="203" presetID="31" presetClass="exit" presetSubtype="0" fill="hold" grpId="0" nodeType="withEffect">
                                  <p:stCondLst>
                                    <p:cond delay="0"/>
                                  </p:stCondLst>
                                  <p:childTnLst>
                                    <p:anim calcmode="lin" valueType="num">
                                      <p:cBhvr>
                                        <p:cTn id="204" dur="1000"/>
                                        <p:tgtEl>
                                          <p:spTgt spid="75"/>
                                        </p:tgtEl>
                                        <p:attrNameLst>
                                          <p:attrName>ppt_w</p:attrName>
                                        </p:attrNameLst>
                                      </p:cBhvr>
                                      <p:tavLst>
                                        <p:tav tm="0">
                                          <p:val>
                                            <p:strVal val="ppt_w"/>
                                          </p:val>
                                        </p:tav>
                                        <p:tav tm="100000">
                                          <p:val>
                                            <p:fltVal val="0"/>
                                          </p:val>
                                        </p:tav>
                                      </p:tavLst>
                                    </p:anim>
                                    <p:anim calcmode="lin" valueType="num">
                                      <p:cBhvr>
                                        <p:cTn id="205" dur="1000"/>
                                        <p:tgtEl>
                                          <p:spTgt spid="75"/>
                                        </p:tgtEl>
                                        <p:attrNameLst>
                                          <p:attrName>ppt_h</p:attrName>
                                        </p:attrNameLst>
                                      </p:cBhvr>
                                      <p:tavLst>
                                        <p:tav tm="0">
                                          <p:val>
                                            <p:strVal val="ppt_h"/>
                                          </p:val>
                                        </p:tav>
                                        <p:tav tm="100000">
                                          <p:val>
                                            <p:fltVal val="0"/>
                                          </p:val>
                                        </p:tav>
                                      </p:tavLst>
                                    </p:anim>
                                    <p:anim calcmode="lin" valueType="num">
                                      <p:cBhvr>
                                        <p:cTn id="206" dur="1000"/>
                                        <p:tgtEl>
                                          <p:spTgt spid="75"/>
                                        </p:tgtEl>
                                        <p:attrNameLst>
                                          <p:attrName>style.rotation</p:attrName>
                                        </p:attrNameLst>
                                      </p:cBhvr>
                                      <p:tavLst>
                                        <p:tav tm="0">
                                          <p:val>
                                            <p:fltVal val="0"/>
                                          </p:val>
                                        </p:tav>
                                        <p:tav tm="100000">
                                          <p:val>
                                            <p:fltVal val="90"/>
                                          </p:val>
                                        </p:tav>
                                      </p:tavLst>
                                    </p:anim>
                                    <p:animEffect transition="out" filter="fade">
                                      <p:cBhvr>
                                        <p:cTn id="207" dur="1000"/>
                                        <p:tgtEl>
                                          <p:spTgt spid="75"/>
                                        </p:tgtEl>
                                      </p:cBhvr>
                                    </p:animEffect>
                                    <p:set>
                                      <p:cBhvr>
                                        <p:cTn id="208" dur="1" fill="hold">
                                          <p:stCondLst>
                                            <p:cond delay="999"/>
                                          </p:stCondLst>
                                        </p:cTn>
                                        <p:tgtEl>
                                          <p:spTgt spid="75"/>
                                        </p:tgtEl>
                                        <p:attrNameLst>
                                          <p:attrName>style.visibility</p:attrName>
                                        </p:attrNameLst>
                                      </p:cBhvr>
                                      <p:to>
                                        <p:strVal val="hidden"/>
                                      </p:to>
                                    </p:set>
                                  </p:childTnLst>
                                </p:cTn>
                              </p:par>
                            </p:childTnLst>
                          </p:cTn>
                        </p:par>
                      </p:childTnLst>
                    </p:cTn>
                  </p:par>
                </p:childTnLst>
              </p:cTn>
              <p:nextCondLst>
                <p:cond evt="onClick" delay="0">
                  <p:tgtEl>
                    <p:spTgt spid="75"/>
                  </p:tgtEl>
                </p:cond>
              </p:nextCondLst>
            </p:seq>
            <p:seq concurrent="1" nextAc="seek">
              <p:cTn id="209" restart="whenNotActive" fill="hold" evtFilter="cancelBubble" nodeType="interactiveSeq">
                <p:stCondLst>
                  <p:cond evt="onClick" delay="0">
                    <p:tgtEl>
                      <p:spTgt spid="64"/>
                    </p:tgtEl>
                  </p:cond>
                </p:stCondLst>
                <p:endSync evt="end" delay="0">
                  <p:rtn val="all"/>
                </p:endSync>
                <p:childTnLst>
                  <p:par>
                    <p:cTn id="210" fill="hold">
                      <p:stCondLst>
                        <p:cond delay="0"/>
                      </p:stCondLst>
                      <p:childTnLst>
                        <p:par>
                          <p:cTn id="211" fill="hold">
                            <p:stCondLst>
                              <p:cond delay="0"/>
                            </p:stCondLst>
                            <p:childTnLst>
                              <p:par>
                                <p:cTn id="212" presetID="31" presetClass="entr" presetSubtype="0" fill="hold" grpId="1" nodeType="withEffect">
                                  <p:stCondLst>
                                    <p:cond delay="0"/>
                                  </p:stCondLst>
                                  <p:childTnLst>
                                    <p:set>
                                      <p:cBhvr>
                                        <p:cTn id="213" dur="1" fill="hold">
                                          <p:stCondLst>
                                            <p:cond delay="0"/>
                                          </p:stCondLst>
                                        </p:cTn>
                                        <p:tgtEl>
                                          <p:spTgt spid="75"/>
                                        </p:tgtEl>
                                        <p:attrNameLst>
                                          <p:attrName>style.visibility</p:attrName>
                                        </p:attrNameLst>
                                      </p:cBhvr>
                                      <p:to>
                                        <p:strVal val="visible"/>
                                      </p:to>
                                    </p:set>
                                    <p:anim calcmode="lin" valueType="num">
                                      <p:cBhvr>
                                        <p:cTn id="214" dur="1000" fill="hold"/>
                                        <p:tgtEl>
                                          <p:spTgt spid="75"/>
                                        </p:tgtEl>
                                        <p:attrNameLst>
                                          <p:attrName>ppt_w</p:attrName>
                                        </p:attrNameLst>
                                      </p:cBhvr>
                                      <p:tavLst>
                                        <p:tav tm="0">
                                          <p:val>
                                            <p:fltVal val="0"/>
                                          </p:val>
                                        </p:tav>
                                        <p:tav tm="100000">
                                          <p:val>
                                            <p:strVal val="#ppt_w"/>
                                          </p:val>
                                        </p:tav>
                                      </p:tavLst>
                                    </p:anim>
                                    <p:anim calcmode="lin" valueType="num">
                                      <p:cBhvr>
                                        <p:cTn id="215" dur="1000" fill="hold"/>
                                        <p:tgtEl>
                                          <p:spTgt spid="75"/>
                                        </p:tgtEl>
                                        <p:attrNameLst>
                                          <p:attrName>ppt_h</p:attrName>
                                        </p:attrNameLst>
                                      </p:cBhvr>
                                      <p:tavLst>
                                        <p:tav tm="0">
                                          <p:val>
                                            <p:fltVal val="0"/>
                                          </p:val>
                                        </p:tav>
                                        <p:tav tm="100000">
                                          <p:val>
                                            <p:strVal val="#ppt_h"/>
                                          </p:val>
                                        </p:tav>
                                      </p:tavLst>
                                    </p:anim>
                                    <p:anim calcmode="lin" valueType="num">
                                      <p:cBhvr>
                                        <p:cTn id="216" dur="1000" fill="hold"/>
                                        <p:tgtEl>
                                          <p:spTgt spid="75"/>
                                        </p:tgtEl>
                                        <p:attrNameLst>
                                          <p:attrName>style.rotation</p:attrName>
                                        </p:attrNameLst>
                                      </p:cBhvr>
                                      <p:tavLst>
                                        <p:tav tm="0">
                                          <p:val>
                                            <p:fltVal val="90"/>
                                          </p:val>
                                        </p:tav>
                                        <p:tav tm="100000">
                                          <p:val>
                                            <p:fltVal val="0"/>
                                          </p:val>
                                        </p:tav>
                                      </p:tavLst>
                                    </p:anim>
                                    <p:animEffect transition="in" filter="fade">
                                      <p:cBhvr>
                                        <p:cTn id="217" dur="1000"/>
                                        <p:tgtEl>
                                          <p:spTgt spid="75"/>
                                        </p:tgtEl>
                                      </p:cBhvr>
                                    </p:animEffect>
                                  </p:childTnLst>
                                </p:cTn>
                              </p:par>
                            </p:childTnLst>
                          </p:cTn>
                        </p:par>
                      </p:childTnLst>
                    </p:cTn>
                  </p:par>
                </p:childTnLst>
              </p:cTn>
              <p:nextCondLst>
                <p:cond evt="onClick" delay="0">
                  <p:tgtEl>
                    <p:spTgt spid="64"/>
                  </p:tgtEl>
                </p:cond>
              </p:nextCondLst>
            </p:seq>
            <p:seq concurrent="1" nextAc="seek">
              <p:cTn id="218" restart="whenNotActive" fill="hold" evtFilter="cancelBubble" nodeType="interactiveSeq">
                <p:stCondLst>
                  <p:cond evt="onClick" delay="0">
                    <p:tgtEl>
                      <p:spTgt spid="2"/>
                    </p:tgtEl>
                  </p:cond>
                </p:stCondLst>
                <p:endSync evt="end" delay="0">
                  <p:rtn val="all"/>
                </p:endSync>
                <p:childTnLst>
                  <p:par>
                    <p:cTn id="219" fill="hold">
                      <p:stCondLst>
                        <p:cond delay="0"/>
                      </p:stCondLst>
                      <p:childTnLst>
                        <p:par>
                          <p:cTn id="220" fill="hold">
                            <p:stCondLst>
                              <p:cond delay="0"/>
                            </p:stCondLst>
                            <p:childTnLst>
                              <p:par>
                                <p:cTn id="221" presetID="31" presetClass="exit" presetSubtype="0" fill="hold" nodeType="withEffect">
                                  <p:stCondLst>
                                    <p:cond delay="0"/>
                                  </p:stCondLst>
                                  <p:childTnLst>
                                    <p:anim calcmode="lin" valueType="num">
                                      <p:cBhvr>
                                        <p:cTn id="222" dur="1000"/>
                                        <p:tgtEl>
                                          <p:spTgt spid="2"/>
                                        </p:tgtEl>
                                        <p:attrNameLst>
                                          <p:attrName>ppt_w</p:attrName>
                                        </p:attrNameLst>
                                      </p:cBhvr>
                                      <p:tavLst>
                                        <p:tav tm="0">
                                          <p:val>
                                            <p:strVal val="ppt_w"/>
                                          </p:val>
                                        </p:tav>
                                        <p:tav tm="100000">
                                          <p:val>
                                            <p:fltVal val="0"/>
                                          </p:val>
                                        </p:tav>
                                      </p:tavLst>
                                    </p:anim>
                                    <p:anim calcmode="lin" valueType="num">
                                      <p:cBhvr>
                                        <p:cTn id="223" dur="1000"/>
                                        <p:tgtEl>
                                          <p:spTgt spid="2"/>
                                        </p:tgtEl>
                                        <p:attrNameLst>
                                          <p:attrName>ppt_h</p:attrName>
                                        </p:attrNameLst>
                                      </p:cBhvr>
                                      <p:tavLst>
                                        <p:tav tm="0">
                                          <p:val>
                                            <p:strVal val="ppt_h"/>
                                          </p:val>
                                        </p:tav>
                                        <p:tav tm="100000">
                                          <p:val>
                                            <p:fltVal val="0"/>
                                          </p:val>
                                        </p:tav>
                                      </p:tavLst>
                                    </p:anim>
                                    <p:anim calcmode="lin" valueType="num">
                                      <p:cBhvr>
                                        <p:cTn id="224" dur="1000"/>
                                        <p:tgtEl>
                                          <p:spTgt spid="2"/>
                                        </p:tgtEl>
                                        <p:attrNameLst>
                                          <p:attrName>style.rotation</p:attrName>
                                        </p:attrNameLst>
                                      </p:cBhvr>
                                      <p:tavLst>
                                        <p:tav tm="0">
                                          <p:val>
                                            <p:fltVal val="0"/>
                                          </p:val>
                                        </p:tav>
                                        <p:tav tm="100000">
                                          <p:val>
                                            <p:fltVal val="90"/>
                                          </p:val>
                                        </p:tav>
                                      </p:tavLst>
                                    </p:anim>
                                    <p:animEffect transition="out" filter="fade">
                                      <p:cBhvr>
                                        <p:cTn id="225" dur="1000"/>
                                        <p:tgtEl>
                                          <p:spTgt spid="2"/>
                                        </p:tgtEl>
                                      </p:cBhvr>
                                    </p:animEffect>
                                    <p:set>
                                      <p:cBhvr>
                                        <p:cTn id="226" dur="1" fill="hold">
                                          <p:stCondLst>
                                            <p:cond delay="9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2"/>
                  </p:tgtEl>
                </p:cond>
              </p:nextCondLst>
            </p:seq>
          </p:childTnLst>
        </p:cTn>
      </p:par>
    </p:tnLst>
    <p:bldLst>
      <p:bldP spid="13" grpId="0" animBg="1"/>
      <p:bldP spid="13" grpId="1" animBg="1"/>
      <p:bldP spid="14" grpId="0" animBg="1"/>
      <p:bldP spid="14" grpId="1" animBg="1"/>
      <p:bldP spid="67" grpId="0" animBg="1"/>
      <p:bldP spid="67" grpId="1" animBg="1"/>
      <p:bldP spid="68" grpId="0" animBg="1"/>
      <p:bldP spid="68" grpId="1" animBg="1"/>
      <p:bldP spid="69" grpId="0" animBg="1"/>
      <p:bldP spid="69" grpId="1" animBg="1"/>
      <p:bldP spid="70" grpId="0" animBg="1"/>
      <p:bldP spid="70" grpId="1" animBg="1"/>
      <p:bldP spid="71" grpId="0" animBg="1"/>
      <p:bldP spid="71" grpId="1" animBg="1"/>
      <p:bldP spid="72" grpId="0" animBg="1"/>
      <p:bldP spid="72" grpId="1" animBg="1"/>
      <p:bldP spid="73" grpId="0" animBg="1"/>
      <p:bldP spid="73" grpId="1" animBg="1"/>
      <p:bldP spid="74" grpId="0" animBg="1"/>
      <p:bldP spid="74" grpId="1" animBg="1"/>
      <p:bldP spid="75" grpId="0" animBg="1"/>
      <p:bldP spid="75" grpId="1" animBg="1"/>
      <p:bldP spid="76" grpId="0" animBg="1"/>
      <p:bldP spid="76" grpId="1"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A661EA-33FF-4C45-B23F-05E823DC5CC0}"/>
              </a:ext>
            </a:extLst>
          </p:cNvPr>
          <p:cNvSpPr>
            <a:spLocks noGrp="1"/>
          </p:cNvSpPr>
          <p:nvPr>
            <p:ph type="title"/>
          </p:nvPr>
        </p:nvSpPr>
        <p:spPr/>
        <p:txBody>
          <a:bodyPr/>
          <a:lstStyle/>
          <a:p>
            <a:r>
              <a:rPr lang="he-IL" dirty="0"/>
              <a:t>פתיח הצעה 2</a:t>
            </a:r>
          </a:p>
        </p:txBody>
      </p:sp>
      <p:sp>
        <p:nvSpPr>
          <p:cNvPr id="4" name="מציין מיקום תוכן 3">
            <a:extLst>
              <a:ext uri="{FF2B5EF4-FFF2-40B4-BE49-F238E27FC236}">
                <a16:creationId xmlns:a16="http://schemas.microsoft.com/office/drawing/2014/main" id="{B713066A-B637-4E4F-A55B-E5CF356CC548}"/>
              </a:ext>
            </a:extLst>
          </p:cNvPr>
          <p:cNvSpPr>
            <a:spLocks noGrp="1"/>
          </p:cNvSpPr>
          <p:nvPr>
            <p:ph sz="quarter" idx="13"/>
          </p:nvPr>
        </p:nvSpPr>
        <p:spPr>
          <a:xfrm>
            <a:off x="1020335" y="2276873"/>
            <a:ext cx="10151327" cy="3568897"/>
          </a:xfrm>
        </p:spPr>
        <p:txBody>
          <a:bodyPr>
            <a:normAutofit/>
          </a:bodyPr>
          <a:lstStyle/>
          <a:p>
            <a:pPr>
              <a:lnSpc>
                <a:spcPct val="150000"/>
              </a:lnSpc>
            </a:pPr>
            <a:r>
              <a:rPr lang="he-IL" sz="2400" dirty="0"/>
              <a:t>בפתיח השיעור שלוש פעילויות הכוללות התבוננות בלוח ה־100. הראשונה חוזרת על המושגים 'מספר קודם', 'מספר עוקב' ו'מספרים סמוכים'. </a:t>
            </a:r>
            <a:br>
              <a:rPr lang="en-US" sz="2400" dirty="0"/>
            </a:br>
            <a:r>
              <a:rPr lang="he-IL" sz="2400" dirty="0"/>
              <a:t>הפעילות השנייה מאפשרת הסתכלות על לוח ה־100 וזיהוי מספרים מוסתרים. פעילות זו מזמנת הבנה ראשונית של מבנה הלוח.</a:t>
            </a:r>
          </a:p>
          <a:p>
            <a:pPr>
              <a:lnSpc>
                <a:spcPct val="150000"/>
              </a:lnSpc>
            </a:pPr>
            <a:r>
              <a:rPr lang="he-IL" sz="2400" dirty="0"/>
              <a:t>הפעילות השלישית מאפשרת ספירה קדימה או אחורה מכל מספר שנבחר על לוח ה־100. </a:t>
            </a:r>
          </a:p>
        </p:txBody>
      </p:sp>
      <p:sp>
        <p:nvSpPr>
          <p:cNvPr id="3" name="כותרת 1">
            <a:extLst>
              <a:ext uri="{FF2B5EF4-FFF2-40B4-BE49-F238E27FC236}">
                <a16:creationId xmlns:a16="http://schemas.microsoft.com/office/drawing/2014/main" id="{88DA461D-3739-2010-74DC-38FA1360D32D}"/>
              </a:ext>
            </a:extLst>
          </p:cNvPr>
          <p:cNvSpPr txBox="1">
            <a:spLocks/>
          </p:cNvSpPr>
          <p:nvPr/>
        </p:nvSpPr>
        <p:spPr>
          <a:xfrm>
            <a:off x="1524001" y="951310"/>
            <a:ext cx="9143999" cy="1325563"/>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n-cs"/>
              </a:defRPr>
            </a:lvl1pPr>
          </a:lstStyle>
          <a:p>
            <a:r>
              <a:rPr lang="he-IL" sz="3000" b="1" dirty="0"/>
              <a:t>גלו את המספרים</a:t>
            </a:r>
          </a:p>
        </p:txBody>
      </p:sp>
      <p:sp>
        <p:nvSpPr>
          <p:cNvPr id="5" name="מציין מיקום תוכן 3">
            <a:extLst>
              <a:ext uri="{FF2B5EF4-FFF2-40B4-BE49-F238E27FC236}">
                <a16:creationId xmlns:a16="http://schemas.microsoft.com/office/drawing/2014/main" id="{CCA52557-CF78-4AE4-8026-057A08A43247}"/>
              </a:ext>
            </a:extLst>
          </p:cNvPr>
          <p:cNvSpPr txBox="1">
            <a:spLocks/>
          </p:cNvSpPr>
          <p:nvPr/>
        </p:nvSpPr>
        <p:spPr>
          <a:xfrm>
            <a:off x="1603594" y="2509825"/>
            <a:ext cx="10151327" cy="3568897"/>
          </a:xfrm>
          <a:prstGeom prst="rect">
            <a:avLst/>
          </a:prstGeom>
        </p:spPr>
        <p:txBody>
          <a:bodyPr vert="horz" lIns="91440" tIns="45720" rIns="91440" bIns="45720" rtlCol="1">
            <a:normAutofit/>
          </a:bodyPr>
          <a:lstStyle>
            <a:lvl1pPr marL="1438275" indent="-4763" algn="r" defTabSz="914400" rtl="1" eaLnBrk="1" latinLnBrk="0" hangingPunct="1">
              <a:lnSpc>
                <a:spcPts val="1800"/>
              </a:lnSpc>
              <a:spcBef>
                <a:spcPts val="1000"/>
              </a:spcBef>
              <a:buFont typeface="Arial" panose="020B0604020202020204" pitchFamily="34" charset="0"/>
              <a:buNone/>
              <a:defRPr sz="20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endParaRPr lang="he-IL" sz="2400" dirty="0"/>
          </a:p>
          <a:p>
            <a:pPr>
              <a:lnSpc>
                <a:spcPct val="150000"/>
              </a:lnSpc>
            </a:pPr>
            <a:endParaRPr lang="he-IL" sz="2400" dirty="0"/>
          </a:p>
        </p:txBody>
      </p:sp>
    </p:spTree>
    <p:extLst>
      <p:ext uri="{BB962C8B-B14F-4D97-AF65-F5344CB8AC3E}">
        <p14:creationId xmlns:p14="http://schemas.microsoft.com/office/powerpoint/2010/main" val="34191653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הנחיות כלליות">
            <a:extLst>
              <a:ext uri="{FF2B5EF4-FFF2-40B4-BE49-F238E27FC236}">
                <a16:creationId xmlns:a16="http://schemas.microsoft.com/office/drawing/2014/main" id="{D305EAC0-CC0E-49BF-B374-9E6F55CCCF64}"/>
              </a:ext>
            </a:extLst>
          </p:cNvPr>
          <p:cNvSpPr txBox="1"/>
          <p:nvPr/>
        </p:nvSpPr>
        <p:spPr>
          <a:xfrm>
            <a:off x="8882768" y="154351"/>
            <a:ext cx="3117204" cy="954107"/>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לַחֲצוּ עַל הַלַחְצָן כְּדֵי לְהוֹסִיף מְשִׂימָה.</a:t>
            </a:r>
          </a:p>
        </p:txBody>
      </p:sp>
      <p:graphicFrame>
        <p:nvGraphicFramePr>
          <p:cNvPr id="4" name="טבלה 3">
            <a:extLst>
              <a:ext uri="{FF2B5EF4-FFF2-40B4-BE49-F238E27FC236}">
                <a16:creationId xmlns:a16="http://schemas.microsoft.com/office/drawing/2014/main" id="{1AEE468F-51AC-5FE4-5574-9C2C85AC398B}"/>
              </a:ext>
            </a:extLst>
          </p:cNvPr>
          <p:cNvGraphicFramePr>
            <a:graphicFrameLocks noGrp="1"/>
          </p:cNvGraphicFramePr>
          <p:nvPr>
            <p:extLst>
              <p:ext uri="{D42A27DB-BD31-4B8C-83A1-F6EECF244321}">
                <p14:modId xmlns:p14="http://schemas.microsoft.com/office/powerpoint/2010/main" val="10081812"/>
              </p:ext>
            </p:extLst>
          </p:nvPr>
        </p:nvGraphicFramePr>
        <p:xfrm>
          <a:off x="215945" y="306625"/>
          <a:ext cx="8766890" cy="6323120"/>
        </p:xfrm>
        <a:graphic>
          <a:graphicData uri="http://schemas.openxmlformats.org/drawingml/2006/table">
            <a:tbl>
              <a:tblPr rtl="1" firstRow="1" bandRow="1">
                <a:tableStyleId>{5C22544A-7EE6-4342-B048-85BDC9FD1C3A}</a:tableStyleId>
              </a:tblPr>
              <a:tblGrid>
                <a:gridCol w="876689">
                  <a:extLst>
                    <a:ext uri="{9D8B030D-6E8A-4147-A177-3AD203B41FA5}">
                      <a16:colId xmlns:a16="http://schemas.microsoft.com/office/drawing/2014/main" val="746335834"/>
                    </a:ext>
                  </a:extLst>
                </a:gridCol>
                <a:gridCol w="876689">
                  <a:extLst>
                    <a:ext uri="{9D8B030D-6E8A-4147-A177-3AD203B41FA5}">
                      <a16:colId xmlns:a16="http://schemas.microsoft.com/office/drawing/2014/main" val="806308182"/>
                    </a:ext>
                  </a:extLst>
                </a:gridCol>
                <a:gridCol w="876689">
                  <a:extLst>
                    <a:ext uri="{9D8B030D-6E8A-4147-A177-3AD203B41FA5}">
                      <a16:colId xmlns:a16="http://schemas.microsoft.com/office/drawing/2014/main" val="3461787275"/>
                    </a:ext>
                  </a:extLst>
                </a:gridCol>
                <a:gridCol w="876689">
                  <a:extLst>
                    <a:ext uri="{9D8B030D-6E8A-4147-A177-3AD203B41FA5}">
                      <a16:colId xmlns:a16="http://schemas.microsoft.com/office/drawing/2014/main" val="1105989232"/>
                    </a:ext>
                  </a:extLst>
                </a:gridCol>
                <a:gridCol w="876689">
                  <a:extLst>
                    <a:ext uri="{9D8B030D-6E8A-4147-A177-3AD203B41FA5}">
                      <a16:colId xmlns:a16="http://schemas.microsoft.com/office/drawing/2014/main" val="1545224626"/>
                    </a:ext>
                  </a:extLst>
                </a:gridCol>
                <a:gridCol w="876689">
                  <a:extLst>
                    <a:ext uri="{9D8B030D-6E8A-4147-A177-3AD203B41FA5}">
                      <a16:colId xmlns:a16="http://schemas.microsoft.com/office/drawing/2014/main" val="2277712641"/>
                    </a:ext>
                  </a:extLst>
                </a:gridCol>
                <a:gridCol w="876689">
                  <a:extLst>
                    <a:ext uri="{9D8B030D-6E8A-4147-A177-3AD203B41FA5}">
                      <a16:colId xmlns:a16="http://schemas.microsoft.com/office/drawing/2014/main" val="3590116243"/>
                    </a:ext>
                  </a:extLst>
                </a:gridCol>
                <a:gridCol w="876689">
                  <a:extLst>
                    <a:ext uri="{9D8B030D-6E8A-4147-A177-3AD203B41FA5}">
                      <a16:colId xmlns:a16="http://schemas.microsoft.com/office/drawing/2014/main" val="1702031955"/>
                    </a:ext>
                  </a:extLst>
                </a:gridCol>
                <a:gridCol w="876689">
                  <a:extLst>
                    <a:ext uri="{9D8B030D-6E8A-4147-A177-3AD203B41FA5}">
                      <a16:colId xmlns:a16="http://schemas.microsoft.com/office/drawing/2014/main" val="2026036976"/>
                    </a:ext>
                  </a:extLst>
                </a:gridCol>
                <a:gridCol w="876689">
                  <a:extLst>
                    <a:ext uri="{9D8B030D-6E8A-4147-A177-3AD203B41FA5}">
                      <a16:colId xmlns:a16="http://schemas.microsoft.com/office/drawing/2014/main" val="2990344210"/>
                    </a:ext>
                  </a:extLst>
                </a:gridCol>
              </a:tblGrid>
              <a:tr h="628553">
                <a:tc>
                  <a:txBody>
                    <a:bodyPr/>
                    <a:lstStyle/>
                    <a:p>
                      <a:pPr algn="ctr" rtl="1"/>
                      <a:r>
                        <a:rPr lang="he-IL" sz="2400" b="0" dirty="0">
                          <a:solidFill>
                            <a:schemeClr val="tx1"/>
                          </a:solidFill>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39480024"/>
                  </a:ext>
                </a:extLst>
              </a:tr>
              <a:tr h="628553">
                <a:tc>
                  <a:txBody>
                    <a:bodyPr/>
                    <a:lstStyle/>
                    <a:p>
                      <a:pPr algn="ctr" rtl="1"/>
                      <a:r>
                        <a:rPr lang="he-IL" sz="2400" dirty="0">
                          <a:solidFill>
                            <a:schemeClr val="tx1"/>
                          </a:solidFill>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9572205"/>
                  </a:ext>
                </a:extLst>
              </a:tr>
              <a:tr h="628553">
                <a:tc>
                  <a:txBody>
                    <a:bodyPr/>
                    <a:lstStyle/>
                    <a:p>
                      <a:pPr algn="ctr" rtl="1"/>
                      <a:r>
                        <a:rPr lang="he-IL" sz="2400" dirty="0">
                          <a:solidFill>
                            <a:schemeClr val="tx1"/>
                          </a:solidFill>
                        </a:rPr>
                        <a:t>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83536418"/>
                  </a:ext>
                </a:extLst>
              </a:tr>
              <a:tr h="633923">
                <a:tc>
                  <a:txBody>
                    <a:bodyPr/>
                    <a:lstStyle/>
                    <a:p>
                      <a:pPr algn="ctr" rtl="1"/>
                      <a:r>
                        <a:rPr lang="he-IL" sz="2400" dirty="0">
                          <a:solidFill>
                            <a:schemeClr val="tx1"/>
                          </a:solidFill>
                        </a:rPr>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20596675"/>
                  </a:ext>
                </a:extLst>
              </a:tr>
              <a:tr h="633923">
                <a:tc>
                  <a:txBody>
                    <a:bodyPr/>
                    <a:lstStyle/>
                    <a:p>
                      <a:pPr algn="ctr" rtl="1"/>
                      <a:r>
                        <a:rPr lang="he-IL" sz="2400" dirty="0">
                          <a:solidFill>
                            <a:schemeClr val="tx1"/>
                          </a:solidFill>
                        </a:rPr>
                        <a:t>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67444988"/>
                  </a:ext>
                </a:extLst>
              </a:tr>
              <a:tr h="633923">
                <a:tc>
                  <a:txBody>
                    <a:bodyPr/>
                    <a:lstStyle/>
                    <a:p>
                      <a:pPr algn="ctr" rtl="1"/>
                      <a:r>
                        <a:rPr lang="he-IL" sz="2400" dirty="0">
                          <a:solidFill>
                            <a:schemeClr val="tx1"/>
                          </a:solidFill>
                        </a:rPr>
                        <a:t>60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5766148"/>
                  </a:ext>
                </a:extLst>
              </a:tr>
              <a:tr h="633923">
                <a:tc>
                  <a:txBody>
                    <a:bodyPr/>
                    <a:lstStyle/>
                    <a:p>
                      <a:pPr algn="ctr" rtl="1"/>
                      <a:r>
                        <a:rPr lang="he-IL" sz="2400" dirty="0">
                          <a:solidFill>
                            <a:schemeClr val="tx1"/>
                          </a:solidFill>
                        </a:rPr>
                        <a:t>70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51014225"/>
                  </a:ext>
                </a:extLst>
              </a:tr>
              <a:tr h="633923">
                <a:tc>
                  <a:txBody>
                    <a:bodyPr/>
                    <a:lstStyle/>
                    <a:p>
                      <a:pPr algn="ctr" rtl="1"/>
                      <a:r>
                        <a:rPr lang="he-IL" sz="2400" dirty="0">
                          <a:solidFill>
                            <a:schemeClr val="tx1"/>
                          </a:solidFill>
                        </a:rPr>
                        <a:t>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68922062"/>
                  </a:ext>
                </a:extLst>
              </a:tr>
              <a:tr h="633923">
                <a:tc>
                  <a:txBody>
                    <a:bodyPr/>
                    <a:lstStyle/>
                    <a:p>
                      <a:pPr algn="ctr" rtl="1"/>
                      <a:r>
                        <a:rPr lang="he-IL" sz="2400" dirty="0">
                          <a:solidFill>
                            <a:schemeClr val="tx1"/>
                          </a:solidFill>
                        </a:rPr>
                        <a:t>90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a:r>
                        <a:rPr lang="he-IL" sz="2400" dirty="0">
                          <a:solidFill>
                            <a:schemeClr val="tx1"/>
                          </a:solidFill>
                        </a:rPr>
                        <a:t>89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16181302"/>
                  </a:ext>
                </a:extLst>
              </a:tr>
              <a:tr h="633923">
                <a:tc>
                  <a:txBody>
                    <a:bodyPr/>
                    <a:lstStyle/>
                    <a:p>
                      <a:pPr algn="ctr" rtl="1"/>
                      <a:r>
                        <a:rPr lang="he-IL" sz="2400" dirty="0">
                          <a:solidFill>
                            <a:schemeClr val="tx1"/>
                          </a:solidFill>
                        </a:rPr>
                        <a:t>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0798824"/>
                  </a:ext>
                </a:extLst>
              </a:tr>
            </a:tbl>
          </a:graphicData>
        </a:graphic>
      </p:graphicFrame>
      <p:sp>
        <p:nvSpPr>
          <p:cNvPr id="6" name="כפתור משימה א">
            <a:extLst>
              <a:ext uri="{FF2B5EF4-FFF2-40B4-BE49-F238E27FC236}">
                <a16:creationId xmlns:a16="http://schemas.microsoft.com/office/drawing/2014/main" id="{74AF8168-060E-5783-2092-0F2D8F12A1DF}"/>
              </a:ext>
            </a:extLst>
          </p:cNvPr>
          <p:cNvSpPr/>
          <p:nvPr/>
        </p:nvSpPr>
        <p:spPr>
          <a:xfrm>
            <a:off x="9324670" y="5287287"/>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6">
              <a:lumMod val="75000"/>
            </a:schemeClr>
          </a:solidFill>
          <a:ln w="57150" cap="rnd">
            <a:solidFill>
              <a:schemeClr val="accent6">
                <a:lumMod val="50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מְשִׂימָה.</a:t>
            </a:r>
            <a:endParaRPr lang="en-IL" sz="2800" dirty="0"/>
          </a:p>
        </p:txBody>
      </p:sp>
      <p:sp>
        <p:nvSpPr>
          <p:cNvPr id="3" name="משימה א">
            <a:extLst>
              <a:ext uri="{FF2B5EF4-FFF2-40B4-BE49-F238E27FC236}">
                <a16:creationId xmlns:a16="http://schemas.microsoft.com/office/drawing/2014/main" id="{0E31241B-DEE6-9247-24F0-CD78C5E3D26C}"/>
              </a:ext>
            </a:extLst>
          </p:cNvPr>
          <p:cNvSpPr txBox="1"/>
          <p:nvPr/>
        </p:nvSpPr>
        <p:spPr>
          <a:xfrm>
            <a:off x="9460623" y="1559560"/>
            <a:ext cx="2515432" cy="1384995"/>
          </a:xfrm>
          <a:prstGeom prst="rect">
            <a:avLst/>
          </a:prstGeom>
          <a:noFill/>
        </p:spPr>
        <p:txBody>
          <a:bodyPr wrap="none" rtlCol="1">
            <a:spAutoFit/>
          </a:bodyPr>
          <a:lstStyle/>
          <a:p>
            <a:r>
              <a:rPr lang="he-IL" sz="2800" dirty="0"/>
              <a:t>סַמְנוּ אֶת הַמִסְפָּר </a:t>
            </a:r>
            <a:br>
              <a:rPr lang="he-IL" sz="2800" dirty="0"/>
            </a:br>
            <a:r>
              <a:rPr lang="he-IL" sz="2800" dirty="0"/>
              <a:t>שֶקוֹדֵם לַ־50.</a:t>
            </a:r>
          </a:p>
          <a:p>
            <a:r>
              <a:rPr lang="he-IL" sz="2800" dirty="0"/>
              <a:t>לַחֲצוּ עָלָיו לִבְדִיקָה.</a:t>
            </a:r>
          </a:p>
        </p:txBody>
      </p:sp>
      <p:sp>
        <p:nvSpPr>
          <p:cNvPr id="20" name="מלבן א">
            <a:extLst>
              <a:ext uri="{FF2B5EF4-FFF2-40B4-BE49-F238E27FC236}">
                <a16:creationId xmlns:a16="http://schemas.microsoft.com/office/drawing/2014/main" id="{6D1DBB7C-8FE5-E750-9F3B-6749871D7ADD}"/>
              </a:ext>
            </a:extLst>
          </p:cNvPr>
          <p:cNvSpPr/>
          <p:nvPr/>
        </p:nvSpPr>
        <p:spPr>
          <a:xfrm>
            <a:off x="7215036" y="2822713"/>
            <a:ext cx="885356" cy="641074"/>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400" dirty="0">
                <a:solidFill>
                  <a:schemeClr val="tx1"/>
                </a:solidFill>
              </a:rPr>
              <a:t>49</a:t>
            </a:r>
          </a:p>
        </p:txBody>
      </p:sp>
      <p:sp>
        <p:nvSpPr>
          <p:cNvPr id="21" name="כפתור משימה ב">
            <a:extLst>
              <a:ext uri="{FF2B5EF4-FFF2-40B4-BE49-F238E27FC236}">
                <a16:creationId xmlns:a16="http://schemas.microsoft.com/office/drawing/2014/main" id="{F41E2C75-3A1A-EABC-6AF3-3DB3328DECAF}"/>
              </a:ext>
            </a:extLst>
          </p:cNvPr>
          <p:cNvSpPr/>
          <p:nvPr/>
        </p:nvSpPr>
        <p:spPr>
          <a:xfrm>
            <a:off x="9324670" y="5287287"/>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6">
              <a:lumMod val="75000"/>
            </a:schemeClr>
          </a:solidFill>
          <a:ln w="57150" cap="rnd">
            <a:solidFill>
              <a:schemeClr val="accent6">
                <a:lumMod val="50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מְשִׂימָה.</a:t>
            </a:r>
            <a:endParaRPr lang="en-IL" sz="2800" dirty="0"/>
          </a:p>
        </p:txBody>
      </p:sp>
      <p:sp>
        <p:nvSpPr>
          <p:cNvPr id="22" name="משימה ב">
            <a:extLst>
              <a:ext uri="{FF2B5EF4-FFF2-40B4-BE49-F238E27FC236}">
                <a16:creationId xmlns:a16="http://schemas.microsoft.com/office/drawing/2014/main" id="{961DFA4F-3567-9687-71E1-4DBFF42F7B92}"/>
              </a:ext>
            </a:extLst>
          </p:cNvPr>
          <p:cNvSpPr txBox="1"/>
          <p:nvPr/>
        </p:nvSpPr>
        <p:spPr>
          <a:xfrm>
            <a:off x="9460623" y="1590786"/>
            <a:ext cx="2515432" cy="1384995"/>
          </a:xfrm>
          <a:prstGeom prst="rect">
            <a:avLst/>
          </a:prstGeom>
          <a:noFill/>
        </p:spPr>
        <p:txBody>
          <a:bodyPr wrap="none" rtlCol="1">
            <a:spAutoFit/>
          </a:bodyPr>
          <a:lstStyle/>
          <a:p>
            <a:r>
              <a:rPr lang="he-IL" sz="2800" dirty="0"/>
              <a:t>סַמְנוּ אֶת הַמִסְפָּר </a:t>
            </a:r>
            <a:br>
              <a:rPr lang="he-IL" sz="2800" dirty="0"/>
            </a:br>
            <a:r>
              <a:rPr lang="he-IL" sz="2800" dirty="0"/>
              <a:t>הָעוֹקֵב שֶל 34.</a:t>
            </a:r>
          </a:p>
          <a:p>
            <a:r>
              <a:rPr lang="he-IL" sz="2800" dirty="0"/>
              <a:t>לַחֲצוּ עָלָיו לִבְדִיקָה.</a:t>
            </a:r>
          </a:p>
        </p:txBody>
      </p:sp>
      <p:sp>
        <p:nvSpPr>
          <p:cNvPr id="23" name="מלבן ב">
            <a:extLst>
              <a:ext uri="{FF2B5EF4-FFF2-40B4-BE49-F238E27FC236}">
                <a16:creationId xmlns:a16="http://schemas.microsoft.com/office/drawing/2014/main" id="{D2225BF5-0AD1-3765-725C-2CDF8DE0EC60}"/>
              </a:ext>
            </a:extLst>
          </p:cNvPr>
          <p:cNvSpPr/>
          <p:nvPr/>
        </p:nvSpPr>
        <p:spPr>
          <a:xfrm>
            <a:off x="3714034" y="2181639"/>
            <a:ext cx="885356" cy="641074"/>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400" dirty="0">
                <a:solidFill>
                  <a:schemeClr val="tx1"/>
                </a:solidFill>
              </a:rPr>
              <a:t>35</a:t>
            </a:r>
          </a:p>
        </p:txBody>
      </p:sp>
      <p:sp>
        <p:nvSpPr>
          <p:cNvPr id="28" name="כפתור משימה ג">
            <a:extLst>
              <a:ext uri="{FF2B5EF4-FFF2-40B4-BE49-F238E27FC236}">
                <a16:creationId xmlns:a16="http://schemas.microsoft.com/office/drawing/2014/main" id="{5B8F7D00-7084-A711-B346-9635C4DA2802}"/>
              </a:ext>
            </a:extLst>
          </p:cNvPr>
          <p:cNvSpPr/>
          <p:nvPr/>
        </p:nvSpPr>
        <p:spPr>
          <a:xfrm>
            <a:off x="9324670" y="5287287"/>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6">
              <a:lumMod val="75000"/>
            </a:schemeClr>
          </a:solidFill>
          <a:ln w="57150" cap="rnd">
            <a:solidFill>
              <a:schemeClr val="accent6">
                <a:lumMod val="50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מְשִׂימָה.</a:t>
            </a:r>
            <a:endParaRPr lang="en-IL" sz="2800" dirty="0"/>
          </a:p>
        </p:txBody>
      </p:sp>
      <p:sp>
        <p:nvSpPr>
          <p:cNvPr id="29" name="משימה ג">
            <a:extLst>
              <a:ext uri="{FF2B5EF4-FFF2-40B4-BE49-F238E27FC236}">
                <a16:creationId xmlns:a16="http://schemas.microsoft.com/office/drawing/2014/main" id="{BF153092-B252-9251-E548-3C56C4392D0F}"/>
              </a:ext>
            </a:extLst>
          </p:cNvPr>
          <p:cNvSpPr txBox="1"/>
          <p:nvPr/>
        </p:nvSpPr>
        <p:spPr>
          <a:xfrm>
            <a:off x="9173556" y="1553080"/>
            <a:ext cx="2826416" cy="1384995"/>
          </a:xfrm>
          <a:prstGeom prst="rect">
            <a:avLst/>
          </a:prstGeom>
          <a:noFill/>
        </p:spPr>
        <p:txBody>
          <a:bodyPr wrap="none" rtlCol="1">
            <a:spAutoFit/>
          </a:bodyPr>
          <a:lstStyle/>
          <a:p>
            <a:r>
              <a:rPr lang="he-IL" sz="2800" dirty="0"/>
              <a:t>סַמְנוּ אֶת הַמִסְפָּר </a:t>
            </a:r>
            <a:br>
              <a:rPr lang="he-IL" sz="2800" dirty="0"/>
            </a:br>
            <a:r>
              <a:rPr lang="he-IL" sz="2800" dirty="0"/>
              <a:t>שֶנִמְצָא בֵּין 81 לִ־83.</a:t>
            </a:r>
          </a:p>
          <a:p>
            <a:r>
              <a:rPr lang="he-IL" sz="2800" dirty="0"/>
              <a:t>לַחֲצוּ עָלָיו לִבְדִיקָה.</a:t>
            </a:r>
          </a:p>
        </p:txBody>
      </p:sp>
      <p:sp>
        <p:nvSpPr>
          <p:cNvPr id="30" name="מלבן ג">
            <a:extLst>
              <a:ext uri="{FF2B5EF4-FFF2-40B4-BE49-F238E27FC236}">
                <a16:creationId xmlns:a16="http://schemas.microsoft.com/office/drawing/2014/main" id="{63C48521-023A-74DE-E782-E9489DCFDB76}"/>
              </a:ext>
            </a:extLst>
          </p:cNvPr>
          <p:cNvSpPr/>
          <p:nvPr/>
        </p:nvSpPr>
        <p:spPr>
          <a:xfrm>
            <a:off x="1088447" y="5355002"/>
            <a:ext cx="885356" cy="641074"/>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400" dirty="0">
                <a:solidFill>
                  <a:schemeClr val="tx1"/>
                </a:solidFill>
              </a:rPr>
              <a:t>82</a:t>
            </a:r>
          </a:p>
        </p:txBody>
      </p:sp>
      <p:sp>
        <p:nvSpPr>
          <p:cNvPr id="31" name="כפתור משימה ד">
            <a:extLst>
              <a:ext uri="{FF2B5EF4-FFF2-40B4-BE49-F238E27FC236}">
                <a16:creationId xmlns:a16="http://schemas.microsoft.com/office/drawing/2014/main" id="{32C91B6C-AC60-E43F-7CEE-7443F9ADA6CA}"/>
              </a:ext>
            </a:extLst>
          </p:cNvPr>
          <p:cNvSpPr/>
          <p:nvPr/>
        </p:nvSpPr>
        <p:spPr>
          <a:xfrm>
            <a:off x="9324670" y="5287287"/>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6">
              <a:lumMod val="75000"/>
            </a:schemeClr>
          </a:solidFill>
          <a:ln w="57150" cap="rnd">
            <a:solidFill>
              <a:schemeClr val="accent6">
                <a:lumMod val="50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מְשִׂימָה.</a:t>
            </a:r>
            <a:endParaRPr lang="en-IL" sz="2800" dirty="0"/>
          </a:p>
        </p:txBody>
      </p:sp>
      <p:sp>
        <p:nvSpPr>
          <p:cNvPr id="32" name="משימה ד">
            <a:extLst>
              <a:ext uri="{FF2B5EF4-FFF2-40B4-BE49-F238E27FC236}">
                <a16:creationId xmlns:a16="http://schemas.microsoft.com/office/drawing/2014/main" id="{6C2AFA7E-7920-6063-AC93-0683A22C5FC3}"/>
              </a:ext>
            </a:extLst>
          </p:cNvPr>
          <p:cNvSpPr txBox="1"/>
          <p:nvPr/>
        </p:nvSpPr>
        <p:spPr>
          <a:xfrm>
            <a:off x="8981197" y="1584306"/>
            <a:ext cx="3018775" cy="1815882"/>
          </a:xfrm>
          <a:prstGeom prst="rect">
            <a:avLst/>
          </a:prstGeom>
          <a:noFill/>
        </p:spPr>
        <p:txBody>
          <a:bodyPr wrap="none" rtlCol="1">
            <a:spAutoFit/>
          </a:bodyPr>
          <a:lstStyle/>
          <a:p>
            <a:r>
              <a:rPr lang="he-IL" sz="2800" dirty="0"/>
              <a:t>סַמְנוּ אֶת הַמִסְפָּר </a:t>
            </a:r>
            <a:br>
              <a:rPr lang="he-IL" sz="2800" dirty="0"/>
            </a:br>
            <a:r>
              <a:rPr lang="he-IL" sz="2800" dirty="0"/>
              <a:t>שֶהַמִסְפָּרִים הַסְמוּכִים </a:t>
            </a:r>
            <a:br>
              <a:rPr lang="he-IL" sz="2800" dirty="0"/>
            </a:br>
            <a:r>
              <a:rPr lang="he-IL" sz="2800" dirty="0"/>
              <a:t>אֵלָיו הֵם 90 וְ־92.</a:t>
            </a:r>
          </a:p>
          <a:p>
            <a:r>
              <a:rPr lang="he-IL" sz="2800" dirty="0"/>
              <a:t>לַחֲצוּ עָלָיו לִבְדִיקָה.</a:t>
            </a:r>
          </a:p>
        </p:txBody>
      </p:sp>
      <p:sp>
        <p:nvSpPr>
          <p:cNvPr id="33" name="מלבן ד">
            <a:extLst>
              <a:ext uri="{FF2B5EF4-FFF2-40B4-BE49-F238E27FC236}">
                <a16:creationId xmlns:a16="http://schemas.microsoft.com/office/drawing/2014/main" id="{889C3817-3478-0C0B-23A8-E196658D0D6F}"/>
              </a:ext>
            </a:extLst>
          </p:cNvPr>
          <p:cNvSpPr/>
          <p:nvPr/>
        </p:nvSpPr>
        <p:spPr>
          <a:xfrm>
            <a:off x="198283" y="5998517"/>
            <a:ext cx="885356" cy="641074"/>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400" dirty="0">
                <a:solidFill>
                  <a:schemeClr val="tx1"/>
                </a:solidFill>
              </a:rPr>
              <a:t>91</a:t>
            </a:r>
          </a:p>
        </p:txBody>
      </p:sp>
      <p:sp>
        <p:nvSpPr>
          <p:cNvPr id="34" name="משימה ה">
            <a:extLst>
              <a:ext uri="{FF2B5EF4-FFF2-40B4-BE49-F238E27FC236}">
                <a16:creationId xmlns:a16="http://schemas.microsoft.com/office/drawing/2014/main" id="{18300AF3-C66E-D9C5-CCAD-C34471A6E836}"/>
              </a:ext>
            </a:extLst>
          </p:cNvPr>
          <p:cNvSpPr txBox="1"/>
          <p:nvPr/>
        </p:nvSpPr>
        <p:spPr>
          <a:xfrm>
            <a:off x="8958764" y="1615093"/>
            <a:ext cx="3018775" cy="1815882"/>
          </a:xfrm>
          <a:prstGeom prst="rect">
            <a:avLst/>
          </a:prstGeom>
          <a:noFill/>
        </p:spPr>
        <p:txBody>
          <a:bodyPr wrap="none" rtlCol="1">
            <a:spAutoFit/>
          </a:bodyPr>
          <a:lstStyle/>
          <a:p>
            <a:r>
              <a:rPr lang="he-IL" sz="2800" dirty="0"/>
              <a:t>סַמְנוּ אֶת הַמִסְפָּר </a:t>
            </a:r>
            <a:br>
              <a:rPr lang="he-IL" sz="2800" dirty="0"/>
            </a:br>
            <a:r>
              <a:rPr lang="he-IL" sz="2800" dirty="0"/>
              <a:t>שֶהַמִסְפָּרִים הַסְמוּכִים </a:t>
            </a:r>
            <a:br>
              <a:rPr lang="he-IL" sz="2800" dirty="0"/>
            </a:br>
            <a:r>
              <a:rPr lang="he-IL" sz="2800" dirty="0"/>
              <a:t>אֵלָיו הֵם 79 וּ־81.</a:t>
            </a:r>
          </a:p>
          <a:p>
            <a:r>
              <a:rPr lang="he-IL" sz="2800" dirty="0"/>
              <a:t>לַחֲצוּ עָלָיו לִבְדִיקָה.</a:t>
            </a:r>
          </a:p>
        </p:txBody>
      </p:sp>
      <p:sp>
        <p:nvSpPr>
          <p:cNvPr id="35" name="כפתור משימה ה">
            <a:extLst>
              <a:ext uri="{FF2B5EF4-FFF2-40B4-BE49-F238E27FC236}">
                <a16:creationId xmlns:a16="http://schemas.microsoft.com/office/drawing/2014/main" id="{D46E2716-F75D-6BF8-0971-275965D25EB4}"/>
              </a:ext>
            </a:extLst>
          </p:cNvPr>
          <p:cNvSpPr/>
          <p:nvPr/>
        </p:nvSpPr>
        <p:spPr>
          <a:xfrm>
            <a:off x="9324670" y="5287287"/>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6">
              <a:lumMod val="75000"/>
            </a:schemeClr>
          </a:solidFill>
          <a:ln w="57150" cap="rnd">
            <a:solidFill>
              <a:schemeClr val="accent6">
                <a:lumMod val="50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מְשִׂימָה.</a:t>
            </a:r>
            <a:endParaRPr lang="en-IL" sz="2800" dirty="0"/>
          </a:p>
        </p:txBody>
      </p:sp>
      <p:sp>
        <p:nvSpPr>
          <p:cNvPr id="36" name="מלבן ה">
            <a:extLst>
              <a:ext uri="{FF2B5EF4-FFF2-40B4-BE49-F238E27FC236}">
                <a16:creationId xmlns:a16="http://schemas.microsoft.com/office/drawing/2014/main" id="{50BAD36B-5FC3-A1D7-A054-8E8EB8F6D899}"/>
              </a:ext>
            </a:extLst>
          </p:cNvPr>
          <p:cNvSpPr/>
          <p:nvPr/>
        </p:nvSpPr>
        <p:spPr>
          <a:xfrm>
            <a:off x="8100392" y="4712365"/>
            <a:ext cx="885356" cy="641074"/>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400" dirty="0">
                <a:solidFill>
                  <a:schemeClr val="tx1"/>
                </a:solidFill>
              </a:rPr>
              <a:t>80</a:t>
            </a:r>
          </a:p>
        </p:txBody>
      </p:sp>
    </p:spTree>
    <p:extLst>
      <p:ext uri="{BB962C8B-B14F-4D97-AF65-F5344CB8AC3E}">
        <p14:creationId xmlns:p14="http://schemas.microsoft.com/office/powerpoint/2010/main" val="135949401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nextCondLst>
                <p:cond evt="onClick" delay="0">
                  <p:tgtEl>
                    <p:spTgt spid="6"/>
                  </p:tgtEl>
                </p:cond>
              </p:nextCondLst>
            </p:seq>
            <p:seq concurrent="1" nextAc="seek">
              <p:cTn id="11" restart="whenNotActive" fill="hold" evtFilter="cancelBubble" nodeType="interactiveSeq">
                <p:stCondLst>
                  <p:cond evt="onClick" delay="0">
                    <p:tgtEl>
                      <p:spTgt spid="20"/>
                    </p:tgtEl>
                  </p:cond>
                </p:stCondLst>
                <p:endSync evt="end" delay="0">
                  <p:rtn val="all"/>
                </p:endSync>
                <p:childTnLst>
                  <p:par>
                    <p:cTn id="12" fill="hold">
                      <p:stCondLst>
                        <p:cond delay="0"/>
                      </p:stCondLst>
                      <p:childTnLst>
                        <p:par>
                          <p:cTn id="13" fill="hold">
                            <p:stCondLst>
                              <p:cond delay="0"/>
                            </p:stCondLst>
                            <p:childTnLst>
                              <p:par>
                                <p:cTn id="14" presetID="1" presetClass="emph" presetSubtype="2" fill="hold" nodeType="withEffect">
                                  <p:stCondLst>
                                    <p:cond delay="0"/>
                                  </p:stCondLst>
                                  <p:childTnLst>
                                    <p:animClr clrSpc="rgb" dir="cw">
                                      <p:cBhvr>
                                        <p:cTn id="15" dur="2000" fill="hold"/>
                                        <p:tgtEl>
                                          <p:spTgt spid="20"/>
                                        </p:tgtEl>
                                        <p:attrNameLst>
                                          <p:attrName>fillcolor</p:attrName>
                                        </p:attrNameLst>
                                      </p:cBhvr>
                                      <p:to>
                                        <a:srgbClr val="FFC000"/>
                                      </p:to>
                                    </p:animClr>
                                    <p:set>
                                      <p:cBhvr>
                                        <p:cTn id="16" dur="2000" fill="hold"/>
                                        <p:tgtEl>
                                          <p:spTgt spid="20"/>
                                        </p:tgtEl>
                                        <p:attrNameLst>
                                          <p:attrName>fill.type</p:attrName>
                                        </p:attrNameLst>
                                      </p:cBhvr>
                                      <p:to>
                                        <p:strVal val="solid"/>
                                      </p:to>
                                    </p:set>
                                    <p:set>
                                      <p:cBhvr>
                                        <p:cTn id="17" dur="2000" fill="hold"/>
                                        <p:tgtEl>
                                          <p:spTgt spid="20"/>
                                        </p:tgtEl>
                                        <p:attrNameLst>
                                          <p:attrName>fill.on</p:attrName>
                                        </p:attrNameLst>
                                      </p:cBhvr>
                                      <p:to>
                                        <p:strVal val="true"/>
                                      </p:to>
                                    </p:set>
                                  </p:childTnLst>
                                </p:cTn>
                              </p:par>
                              <p:par>
                                <p:cTn id="18" presetID="1" presetClass="exit" presetSubtype="0" fill="hold" grpId="1" nodeType="withEffect">
                                  <p:stCondLst>
                                    <p:cond delay="0"/>
                                  </p:stCondLst>
                                  <p:childTnLst>
                                    <p:set>
                                      <p:cBhvr>
                                        <p:cTn id="19" dur="1" fill="hold">
                                          <p:stCondLst>
                                            <p:cond delay="0"/>
                                          </p:stCondLst>
                                        </p:cTn>
                                        <p:tgtEl>
                                          <p:spTgt spid="3"/>
                                        </p:tgtEl>
                                        <p:attrNameLst>
                                          <p:attrName>style.visibility</p:attrName>
                                        </p:attrNameLst>
                                      </p:cBhvr>
                                      <p:to>
                                        <p:strVal val="hidden"/>
                                      </p:to>
                                    </p:set>
                                  </p:childTnLst>
                                </p:cTn>
                              </p:par>
                            </p:childTnLst>
                          </p:cTn>
                        </p:par>
                        <p:par>
                          <p:cTn id="20" fill="hold">
                            <p:stCondLst>
                              <p:cond delay="2000"/>
                            </p:stCondLst>
                            <p:childTnLst>
                              <p:par>
                                <p:cTn id="21" presetID="1" presetClass="entr" presetSubtype="0" fill="hold" grpId="1" nodeType="after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seq concurrent="1" nextAc="seek">
              <p:cTn id="23" restart="whenNotActive" fill="hold" evtFilter="cancelBubble" nodeType="interactiveSeq">
                <p:stCondLst>
                  <p:cond evt="onClick" delay="0">
                    <p:tgtEl>
                      <p:spTgt spid="21"/>
                    </p:tgtEl>
                  </p:cond>
                </p:stCondLst>
                <p:endSync evt="end" delay="0">
                  <p:rtn val="all"/>
                </p:endSync>
                <p:childTnLst>
                  <p:par>
                    <p:cTn id="24" fill="hold">
                      <p:stCondLst>
                        <p:cond delay="0"/>
                      </p:stCondLst>
                      <p:childTnLst>
                        <p:par>
                          <p:cTn id="25" fill="hold">
                            <p:stCondLst>
                              <p:cond delay="0"/>
                            </p:stCondLst>
                            <p:childTnLst>
                              <p:par>
                                <p:cTn id="26" presetID="1" presetClass="exit" presetSubtype="0" fill="hold" grpId="0" nodeType="withEffect">
                                  <p:stCondLst>
                                    <p:cond delay="0"/>
                                  </p:stCondLst>
                                  <p:childTnLst>
                                    <p:set>
                                      <p:cBhvr>
                                        <p:cTn id="27" dur="1" fill="hold">
                                          <p:stCondLst>
                                            <p:cond delay="0"/>
                                          </p:stCondLst>
                                        </p:cTn>
                                        <p:tgtEl>
                                          <p:spTgt spid="21"/>
                                        </p:tgtEl>
                                        <p:attrNameLst>
                                          <p:attrName>style.visibility</p:attrName>
                                        </p:attrNameLst>
                                      </p:cBhvr>
                                      <p:to>
                                        <p:strVal val="hidden"/>
                                      </p:to>
                                    </p:set>
                                  </p:childTnLst>
                                </p:cTn>
                              </p:par>
                              <p:par>
                                <p:cTn id="28" presetID="1" presetClass="entr" presetSubtype="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seq concurrent="1" nextAc="seek">
              <p:cTn id="32" restart="whenNotActive" fill="hold" evtFilter="cancelBubble" nodeType="interactiveSeq">
                <p:stCondLst>
                  <p:cond evt="onClick" delay="0">
                    <p:tgtEl>
                      <p:spTgt spid="23"/>
                    </p:tgtEl>
                  </p:cond>
                </p:stCondLst>
                <p:endSync evt="end" delay="0">
                  <p:rtn val="all"/>
                </p:endSync>
                <p:childTnLst>
                  <p:par>
                    <p:cTn id="33" fill="hold">
                      <p:stCondLst>
                        <p:cond delay="0"/>
                      </p:stCondLst>
                      <p:childTnLst>
                        <p:par>
                          <p:cTn id="34" fill="hold">
                            <p:stCondLst>
                              <p:cond delay="0"/>
                            </p:stCondLst>
                            <p:childTnLst>
                              <p:par>
                                <p:cTn id="35" presetID="1" presetClass="emph" presetSubtype="2" fill="hold" nodeType="withEffect">
                                  <p:stCondLst>
                                    <p:cond delay="0"/>
                                  </p:stCondLst>
                                  <p:childTnLst>
                                    <p:animClr clrSpc="rgb" dir="cw">
                                      <p:cBhvr>
                                        <p:cTn id="36" dur="2000" fill="hold"/>
                                        <p:tgtEl>
                                          <p:spTgt spid="23"/>
                                        </p:tgtEl>
                                        <p:attrNameLst>
                                          <p:attrName>fillcolor</p:attrName>
                                        </p:attrNameLst>
                                      </p:cBhvr>
                                      <p:to>
                                        <a:srgbClr val="FFC000"/>
                                      </p:to>
                                    </p:animClr>
                                    <p:set>
                                      <p:cBhvr>
                                        <p:cTn id="37" dur="2000" fill="hold"/>
                                        <p:tgtEl>
                                          <p:spTgt spid="23"/>
                                        </p:tgtEl>
                                        <p:attrNameLst>
                                          <p:attrName>fill.type</p:attrName>
                                        </p:attrNameLst>
                                      </p:cBhvr>
                                      <p:to>
                                        <p:strVal val="solid"/>
                                      </p:to>
                                    </p:set>
                                    <p:set>
                                      <p:cBhvr>
                                        <p:cTn id="38" dur="2000" fill="hold"/>
                                        <p:tgtEl>
                                          <p:spTgt spid="23"/>
                                        </p:tgtEl>
                                        <p:attrNameLst>
                                          <p:attrName>fill.on</p:attrName>
                                        </p:attrNameLst>
                                      </p:cBhvr>
                                      <p:to>
                                        <p:strVal val="true"/>
                                      </p:to>
                                    </p:set>
                                  </p:childTnLst>
                                </p:cTn>
                              </p:par>
                              <p:par>
                                <p:cTn id="39" presetID="1" presetClass="exit" presetSubtype="0" fill="hold" grpId="1" nodeType="withEffect">
                                  <p:stCondLst>
                                    <p:cond delay="0"/>
                                  </p:stCondLst>
                                  <p:childTnLst>
                                    <p:set>
                                      <p:cBhvr>
                                        <p:cTn id="40" dur="1" fill="hold">
                                          <p:stCondLst>
                                            <p:cond delay="0"/>
                                          </p:stCondLst>
                                        </p:cTn>
                                        <p:tgtEl>
                                          <p:spTgt spid="22"/>
                                        </p:tgtEl>
                                        <p:attrNameLst>
                                          <p:attrName>style.visibility</p:attrName>
                                        </p:attrNameLst>
                                      </p:cBhvr>
                                      <p:to>
                                        <p:strVal val="hidden"/>
                                      </p:to>
                                    </p:set>
                                  </p:childTnLst>
                                </p:cTn>
                              </p:par>
                              <p:par>
                                <p:cTn id="41" presetID="1" presetClass="exit" presetSubtype="0" fill="hold" grpId="0" nodeType="withEffect">
                                  <p:stCondLst>
                                    <p:cond delay="0"/>
                                  </p:stCondLst>
                                  <p:childTnLst>
                                    <p:set>
                                      <p:cBhvr>
                                        <p:cTn id="42" dur="1" fill="hold">
                                          <p:stCondLst>
                                            <p:cond delay="0"/>
                                          </p:stCondLst>
                                        </p:cTn>
                                        <p:tgtEl>
                                          <p:spTgt spid="2"/>
                                        </p:tgtEl>
                                        <p:attrNameLst>
                                          <p:attrName>style.visibility</p:attrName>
                                        </p:attrNameLst>
                                      </p:cBhvr>
                                      <p:to>
                                        <p:strVal val="hidden"/>
                                      </p:to>
                                    </p:set>
                                  </p:childTnLst>
                                </p:cTn>
                              </p:par>
                            </p:childTnLst>
                          </p:cTn>
                        </p:par>
                        <p:par>
                          <p:cTn id="43" fill="hold">
                            <p:stCondLst>
                              <p:cond delay="2000"/>
                            </p:stCondLst>
                            <p:childTnLst>
                              <p:par>
                                <p:cTn id="44" presetID="1" presetClass="entr" presetSubtype="0" fill="hold" grpId="1" nodeType="afterEffect">
                                  <p:stCondLst>
                                    <p:cond delay="0"/>
                                  </p:stCondLst>
                                  <p:childTnLst>
                                    <p:set>
                                      <p:cBhvr>
                                        <p:cTn id="45" dur="1" fill="hold">
                                          <p:stCondLst>
                                            <p:cond delay="0"/>
                                          </p:stCondLst>
                                        </p:cTn>
                                        <p:tgtEl>
                                          <p:spTgt spid="28"/>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seq concurrent="1" nextAc="seek">
              <p:cTn id="46" restart="whenNotActive" fill="hold" evtFilter="cancelBubble" nodeType="interactiveSeq">
                <p:stCondLst>
                  <p:cond evt="onClick" delay="0">
                    <p:tgtEl>
                      <p:spTgt spid="28"/>
                    </p:tgtEl>
                  </p:cond>
                </p:stCondLst>
                <p:endSync evt="end" delay="0">
                  <p:rtn val="all"/>
                </p:endSync>
                <p:childTnLst>
                  <p:par>
                    <p:cTn id="47" fill="hold">
                      <p:stCondLst>
                        <p:cond delay="0"/>
                      </p:stCondLst>
                      <p:childTnLst>
                        <p:par>
                          <p:cTn id="48" fill="hold">
                            <p:stCondLst>
                              <p:cond delay="0"/>
                            </p:stCondLst>
                            <p:childTnLst>
                              <p:par>
                                <p:cTn id="49" presetID="1" presetClass="exit" presetSubtype="0" fill="hold" grpId="0" nodeType="withEffect">
                                  <p:stCondLst>
                                    <p:cond delay="0"/>
                                  </p:stCondLst>
                                  <p:childTnLst>
                                    <p:set>
                                      <p:cBhvr>
                                        <p:cTn id="50" dur="1" fill="hold">
                                          <p:stCondLst>
                                            <p:cond delay="0"/>
                                          </p:stCondLst>
                                        </p:cTn>
                                        <p:tgtEl>
                                          <p:spTgt spid="28"/>
                                        </p:tgtEl>
                                        <p:attrNameLst>
                                          <p:attrName>style.visibility</p:attrName>
                                        </p:attrNameLst>
                                      </p:cBhvr>
                                      <p:to>
                                        <p:strVal val="hidden"/>
                                      </p:to>
                                    </p:set>
                                  </p:childTnLst>
                                </p:cTn>
                              </p:par>
                              <p:par>
                                <p:cTn id="51" presetID="1" presetClass="entr" presetSubtype="0" fill="hold" grpId="0" nodeType="withEffect">
                                  <p:stCondLst>
                                    <p:cond delay="0"/>
                                  </p:stCondLst>
                                  <p:childTnLst>
                                    <p:set>
                                      <p:cBhvr>
                                        <p:cTn id="52" dur="1" fill="hold">
                                          <p:stCondLst>
                                            <p:cond delay="0"/>
                                          </p:stCondLst>
                                        </p:cTn>
                                        <p:tgtEl>
                                          <p:spTgt spid="29"/>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childTnLst>
                          </p:cTn>
                        </p:par>
                      </p:childTnLst>
                    </p:cTn>
                  </p:par>
                </p:childTnLst>
              </p:cTn>
              <p:nextCondLst>
                <p:cond evt="onClick" delay="0">
                  <p:tgtEl>
                    <p:spTgt spid="28"/>
                  </p:tgtEl>
                </p:cond>
              </p:nextCondLst>
            </p:seq>
            <p:seq concurrent="1" nextAc="seek">
              <p:cTn id="55" restart="whenNotActive" fill="hold" evtFilter="cancelBubble" nodeType="interactiveSeq">
                <p:stCondLst>
                  <p:cond evt="onClick" delay="0">
                    <p:tgtEl>
                      <p:spTgt spid="30"/>
                    </p:tgtEl>
                  </p:cond>
                </p:stCondLst>
                <p:endSync evt="end" delay="0">
                  <p:rtn val="all"/>
                </p:endSync>
                <p:childTnLst>
                  <p:par>
                    <p:cTn id="56" fill="hold">
                      <p:stCondLst>
                        <p:cond delay="0"/>
                      </p:stCondLst>
                      <p:childTnLst>
                        <p:par>
                          <p:cTn id="57" fill="hold">
                            <p:stCondLst>
                              <p:cond delay="0"/>
                            </p:stCondLst>
                            <p:childTnLst>
                              <p:par>
                                <p:cTn id="58" presetID="1" presetClass="emph" presetSubtype="2" fill="hold" nodeType="withEffect">
                                  <p:stCondLst>
                                    <p:cond delay="0"/>
                                  </p:stCondLst>
                                  <p:childTnLst>
                                    <p:animClr clrSpc="rgb" dir="cw">
                                      <p:cBhvr>
                                        <p:cTn id="59" dur="2000" fill="hold"/>
                                        <p:tgtEl>
                                          <p:spTgt spid="30"/>
                                        </p:tgtEl>
                                        <p:attrNameLst>
                                          <p:attrName>fillcolor</p:attrName>
                                        </p:attrNameLst>
                                      </p:cBhvr>
                                      <p:to>
                                        <a:srgbClr val="FFC000"/>
                                      </p:to>
                                    </p:animClr>
                                    <p:set>
                                      <p:cBhvr>
                                        <p:cTn id="60" dur="2000" fill="hold"/>
                                        <p:tgtEl>
                                          <p:spTgt spid="30"/>
                                        </p:tgtEl>
                                        <p:attrNameLst>
                                          <p:attrName>fill.type</p:attrName>
                                        </p:attrNameLst>
                                      </p:cBhvr>
                                      <p:to>
                                        <p:strVal val="solid"/>
                                      </p:to>
                                    </p:set>
                                    <p:set>
                                      <p:cBhvr>
                                        <p:cTn id="61" dur="2000" fill="hold"/>
                                        <p:tgtEl>
                                          <p:spTgt spid="30"/>
                                        </p:tgtEl>
                                        <p:attrNameLst>
                                          <p:attrName>fill.on</p:attrName>
                                        </p:attrNameLst>
                                      </p:cBhvr>
                                      <p:to>
                                        <p:strVal val="true"/>
                                      </p:to>
                                    </p:set>
                                  </p:childTnLst>
                                </p:cTn>
                              </p:par>
                              <p:par>
                                <p:cTn id="62" presetID="1" presetClass="exit" presetSubtype="0" fill="hold" grpId="1" nodeType="withEffect">
                                  <p:stCondLst>
                                    <p:cond delay="0"/>
                                  </p:stCondLst>
                                  <p:childTnLst>
                                    <p:set>
                                      <p:cBhvr>
                                        <p:cTn id="63" dur="1" fill="hold">
                                          <p:stCondLst>
                                            <p:cond delay="0"/>
                                          </p:stCondLst>
                                        </p:cTn>
                                        <p:tgtEl>
                                          <p:spTgt spid="29"/>
                                        </p:tgtEl>
                                        <p:attrNameLst>
                                          <p:attrName>style.visibility</p:attrName>
                                        </p:attrNameLst>
                                      </p:cBhvr>
                                      <p:to>
                                        <p:strVal val="hidden"/>
                                      </p:to>
                                    </p:set>
                                  </p:childTnLst>
                                </p:cTn>
                              </p:par>
                            </p:childTnLst>
                          </p:cTn>
                        </p:par>
                        <p:par>
                          <p:cTn id="64" fill="hold">
                            <p:stCondLst>
                              <p:cond delay="2000"/>
                            </p:stCondLst>
                            <p:childTnLst>
                              <p:par>
                                <p:cTn id="65" presetID="1" presetClass="entr" presetSubtype="0" fill="hold" grpId="1" nodeType="afterEffect">
                                  <p:stCondLst>
                                    <p:cond delay="0"/>
                                  </p:stCondLst>
                                  <p:childTnLst>
                                    <p:set>
                                      <p:cBhvr>
                                        <p:cTn id="66" dur="1" fill="hold">
                                          <p:stCondLst>
                                            <p:cond delay="0"/>
                                          </p:stCondLst>
                                        </p:cTn>
                                        <p:tgtEl>
                                          <p:spTgt spid="31"/>
                                        </p:tgtEl>
                                        <p:attrNameLst>
                                          <p:attrName>style.visibility</p:attrName>
                                        </p:attrNameLst>
                                      </p:cBhvr>
                                      <p:to>
                                        <p:strVal val="visible"/>
                                      </p:to>
                                    </p:set>
                                  </p:childTnLst>
                                </p:cTn>
                              </p:par>
                            </p:childTnLst>
                          </p:cTn>
                        </p:par>
                      </p:childTnLst>
                    </p:cTn>
                  </p:par>
                </p:childTnLst>
              </p:cTn>
              <p:nextCondLst>
                <p:cond evt="onClick" delay="0">
                  <p:tgtEl>
                    <p:spTgt spid="30"/>
                  </p:tgtEl>
                </p:cond>
              </p:nextCondLst>
            </p:seq>
            <p:seq concurrent="1" nextAc="seek">
              <p:cTn id="67" restart="whenNotActive" fill="hold" evtFilter="cancelBubble" nodeType="interactiveSeq">
                <p:stCondLst>
                  <p:cond evt="onClick" delay="0">
                    <p:tgtEl>
                      <p:spTgt spid="31"/>
                    </p:tgtEl>
                  </p:cond>
                </p:stCondLst>
                <p:endSync evt="end" delay="0">
                  <p:rtn val="all"/>
                </p:endSync>
                <p:childTnLst>
                  <p:par>
                    <p:cTn id="68" fill="hold">
                      <p:stCondLst>
                        <p:cond delay="0"/>
                      </p:stCondLst>
                      <p:childTnLst>
                        <p:par>
                          <p:cTn id="69" fill="hold">
                            <p:stCondLst>
                              <p:cond delay="0"/>
                            </p:stCondLst>
                            <p:childTnLst>
                              <p:par>
                                <p:cTn id="70" presetID="1" presetClass="exit" presetSubtype="0" fill="hold" grpId="0" nodeType="withEffect">
                                  <p:stCondLst>
                                    <p:cond delay="0"/>
                                  </p:stCondLst>
                                  <p:childTnLst>
                                    <p:set>
                                      <p:cBhvr>
                                        <p:cTn id="71" dur="1" fill="hold">
                                          <p:stCondLst>
                                            <p:cond delay="0"/>
                                          </p:stCondLst>
                                        </p:cTn>
                                        <p:tgtEl>
                                          <p:spTgt spid="31"/>
                                        </p:tgtEl>
                                        <p:attrNameLst>
                                          <p:attrName>style.visibility</p:attrName>
                                        </p:attrNameLst>
                                      </p:cBhvr>
                                      <p:to>
                                        <p:strVal val="hidden"/>
                                      </p:to>
                                    </p:set>
                                  </p:childTnLst>
                                </p:cTn>
                              </p:par>
                              <p:par>
                                <p:cTn id="72" presetID="1" presetClass="entr" presetSubtype="0" fill="hold" grpId="0" nodeType="withEffect">
                                  <p:stCondLst>
                                    <p:cond delay="0"/>
                                  </p:stCondLst>
                                  <p:childTnLst>
                                    <p:set>
                                      <p:cBhvr>
                                        <p:cTn id="73" dur="1" fill="hold">
                                          <p:stCondLst>
                                            <p:cond delay="0"/>
                                          </p:stCondLst>
                                        </p:cTn>
                                        <p:tgtEl>
                                          <p:spTgt spid="32"/>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33"/>
                                        </p:tgtEl>
                                        <p:attrNameLst>
                                          <p:attrName>style.visibility</p:attrName>
                                        </p:attrNameLst>
                                      </p:cBhvr>
                                      <p:to>
                                        <p:strVal val="visible"/>
                                      </p:to>
                                    </p:set>
                                  </p:childTnLst>
                                </p:cTn>
                              </p:par>
                            </p:childTnLst>
                          </p:cTn>
                        </p:par>
                      </p:childTnLst>
                    </p:cTn>
                  </p:par>
                </p:childTnLst>
              </p:cTn>
              <p:nextCondLst>
                <p:cond evt="onClick" delay="0">
                  <p:tgtEl>
                    <p:spTgt spid="31"/>
                  </p:tgtEl>
                </p:cond>
              </p:nextCondLst>
            </p:seq>
            <p:seq concurrent="1" nextAc="seek">
              <p:cTn id="76" restart="whenNotActive" fill="hold" evtFilter="cancelBubble" nodeType="interactiveSeq">
                <p:stCondLst>
                  <p:cond evt="onClick" delay="0">
                    <p:tgtEl>
                      <p:spTgt spid="33"/>
                    </p:tgtEl>
                  </p:cond>
                </p:stCondLst>
                <p:endSync evt="end" delay="0">
                  <p:rtn val="all"/>
                </p:endSync>
                <p:childTnLst>
                  <p:par>
                    <p:cTn id="77" fill="hold">
                      <p:stCondLst>
                        <p:cond delay="0"/>
                      </p:stCondLst>
                      <p:childTnLst>
                        <p:par>
                          <p:cTn id="78" fill="hold">
                            <p:stCondLst>
                              <p:cond delay="0"/>
                            </p:stCondLst>
                            <p:childTnLst>
                              <p:par>
                                <p:cTn id="79" presetID="1" presetClass="emph" presetSubtype="2" fill="hold" nodeType="withEffect">
                                  <p:stCondLst>
                                    <p:cond delay="0"/>
                                  </p:stCondLst>
                                  <p:childTnLst>
                                    <p:animClr clrSpc="rgb" dir="cw">
                                      <p:cBhvr>
                                        <p:cTn id="80" dur="2000" fill="hold"/>
                                        <p:tgtEl>
                                          <p:spTgt spid="33"/>
                                        </p:tgtEl>
                                        <p:attrNameLst>
                                          <p:attrName>fillcolor</p:attrName>
                                        </p:attrNameLst>
                                      </p:cBhvr>
                                      <p:to>
                                        <a:srgbClr val="FFC000"/>
                                      </p:to>
                                    </p:animClr>
                                    <p:set>
                                      <p:cBhvr>
                                        <p:cTn id="81" dur="2000" fill="hold"/>
                                        <p:tgtEl>
                                          <p:spTgt spid="33"/>
                                        </p:tgtEl>
                                        <p:attrNameLst>
                                          <p:attrName>fill.type</p:attrName>
                                        </p:attrNameLst>
                                      </p:cBhvr>
                                      <p:to>
                                        <p:strVal val="solid"/>
                                      </p:to>
                                    </p:set>
                                    <p:set>
                                      <p:cBhvr>
                                        <p:cTn id="82" dur="2000" fill="hold"/>
                                        <p:tgtEl>
                                          <p:spTgt spid="33"/>
                                        </p:tgtEl>
                                        <p:attrNameLst>
                                          <p:attrName>fill.on</p:attrName>
                                        </p:attrNameLst>
                                      </p:cBhvr>
                                      <p:to>
                                        <p:strVal val="true"/>
                                      </p:to>
                                    </p:set>
                                  </p:childTnLst>
                                </p:cTn>
                              </p:par>
                              <p:par>
                                <p:cTn id="83" presetID="1" presetClass="exit" presetSubtype="0" fill="hold" grpId="1" nodeType="withEffect">
                                  <p:stCondLst>
                                    <p:cond delay="0"/>
                                  </p:stCondLst>
                                  <p:childTnLst>
                                    <p:set>
                                      <p:cBhvr>
                                        <p:cTn id="84" dur="1" fill="hold">
                                          <p:stCondLst>
                                            <p:cond delay="0"/>
                                          </p:stCondLst>
                                        </p:cTn>
                                        <p:tgtEl>
                                          <p:spTgt spid="32"/>
                                        </p:tgtEl>
                                        <p:attrNameLst>
                                          <p:attrName>style.visibility</p:attrName>
                                        </p:attrNameLst>
                                      </p:cBhvr>
                                      <p:to>
                                        <p:strVal val="hidden"/>
                                      </p:to>
                                    </p:set>
                                  </p:childTnLst>
                                </p:cTn>
                              </p:par>
                            </p:childTnLst>
                          </p:cTn>
                        </p:par>
                        <p:par>
                          <p:cTn id="85" fill="hold">
                            <p:stCondLst>
                              <p:cond delay="2000"/>
                            </p:stCondLst>
                            <p:childTnLst>
                              <p:par>
                                <p:cTn id="86" presetID="1" presetClass="entr" presetSubtype="0" fill="hold" grpId="1" nodeType="afterEffect">
                                  <p:stCondLst>
                                    <p:cond delay="0"/>
                                  </p:stCondLst>
                                  <p:childTnLst>
                                    <p:set>
                                      <p:cBhvr>
                                        <p:cTn id="87"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33"/>
                  </p:tgtEl>
                </p:cond>
              </p:nextCondLst>
            </p:seq>
            <p:seq concurrent="1" nextAc="seek">
              <p:cTn id="88" restart="whenNotActive" fill="hold" evtFilter="cancelBubble" nodeType="interactiveSeq">
                <p:stCondLst>
                  <p:cond evt="onClick" delay="0">
                    <p:tgtEl>
                      <p:spTgt spid="35"/>
                    </p:tgtEl>
                  </p:cond>
                </p:stCondLst>
                <p:endSync evt="end" delay="0">
                  <p:rtn val="all"/>
                </p:endSync>
                <p:childTnLst>
                  <p:par>
                    <p:cTn id="89" fill="hold">
                      <p:stCondLst>
                        <p:cond delay="0"/>
                      </p:stCondLst>
                      <p:childTnLst>
                        <p:par>
                          <p:cTn id="90" fill="hold">
                            <p:stCondLst>
                              <p:cond delay="0"/>
                            </p:stCondLst>
                            <p:childTnLst>
                              <p:par>
                                <p:cTn id="91" presetID="1" presetClass="exit" presetSubtype="0" fill="hold" grpId="0" nodeType="withEffect">
                                  <p:stCondLst>
                                    <p:cond delay="0"/>
                                  </p:stCondLst>
                                  <p:childTnLst>
                                    <p:set>
                                      <p:cBhvr>
                                        <p:cTn id="92" dur="1" fill="hold">
                                          <p:stCondLst>
                                            <p:cond delay="0"/>
                                          </p:stCondLst>
                                        </p:cTn>
                                        <p:tgtEl>
                                          <p:spTgt spid="35"/>
                                        </p:tgtEl>
                                        <p:attrNameLst>
                                          <p:attrName>style.visibility</p:attrName>
                                        </p:attrNameLst>
                                      </p:cBhvr>
                                      <p:to>
                                        <p:strVal val="hidden"/>
                                      </p:to>
                                    </p:set>
                                  </p:childTnLst>
                                </p:cTn>
                              </p:par>
                              <p:par>
                                <p:cTn id="93" presetID="1" presetClass="entr" presetSubtype="0" fill="hold" grpId="0" nodeType="withEffect">
                                  <p:stCondLst>
                                    <p:cond delay="0"/>
                                  </p:stCondLst>
                                  <p:childTnLst>
                                    <p:set>
                                      <p:cBhvr>
                                        <p:cTn id="94" dur="1" fill="hold">
                                          <p:stCondLst>
                                            <p:cond delay="0"/>
                                          </p:stCondLst>
                                        </p:cTn>
                                        <p:tgtEl>
                                          <p:spTgt spid="36"/>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34"/>
                                        </p:tgtEl>
                                        <p:attrNameLst>
                                          <p:attrName>style.visibility</p:attrName>
                                        </p:attrNameLst>
                                      </p:cBhvr>
                                      <p:to>
                                        <p:strVal val="visible"/>
                                      </p:to>
                                    </p:set>
                                  </p:childTnLst>
                                </p:cTn>
                              </p:par>
                            </p:childTnLst>
                          </p:cTn>
                        </p:par>
                      </p:childTnLst>
                    </p:cTn>
                  </p:par>
                </p:childTnLst>
              </p:cTn>
              <p:nextCondLst>
                <p:cond evt="onClick" delay="0">
                  <p:tgtEl>
                    <p:spTgt spid="35"/>
                  </p:tgtEl>
                </p:cond>
              </p:nextCondLst>
            </p:seq>
            <p:seq concurrent="1" nextAc="seek">
              <p:cTn id="97" restart="whenNotActive" fill="hold" evtFilter="cancelBubble" nodeType="interactiveSeq">
                <p:stCondLst>
                  <p:cond evt="onClick" delay="0">
                    <p:tgtEl>
                      <p:spTgt spid="36"/>
                    </p:tgtEl>
                  </p:cond>
                </p:stCondLst>
                <p:endSync evt="end" delay="0">
                  <p:rtn val="all"/>
                </p:endSync>
                <p:childTnLst>
                  <p:par>
                    <p:cTn id="98" fill="hold">
                      <p:stCondLst>
                        <p:cond delay="0"/>
                      </p:stCondLst>
                      <p:childTnLst>
                        <p:par>
                          <p:cTn id="99" fill="hold">
                            <p:stCondLst>
                              <p:cond delay="0"/>
                            </p:stCondLst>
                            <p:childTnLst>
                              <p:par>
                                <p:cTn id="100" presetID="1" presetClass="emph" presetSubtype="2" fill="hold" nodeType="withEffect">
                                  <p:stCondLst>
                                    <p:cond delay="0"/>
                                  </p:stCondLst>
                                  <p:childTnLst>
                                    <p:animClr clrSpc="rgb" dir="cw">
                                      <p:cBhvr>
                                        <p:cTn id="101" dur="2000" fill="hold"/>
                                        <p:tgtEl>
                                          <p:spTgt spid="36"/>
                                        </p:tgtEl>
                                        <p:attrNameLst>
                                          <p:attrName>fillcolor</p:attrName>
                                        </p:attrNameLst>
                                      </p:cBhvr>
                                      <p:to>
                                        <a:srgbClr val="FFC000"/>
                                      </p:to>
                                    </p:animClr>
                                    <p:set>
                                      <p:cBhvr>
                                        <p:cTn id="102" dur="2000" fill="hold"/>
                                        <p:tgtEl>
                                          <p:spTgt spid="36"/>
                                        </p:tgtEl>
                                        <p:attrNameLst>
                                          <p:attrName>fill.type</p:attrName>
                                        </p:attrNameLst>
                                      </p:cBhvr>
                                      <p:to>
                                        <p:strVal val="solid"/>
                                      </p:to>
                                    </p:set>
                                    <p:set>
                                      <p:cBhvr>
                                        <p:cTn id="103" dur="2000" fill="hold"/>
                                        <p:tgtEl>
                                          <p:spTgt spid="36"/>
                                        </p:tgtEl>
                                        <p:attrNameLst>
                                          <p:attrName>fill.on</p:attrName>
                                        </p:attrNameLst>
                                      </p:cBhvr>
                                      <p:to>
                                        <p:strVal val="true"/>
                                      </p:to>
                                    </p:set>
                                  </p:childTnLst>
                                </p:cTn>
                              </p:par>
                              <p:par>
                                <p:cTn id="104" presetID="1" presetClass="exit" presetSubtype="0" fill="hold" grpId="1" nodeType="withEffect">
                                  <p:stCondLst>
                                    <p:cond delay="0"/>
                                  </p:stCondLst>
                                  <p:childTnLst>
                                    <p:set>
                                      <p:cBhvr>
                                        <p:cTn id="105" dur="1" fill="hold">
                                          <p:stCondLst>
                                            <p:cond delay="0"/>
                                          </p:stCondLst>
                                        </p:cTn>
                                        <p:tgtEl>
                                          <p:spTgt spid="34"/>
                                        </p:tgtEl>
                                        <p:attrNameLst>
                                          <p:attrName>style.visibility</p:attrName>
                                        </p:attrNameLst>
                                      </p:cBhvr>
                                      <p:to>
                                        <p:strVal val="hidden"/>
                                      </p:to>
                                    </p:set>
                                  </p:childTnLst>
                                </p:cTn>
                              </p:par>
                            </p:childTnLst>
                          </p:cTn>
                        </p:par>
                      </p:childTnLst>
                    </p:cTn>
                  </p:par>
                </p:childTnLst>
              </p:cTn>
              <p:nextCondLst>
                <p:cond evt="onClick" delay="0">
                  <p:tgtEl>
                    <p:spTgt spid="36"/>
                  </p:tgtEl>
                </p:cond>
              </p:nextCondLst>
            </p:seq>
          </p:childTnLst>
        </p:cTn>
      </p:par>
    </p:tnLst>
    <p:bldLst>
      <p:bldP spid="2" grpId="0"/>
      <p:bldP spid="6" grpId="0" animBg="1"/>
      <p:bldP spid="3" grpId="0"/>
      <p:bldP spid="3" grpId="1"/>
      <p:bldP spid="20" grpId="0" animBg="1"/>
      <p:bldP spid="21" grpId="0" animBg="1"/>
      <p:bldP spid="21" grpId="1" animBg="1"/>
      <p:bldP spid="22" grpId="0"/>
      <p:bldP spid="22" grpId="1"/>
      <p:bldP spid="23" grpId="0" animBg="1"/>
      <p:bldP spid="28" grpId="0" animBg="1"/>
      <p:bldP spid="28" grpId="1" animBg="1"/>
      <p:bldP spid="29" grpId="0"/>
      <p:bldP spid="29" grpId="1"/>
      <p:bldP spid="30" grpId="0" animBg="1"/>
      <p:bldP spid="31" grpId="0" animBg="1"/>
      <p:bldP spid="31" grpId="1" animBg="1"/>
      <p:bldP spid="32" grpId="0"/>
      <p:bldP spid="32" grpId="1"/>
      <p:bldP spid="33" grpId="0" animBg="1"/>
      <p:bldP spid="34" grpId="0"/>
      <p:bldP spid="34" grpId="1"/>
      <p:bldP spid="35" grpId="0" animBg="1"/>
      <p:bldP spid="35" grpId="1" animBg="1"/>
      <p:bldP spid="3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D305EAC0-CC0E-49BF-B374-9E6F55CCCF64}"/>
              </a:ext>
            </a:extLst>
          </p:cNvPr>
          <p:cNvSpPr txBox="1"/>
          <p:nvPr/>
        </p:nvSpPr>
        <p:spPr>
          <a:xfrm>
            <a:off x="8858851" y="228255"/>
            <a:ext cx="3117204" cy="2677656"/>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אֵילוּ מִסְפָּרִים מִסְתַתְרִים</a:t>
            </a:r>
          </a:p>
          <a:p>
            <a:r>
              <a:rPr lang="he-IL" sz="2800" dirty="0">
                <a:latin typeface="Calibri" panose="020F0502020204030204" pitchFamily="34" charset="0"/>
                <a:cs typeface="Calibri" panose="020F0502020204030204" pitchFamily="34" charset="0"/>
              </a:rPr>
              <a:t>מִתַחַת לְכָל כֶּתֶם?</a:t>
            </a:r>
          </a:p>
          <a:p>
            <a:endParaRPr lang="he-IL" sz="2800" dirty="0">
              <a:latin typeface="Calibri" panose="020F0502020204030204" pitchFamily="34" charset="0"/>
              <a:cs typeface="Calibri" panose="020F0502020204030204" pitchFamily="34" charset="0"/>
            </a:endParaRPr>
          </a:p>
          <a:p>
            <a:r>
              <a:rPr lang="he-IL" sz="2800" dirty="0">
                <a:latin typeface="Calibri" panose="020F0502020204030204" pitchFamily="34" charset="0"/>
                <a:cs typeface="Calibri" panose="020F0502020204030204" pitchFamily="34" charset="0"/>
              </a:rPr>
              <a:t>לִבְדִיקָה, לַחֲצוּ עַל הַכֶּתֶם.</a:t>
            </a:r>
          </a:p>
        </p:txBody>
      </p:sp>
      <p:graphicFrame>
        <p:nvGraphicFramePr>
          <p:cNvPr id="4" name="טבלה 3">
            <a:extLst>
              <a:ext uri="{FF2B5EF4-FFF2-40B4-BE49-F238E27FC236}">
                <a16:creationId xmlns:a16="http://schemas.microsoft.com/office/drawing/2014/main" id="{1AEE468F-51AC-5FE4-5574-9C2C85AC398B}"/>
              </a:ext>
            </a:extLst>
          </p:cNvPr>
          <p:cNvGraphicFramePr>
            <a:graphicFrameLocks noGrp="1"/>
          </p:cNvGraphicFramePr>
          <p:nvPr/>
        </p:nvGraphicFramePr>
        <p:xfrm>
          <a:off x="215945" y="306625"/>
          <a:ext cx="8766890" cy="6323120"/>
        </p:xfrm>
        <a:graphic>
          <a:graphicData uri="http://schemas.openxmlformats.org/drawingml/2006/table">
            <a:tbl>
              <a:tblPr rtl="1" firstRow="1" bandRow="1">
                <a:tableStyleId>{5C22544A-7EE6-4342-B048-85BDC9FD1C3A}</a:tableStyleId>
              </a:tblPr>
              <a:tblGrid>
                <a:gridCol w="876689">
                  <a:extLst>
                    <a:ext uri="{9D8B030D-6E8A-4147-A177-3AD203B41FA5}">
                      <a16:colId xmlns:a16="http://schemas.microsoft.com/office/drawing/2014/main" val="746335834"/>
                    </a:ext>
                  </a:extLst>
                </a:gridCol>
                <a:gridCol w="876689">
                  <a:extLst>
                    <a:ext uri="{9D8B030D-6E8A-4147-A177-3AD203B41FA5}">
                      <a16:colId xmlns:a16="http://schemas.microsoft.com/office/drawing/2014/main" val="806308182"/>
                    </a:ext>
                  </a:extLst>
                </a:gridCol>
                <a:gridCol w="876689">
                  <a:extLst>
                    <a:ext uri="{9D8B030D-6E8A-4147-A177-3AD203B41FA5}">
                      <a16:colId xmlns:a16="http://schemas.microsoft.com/office/drawing/2014/main" val="3461787275"/>
                    </a:ext>
                  </a:extLst>
                </a:gridCol>
                <a:gridCol w="876689">
                  <a:extLst>
                    <a:ext uri="{9D8B030D-6E8A-4147-A177-3AD203B41FA5}">
                      <a16:colId xmlns:a16="http://schemas.microsoft.com/office/drawing/2014/main" val="1105989232"/>
                    </a:ext>
                  </a:extLst>
                </a:gridCol>
                <a:gridCol w="876689">
                  <a:extLst>
                    <a:ext uri="{9D8B030D-6E8A-4147-A177-3AD203B41FA5}">
                      <a16:colId xmlns:a16="http://schemas.microsoft.com/office/drawing/2014/main" val="1545224626"/>
                    </a:ext>
                  </a:extLst>
                </a:gridCol>
                <a:gridCol w="876689">
                  <a:extLst>
                    <a:ext uri="{9D8B030D-6E8A-4147-A177-3AD203B41FA5}">
                      <a16:colId xmlns:a16="http://schemas.microsoft.com/office/drawing/2014/main" val="2277712641"/>
                    </a:ext>
                  </a:extLst>
                </a:gridCol>
                <a:gridCol w="876689">
                  <a:extLst>
                    <a:ext uri="{9D8B030D-6E8A-4147-A177-3AD203B41FA5}">
                      <a16:colId xmlns:a16="http://schemas.microsoft.com/office/drawing/2014/main" val="3590116243"/>
                    </a:ext>
                  </a:extLst>
                </a:gridCol>
                <a:gridCol w="876689">
                  <a:extLst>
                    <a:ext uri="{9D8B030D-6E8A-4147-A177-3AD203B41FA5}">
                      <a16:colId xmlns:a16="http://schemas.microsoft.com/office/drawing/2014/main" val="1702031955"/>
                    </a:ext>
                  </a:extLst>
                </a:gridCol>
                <a:gridCol w="876689">
                  <a:extLst>
                    <a:ext uri="{9D8B030D-6E8A-4147-A177-3AD203B41FA5}">
                      <a16:colId xmlns:a16="http://schemas.microsoft.com/office/drawing/2014/main" val="2026036976"/>
                    </a:ext>
                  </a:extLst>
                </a:gridCol>
                <a:gridCol w="876689">
                  <a:extLst>
                    <a:ext uri="{9D8B030D-6E8A-4147-A177-3AD203B41FA5}">
                      <a16:colId xmlns:a16="http://schemas.microsoft.com/office/drawing/2014/main" val="2990344210"/>
                    </a:ext>
                  </a:extLst>
                </a:gridCol>
              </a:tblGrid>
              <a:tr h="628553">
                <a:tc>
                  <a:txBody>
                    <a:bodyPr/>
                    <a:lstStyle/>
                    <a:p>
                      <a:pPr algn="ctr" rtl="1"/>
                      <a:r>
                        <a:rPr lang="he-IL" sz="2400" b="0" dirty="0">
                          <a:solidFill>
                            <a:schemeClr val="tx1"/>
                          </a:solidFill>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39480024"/>
                  </a:ext>
                </a:extLst>
              </a:tr>
              <a:tr h="628553">
                <a:tc>
                  <a:txBody>
                    <a:bodyPr/>
                    <a:lstStyle/>
                    <a:p>
                      <a:pPr algn="ctr" rtl="1"/>
                      <a:r>
                        <a:rPr lang="he-IL" sz="2400" dirty="0">
                          <a:solidFill>
                            <a:schemeClr val="tx1"/>
                          </a:solidFill>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9572205"/>
                  </a:ext>
                </a:extLst>
              </a:tr>
              <a:tr h="628553">
                <a:tc>
                  <a:txBody>
                    <a:bodyPr/>
                    <a:lstStyle/>
                    <a:p>
                      <a:pPr algn="ctr" rtl="1"/>
                      <a:r>
                        <a:rPr lang="he-IL" sz="2400" dirty="0">
                          <a:solidFill>
                            <a:schemeClr val="tx1"/>
                          </a:solidFill>
                        </a:rPr>
                        <a:t>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83536418"/>
                  </a:ext>
                </a:extLst>
              </a:tr>
              <a:tr h="633923">
                <a:tc>
                  <a:txBody>
                    <a:bodyPr/>
                    <a:lstStyle/>
                    <a:p>
                      <a:pPr algn="ctr" rtl="1"/>
                      <a:r>
                        <a:rPr lang="he-IL" sz="2400" dirty="0">
                          <a:solidFill>
                            <a:schemeClr val="tx1"/>
                          </a:solidFill>
                        </a:rPr>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20596675"/>
                  </a:ext>
                </a:extLst>
              </a:tr>
              <a:tr h="633923">
                <a:tc>
                  <a:txBody>
                    <a:bodyPr/>
                    <a:lstStyle/>
                    <a:p>
                      <a:pPr algn="ctr" rtl="1"/>
                      <a:r>
                        <a:rPr lang="he-IL" sz="2400" dirty="0">
                          <a:solidFill>
                            <a:schemeClr val="tx1"/>
                          </a:solidFill>
                        </a:rPr>
                        <a:t>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67444988"/>
                  </a:ext>
                </a:extLst>
              </a:tr>
              <a:tr h="633923">
                <a:tc>
                  <a:txBody>
                    <a:bodyPr/>
                    <a:lstStyle/>
                    <a:p>
                      <a:pPr algn="ctr" rtl="1"/>
                      <a:r>
                        <a:rPr lang="he-IL" sz="2400" dirty="0">
                          <a:solidFill>
                            <a:schemeClr val="tx1"/>
                          </a:solidFill>
                        </a:rPr>
                        <a:t>60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5766148"/>
                  </a:ext>
                </a:extLst>
              </a:tr>
              <a:tr h="633923">
                <a:tc>
                  <a:txBody>
                    <a:bodyPr/>
                    <a:lstStyle/>
                    <a:p>
                      <a:pPr algn="ctr" rtl="1"/>
                      <a:r>
                        <a:rPr lang="he-IL" sz="2400" dirty="0">
                          <a:solidFill>
                            <a:schemeClr val="tx1"/>
                          </a:solidFill>
                        </a:rPr>
                        <a:t>70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51014225"/>
                  </a:ext>
                </a:extLst>
              </a:tr>
              <a:tr h="633923">
                <a:tc>
                  <a:txBody>
                    <a:bodyPr/>
                    <a:lstStyle/>
                    <a:p>
                      <a:pPr algn="ctr" rtl="1"/>
                      <a:r>
                        <a:rPr lang="he-IL" sz="2400" dirty="0">
                          <a:solidFill>
                            <a:schemeClr val="tx1"/>
                          </a:solidFill>
                        </a:rPr>
                        <a:t>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68922062"/>
                  </a:ext>
                </a:extLst>
              </a:tr>
              <a:tr h="633923">
                <a:tc>
                  <a:txBody>
                    <a:bodyPr/>
                    <a:lstStyle/>
                    <a:p>
                      <a:pPr algn="ctr" rtl="1"/>
                      <a:r>
                        <a:rPr lang="he-IL" sz="2400" dirty="0">
                          <a:solidFill>
                            <a:schemeClr val="tx1"/>
                          </a:solidFill>
                        </a:rPr>
                        <a:t>90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a:r>
                        <a:rPr lang="he-IL" sz="2400" dirty="0">
                          <a:solidFill>
                            <a:schemeClr val="tx1"/>
                          </a:solidFill>
                        </a:rPr>
                        <a:t>89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16181302"/>
                  </a:ext>
                </a:extLst>
              </a:tr>
              <a:tr h="633923">
                <a:tc>
                  <a:txBody>
                    <a:bodyPr/>
                    <a:lstStyle/>
                    <a:p>
                      <a:pPr algn="ctr" rtl="1"/>
                      <a:r>
                        <a:rPr lang="he-IL" sz="2400" dirty="0">
                          <a:solidFill>
                            <a:schemeClr val="tx1"/>
                          </a:solidFill>
                        </a:rPr>
                        <a:t>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0798824"/>
                  </a:ext>
                </a:extLst>
              </a:tr>
            </a:tbl>
          </a:graphicData>
        </a:graphic>
      </p:graphicFrame>
      <p:sp>
        <p:nvSpPr>
          <p:cNvPr id="6" name="צורה חופשית: צורה 5">
            <a:extLst>
              <a:ext uri="{FF2B5EF4-FFF2-40B4-BE49-F238E27FC236}">
                <a16:creationId xmlns:a16="http://schemas.microsoft.com/office/drawing/2014/main" id="{1C755EC0-89E7-D440-BA64-D564C37FC535}"/>
              </a:ext>
            </a:extLst>
          </p:cNvPr>
          <p:cNvSpPr/>
          <p:nvPr/>
        </p:nvSpPr>
        <p:spPr>
          <a:xfrm>
            <a:off x="348469" y="411982"/>
            <a:ext cx="4122561" cy="1825759"/>
          </a:xfrm>
          <a:custGeom>
            <a:avLst/>
            <a:gdLst>
              <a:gd name="connsiteX0" fmla="*/ 2930457 w 3279179"/>
              <a:gd name="connsiteY0" fmla="*/ 2641435 h 3440665"/>
              <a:gd name="connsiteX1" fmla="*/ 2789065 w 3279179"/>
              <a:gd name="connsiteY1" fmla="*/ 2547309 h 3440665"/>
              <a:gd name="connsiteX2" fmla="*/ 2874818 w 3279179"/>
              <a:gd name="connsiteY2" fmla="*/ 2471040 h 3440665"/>
              <a:gd name="connsiteX3" fmla="*/ 2906953 w 3279179"/>
              <a:gd name="connsiteY3" fmla="*/ 2372822 h 3440665"/>
              <a:gd name="connsiteX4" fmla="*/ 2730672 w 3279179"/>
              <a:gd name="connsiteY4" fmla="*/ 2226424 h 3440665"/>
              <a:gd name="connsiteX5" fmla="*/ 2640144 w 3279179"/>
              <a:gd name="connsiteY5" fmla="*/ 2001154 h 3440665"/>
              <a:gd name="connsiteX6" fmla="*/ 2832033 w 3279179"/>
              <a:gd name="connsiteY6" fmla="*/ 1789092 h 3440665"/>
              <a:gd name="connsiteX7" fmla="*/ 2835706 w 3279179"/>
              <a:gd name="connsiteY7" fmla="*/ 1770490 h 3440665"/>
              <a:gd name="connsiteX8" fmla="*/ 2744260 w 3279179"/>
              <a:gd name="connsiteY8" fmla="*/ 1687897 h 3440665"/>
              <a:gd name="connsiteX9" fmla="*/ 2740587 w 3279179"/>
              <a:gd name="connsiteY9" fmla="*/ 1688641 h 3440665"/>
              <a:gd name="connsiteX10" fmla="*/ 2775109 w 3279179"/>
              <a:gd name="connsiteY10" fmla="*/ 1680270 h 3440665"/>
              <a:gd name="connsiteX11" fmla="*/ 2974894 w 3279179"/>
              <a:gd name="connsiteY11" fmla="*/ 1645298 h 3440665"/>
              <a:gd name="connsiteX12" fmla="*/ 3238031 w 3279179"/>
              <a:gd name="connsiteY12" fmla="*/ 1554707 h 3440665"/>
              <a:gd name="connsiteX13" fmla="*/ 3043754 w 3279179"/>
              <a:gd name="connsiteY13" fmla="*/ 1426911 h 3440665"/>
              <a:gd name="connsiteX14" fmla="*/ 2680541 w 3279179"/>
              <a:gd name="connsiteY14" fmla="*/ 1460767 h 3440665"/>
              <a:gd name="connsiteX15" fmla="*/ 2624352 w 3279179"/>
              <a:gd name="connsiteY15" fmla="*/ 1059522 h 3440665"/>
              <a:gd name="connsiteX16" fmla="*/ 2595523 w 3279179"/>
              <a:gd name="connsiteY16" fmla="*/ 1051895 h 3440665"/>
              <a:gd name="connsiteX17" fmla="*/ 2624352 w 3279179"/>
              <a:gd name="connsiteY17" fmla="*/ 1003902 h 3440665"/>
              <a:gd name="connsiteX18" fmla="*/ 2733977 w 3279179"/>
              <a:gd name="connsiteY18" fmla="*/ 749985 h 3440665"/>
              <a:gd name="connsiteX19" fmla="*/ 2626004 w 3279179"/>
              <a:gd name="connsiteY19" fmla="*/ 534202 h 3440665"/>
              <a:gd name="connsiteX20" fmla="*/ 2426035 w 3279179"/>
              <a:gd name="connsiteY20" fmla="*/ 653441 h 3440665"/>
              <a:gd name="connsiteX21" fmla="*/ 2352585 w 3279179"/>
              <a:gd name="connsiteY21" fmla="*/ 789793 h 3440665"/>
              <a:gd name="connsiteX22" fmla="*/ 2133518 w 3279179"/>
              <a:gd name="connsiteY22" fmla="*/ 681158 h 3440665"/>
              <a:gd name="connsiteX23" fmla="*/ 1959624 w 3279179"/>
              <a:gd name="connsiteY23" fmla="*/ 630374 h 3440665"/>
              <a:gd name="connsiteX24" fmla="*/ 1908759 w 3279179"/>
              <a:gd name="connsiteY24" fmla="*/ 632048 h 3440665"/>
              <a:gd name="connsiteX25" fmla="*/ 1841919 w 3279179"/>
              <a:gd name="connsiteY25" fmla="*/ 494394 h 3440665"/>
              <a:gd name="connsiteX26" fmla="*/ 1893886 w 3279179"/>
              <a:gd name="connsiteY26" fmla="*/ 250522 h 3440665"/>
              <a:gd name="connsiteX27" fmla="*/ 1736334 w 3279179"/>
              <a:gd name="connsiteY27" fmla="*/ 697 h 3440665"/>
              <a:gd name="connsiteX28" fmla="*/ 1522777 w 3279179"/>
              <a:gd name="connsiteY28" fmla="*/ 511135 h 3440665"/>
              <a:gd name="connsiteX29" fmla="*/ 1355126 w 3279179"/>
              <a:gd name="connsiteY29" fmla="*/ 552990 h 3440665"/>
              <a:gd name="connsiteX30" fmla="*/ 1249357 w 3279179"/>
              <a:gd name="connsiteY30" fmla="*/ 389851 h 3440665"/>
              <a:gd name="connsiteX31" fmla="*/ 1206572 w 3279179"/>
              <a:gd name="connsiteY31" fmla="*/ 183183 h 3440665"/>
              <a:gd name="connsiteX32" fmla="*/ 872005 w 3279179"/>
              <a:gd name="connsiteY32" fmla="*/ 284749 h 3440665"/>
              <a:gd name="connsiteX33" fmla="*/ 1002563 w 3279179"/>
              <a:gd name="connsiteY33" fmla="*/ 601169 h 3440665"/>
              <a:gd name="connsiteX34" fmla="*/ 1041308 w 3279179"/>
              <a:gd name="connsiteY34" fmla="*/ 775656 h 3440665"/>
              <a:gd name="connsiteX35" fmla="*/ 870719 w 3279179"/>
              <a:gd name="connsiteY35" fmla="*/ 898057 h 3440665"/>
              <a:gd name="connsiteX36" fmla="*/ 670566 w 3279179"/>
              <a:gd name="connsiteY36" fmla="*/ 909218 h 3440665"/>
              <a:gd name="connsiteX37" fmla="*/ 403757 w 3279179"/>
              <a:gd name="connsiteY37" fmla="*/ 1102493 h 3440665"/>
              <a:gd name="connsiteX38" fmla="*/ 376764 w 3279179"/>
              <a:gd name="connsiteY38" fmla="*/ 1338738 h 3440665"/>
              <a:gd name="connsiteX39" fmla="*/ 247675 w 3279179"/>
              <a:gd name="connsiteY39" fmla="*/ 1590051 h 3440665"/>
              <a:gd name="connsiteX40" fmla="*/ 68272 w 3279179"/>
              <a:gd name="connsiteY40" fmla="*/ 1576285 h 3440665"/>
              <a:gd name="connsiteX41" fmla="*/ 113811 w 3279179"/>
              <a:gd name="connsiteY41" fmla="*/ 1777744 h 3440665"/>
              <a:gd name="connsiteX42" fmla="*/ 246389 w 3279179"/>
              <a:gd name="connsiteY42" fmla="*/ 1760817 h 3440665"/>
              <a:gd name="connsiteX43" fmla="*/ 315249 w 3279179"/>
              <a:gd name="connsiteY43" fmla="*/ 1805461 h 3440665"/>
              <a:gd name="connsiteX44" fmla="*/ 219213 w 3279179"/>
              <a:gd name="connsiteY44" fmla="*/ 1869452 h 3440665"/>
              <a:gd name="connsiteX45" fmla="*/ 115647 w 3279179"/>
              <a:gd name="connsiteY45" fmla="*/ 1893077 h 3440665"/>
              <a:gd name="connsiteX46" fmla="*/ 95081 w 3279179"/>
              <a:gd name="connsiteY46" fmla="*/ 2159457 h 3440665"/>
              <a:gd name="connsiteX47" fmla="*/ 448195 w 3279179"/>
              <a:gd name="connsiteY47" fmla="*/ 2180105 h 3440665"/>
              <a:gd name="connsiteX48" fmla="*/ 570306 w 3279179"/>
              <a:gd name="connsiteY48" fmla="*/ 2471785 h 3440665"/>
              <a:gd name="connsiteX49" fmla="*/ 507873 w 3279179"/>
              <a:gd name="connsiteY49" fmla="*/ 2579304 h 3440665"/>
              <a:gd name="connsiteX50" fmla="*/ 415142 w 3279179"/>
              <a:gd name="connsiteY50" fmla="*/ 2731468 h 3440665"/>
              <a:gd name="connsiteX51" fmla="*/ 526787 w 3279179"/>
              <a:gd name="connsiteY51" fmla="*/ 2900002 h 3440665"/>
              <a:gd name="connsiteX52" fmla="*/ 744201 w 3279179"/>
              <a:gd name="connsiteY52" fmla="*/ 2861496 h 3440665"/>
              <a:gd name="connsiteX53" fmla="*/ 930949 w 3279179"/>
              <a:gd name="connsiteY53" fmla="*/ 2802528 h 3440665"/>
              <a:gd name="connsiteX54" fmla="*/ 1002563 w 3279179"/>
              <a:gd name="connsiteY54" fmla="*/ 2857776 h 3440665"/>
              <a:gd name="connsiteX55" fmla="*/ 862272 w 3279179"/>
              <a:gd name="connsiteY55" fmla="*/ 3229629 h 3440665"/>
              <a:gd name="connsiteX56" fmla="*/ 1113657 w 3279179"/>
              <a:gd name="connsiteY56" fmla="*/ 3232420 h 3440665"/>
              <a:gd name="connsiteX57" fmla="*/ 1156075 w 3279179"/>
              <a:gd name="connsiteY57" fmla="*/ 3111693 h 3440665"/>
              <a:gd name="connsiteX58" fmla="*/ 1315279 w 3279179"/>
              <a:gd name="connsiteY58" fmla="*/ 3130853 h 3440665"/>
              <a:gd name="connsiteX59" fmla="*/ 1381017 w 3279179"/>
              <a:gd name="connsiteY59" fmla="*/ 3275576 h 3440665"/>
              <a:gd name="connsiteX60" fmla="*/ 1503496 w 3279179"/>
              <a:gd name="connsiteY60" fmla="*/ 3248045 h 3440665"/>
              <a:gd name="connsiteX61" fmla="*/ 1531958 w 3279179"/>
              <a:gd name="connsiteY61" fmla="*/ 3173451 h 3440665"/>
              <a:gd name="connsiteX62" fmla="*/ 1550137 w 3279179"/>
              <a:gd name="connsiteY62" fmla="*/ 3107786 h 3440665"/>
              <a:gd name="connsiteX63" fmla="*/ 1689877 w 3279179"/>
              <a:gd name="connsiteY63" fmla="*/ 3136805 h 3440665"/>
              <a:gd name="connsiteX64" fmla="*/ 1773978 w 3279179"/>
              <a:gd name="connsiteY64" fmla="*/ 3364308 h 3440665"/>
              <a:gd name="connsiteX65" fmla="*/ 1893518 w 3279179"/>
              <a:gd name="connsiteY65" fmla="*/ 3436855 h 3440665"/>
              <a:gd name="connsiteX66" fmla="*/ 1942914 w 3279179"/>
              <a:gd name="connsiteY66" fmla="*/ 3340869 h 3440665"/>
              <a:gd name="connsiteX67" fmla="*/ 2057864 w 3279179"/>
              <a:gd name="connsiteY67" fmla="*/ 3064258 h 3440665"/>
              <a:gd name="connsiteX68" fmla="*/ 2402898 w 3279179"/>
              <a:gd name="connsiteY68" fmla="*/ 2946507 h 3440665"/>
              <a:gd name="connsiteX69" fmla="*/ 2699639 w 3279179"/>
              <a:gd name="connsiteY69" fmla="*/ 2788390 h 3440665"/>
              <a:gd name="connsiteX70" fmla="*/ 2805407 w 3279179"/>
              <a:gd name="connsiteY70" fmla="*/ 2911349 h 3440665"/>
              <a:gd name="connsiteX71" fmla="*/ 2883081 w 3279179"/>
              <a:gd name="connsiteY71" fmla="*/ 2985199 h 3440665"/>
              <a:gd name="connsiteX72" fmla="*/ 3075522 w 3279179"/>
              <a:gd name="connsiteY72" fmla="*/ 3103694 h 3440665"/>
              <a:gd name="connsiteX73" fmla="*/ 3274756 w 3279179"/>
              <a:gd name="connsiteY73" fmla="*/ 3040819 h 3440665"/>
              <a:gd name="connsiteX74" fmla="*/ 2930457 w 3279179"/>
              <a:gd name="connsiteY74" fmla="*/ 2641435 h 3440665"/>
              <a:gd name="connsiteX0" fmla="*/ 2930457 w 3279179"/>
              <a:gd name="connsiteY0" fmla="*/ 2641435 h 3440665"/>
              <a:gd name="connsiteX1" fmla="*/ 2789065 w 3279179"/>
              <a:gd name="connsiteY1" fmla="*/ 2547309 h 3440665"/>
              <a:gd name="connsiteX2" fmla="*/ 2874818 w 3279179"/>
              <a:gd name="connsiteY2" fmla="*/ 2471040 h 3440665"/>
              <a:gd name="connsiteX3" fmla="*/ 2906953 w 3279179"/>
              <a:gd name="connsiteY3" fmla="*/ 2372822 h 3440665"/>
              <a:gd name="connsiteX4" fmla="*/ 2730672 w 3279179"/>
              <a:gd name="connsiteY4" fmla="*/ 2226424 h 3440665"/>
              <a:gd name="connsiteX5" fmla="*/ 2640144 w 3279179"/>
              <a:gd name="connsiteY5" fmla="*/ 2001154 h 3440665"/>
              <a:gd name="connsiteX6" fmla="*/ 2832033 w 3279179"/>
              <a:gd name="connsiteY6" fmla="*/ 1789092 h 3440665"/>
              <a:gd name="connsiteX7" fmla="*/ 2835706 w 3279179"/>
              <a:gd name="connsiteY7" fmla="*/ 1770490 h 3440665"/>
              <a:gd name="connsiteX8" fmla="*/ 2744260 w 3279179"/>
              <a:gd name="connsiteY8" fmla="*/ 1687897 h 3440665"/>
              <a:gd name="connsiteX9" fmla="*/ 2740587 w 3279179"/>
              <a:gd name="connsiteY9" fmla="*/ 1688641 h 3440665"/>
              <a:gd name="connsiteX10" fmla="*/ 2775109 w 3279179"/>
              <a:gd name="connsiteY10" fmla="*/ 1680270 h 3440665"/>
              <a:gd name="connsiteX11" fmla="*/ 2974894 w 3279179"/>
              <a:gd name="connsiteY11" fmla="*/ 1645298 h 3440665"/>
              <a:gd name="connsiteX12" fmla="*/ 2795887 w 3279179"/>
              <a:gd name="connsiteY12" fmla="*/ 1583113 h 3440665"/>
              <a:gd name="connsiteX13" fmla="*/ 3043754 w 3279179"/>
              <a:gd name="connsiteY13" fmla="*/ 1426911 h 3440665"/>
              <a:gd name="connsiteX14" fmla="*/ 2680541 w 3279179"/>
              <a:gd name="connsiteY14" fmla="*/ 1460767 h 3440665"/>
              <a:gd name="connsiteX15" fmla="*/ 2624352 w 3279179"/>
              <a:gd name="connsiteY15" fmla="*/ 1059522 h 3440665"/>
              <a:gd name="connsiteX16" fmla="*/ 2595523 w 3279179"/>
              <a:gd name="connsiteY16" fmla="*/ 1051895 h 3440665"/>
              <a:gd name="connsiteX17" fmla="*/ 2624352 w 3279179"/>
              <a:gd name="connsiteY17" fmla="*/ 1003902 h 3440665"/>
              <a:gd name="connsiteX18" fmla="*/ 2733977 w 3279179"/>
              <a:gd name="connsiteY18" fmla="*/ 749985 h 3440665"/>
              <a:gd name="connsiteX19" fmla="*/ 2626004 w 3279179"/>
              <a:gd name="connsiteY19" fmla="*/ 534202 h 3440665"/>
              <a:gd name="connsiteX20" fmla="*/ 2426035 w 3279179"/>
              <a:gd name="connsiteY20" fmla="*/ 653441 h 3440665"/>
              <a:gd name="connsiteX21" fmla="*/ 2352585 w 3279179"/>
              <a:gd name="connsiteY21" fmla="*/ 789793 h 3440665"/>
              <a:gd name="connsiteX22" fmla="*/ 2133518 w 3279179"/>
              <a:gd name="connsiteY22" fmla="*/ 681158 h 3440665"/>
              <a:gd name="connsiteX23" fmla="*/ 1959624 w 3279179"/>
              <a:gd name="connsiteY23" fmla="*/ 630374 h 3440665"/>
              <a:gd name="connsiteX24" fmla="*/ 1908759 w 3279179"/>
              <a:gd name="connsiteY24" fmla="*/ 632048 h 3440665"/>
              <a:gd name="connsiteX25" fmla="*/ 1841919 w 3279179"/>
              <a:gd name="connsiteY25" fmla="*/ 494394 h 3440665"/>
              <a:gd name="connsiteX26" fmla="*/ 1893886 w 3279179"/>
              <a:gd name="connsiteY26" fmla="*/ 250522 h 3440665"/>
              <a:gd name="connsiteX27" fmla="*/ 1736334 w 3279179"/>
              <a:gd name="connsiteY27" fmla="*/ 697 h 3440665"/>
              <a:gd name="connsiteX28" fmla="*/ 1522777 w 3279179"/>
              <a:gd name="connsiteY28" fmla="*/ 511135 h 3440665"/>
              <a:gd name="connsiteX29" fmla="*/ 1355126 w 3279179"/>
              <a:gd name="connsiteY29" fmla="*/ 552990 h 3440665"/>
              <a:gd name="connsiteX30" fmla="*/ 1249357 w 3279179"/>
              <a:gd name="connsiteY30" fmla="*/ 389851 h 3440665"/>
              <a:gd name="connsiteX31" fmla="*/ 1206572 w 3279179"/>
              <a:gd name="connsiteY31" fmla="*/ 183183 h 3440665"/>
              <a:gd name="connsiteX32" fmla="*/ 872005 w 3279179"/>
              <a:gd name="connsiteY32" fmla="*/ 284749 h 3440665"/>
              <a:gd name="connsiteX33" fmla="*/ 1002563 w 3279179"/>
              <a:gd name="connsiteY33" fmla="*/ 601169 h 3440665"/>
              <a:gd name="connsiteX34" fmla="*/ 1041308 w 3279179"/>
              <a:gd name="connsiteY34" fmla="*/ 775656 h 3440665"/>
              <a:gd name="connsiteX35" fmla="*/ 870719 w 3279179"/>
              <a:gd name="connsiteY35" fmla="*/ 898057 h 3440665"/>
              <a:gd name="connsiteX36" fmla="*/ 670566 w 3279179"/>
              <a:gd name="connsiteY36" fmla="*/ 909218 h 3440665"/>
              <a:gd name="connsiteX37" fmla="*/ 403757 w 3279179"/>
              <a:gd name="connsiteY37" fmla="*/ 1102493 h 3440665"/>
              <a:gd name="connsiteX38" fmla="*/ 376764 w 3279179"/>
              <a:gd name="connsiteY38" fmla="*/ 1338738 h 3440665"/>
              <a:gd name="connsiteX39" fmla="*/ 247675 w 3279179"/>
              <a:gd name="connsiteY39" fmla="*/ 1590051 h 3440665"/>
              <a:gd name="connsiteX40" fmla="*/ 68272 w 3279179"/>
              <a:gd name="connsiteY40" fmla="*/ 1576285 h 3440665"/>
              <a:gd name="connsiteX41" fmla="*/ 113811 w 3279179"/>
              <a:gd name="connsiteY41" fmla="*/ 1777744 h 3440665"/>
              <a:gd name="connsiteX42" fmla="*/ 246389 w 3279179"/>
              <a:gd name="connsiteY42" fmla="*/ 1760817 h 3440665"/>
              <a:gd name="connsiteX43" fmla="*/ 315249 w 3279179"/>
              <a:gd name="connsiteY43" fmla="*/ 1805461 h 3440665"/>
              <a:gd name="connsiteX44" fmla="*/ 219213 w 3279179"/>
              <a:gd name="connsiteY44" fmla="*/ 1869452 h 3440665"/>
              <a:gd name="connsiteX45" fmla="*/ 115647 w 3279179"/>
              <a:gd name="connsiteY45" fmla="*/ 1893077 h 3440665"/>
              <a:gd name="connsiteX46" fmla="*/ 95081 w 3279179"/>
              <a:gd name="connsiteY46" fmla="*/ 2159457 h 3440665"/>
              <a:gd name="connsiteX47" fmla="*/ 448195 w 3279179"/>
              <a:gd name="connsiteY47" fmla="*/ 2180105 h 3440665"/>
              <a:gd name="connsiteX48" fmla="*/ 570306 w 3279179"/>
              <a:gd name="connsiteY48" fmla="*/ 2471785 h 3440665"/>
              <a:gd name="connsiteX49" fmla="*/ 507873 w 3279179"/>
              <a:gd name="connsiteY49" fmla="*/ 2579304 h 3440665"/>
              <a:gd name="connsiteX50" fmla="*/ 415142 w 3279179"/>
              <a:gd name="connsiteY50" fmla="*/ 2731468 h 3440665"/>
              <a:gd name="connsiteX51" fmla="*/ 526787 w 3279179"/>
              <a:gd name="connsiteY51" fmla="*/ 2900002 h 3440665"/>
              <a:gd name="connsiteX52" fmla="*/ 744201 w 3279179"/>
              <a:gd name="connsiteY52" fmla="*/ 2861496 h 3440665"/>
              <a:gd name="connsiteX53" fmla="*/ 930949 w 3279179"/>
              <a:gd name="connsiteY53" fmla="*/ 2802528 h 3440665"/>
              <a:gd name="connsiteX54" fmla="*/ 1002563 w 3279179"/>
              <a:gd name="connsiteY54" fmla="*/ 2857776 h 3440665"/>
              <a:gd name="connsiteX55" fmla="*/ 862272 w 3279179"/>
              <a:gd name="connsiteY55" fmla="*/ 3229629 h 3440665"/>
              <a:gd name="connsiteX56" fmla="*/ 1113657 w 3279179"/>
              <a:gd name="connsiteY56" fmla="*/ 3232420 h 3440665"/>
              <a:gd name="connsiteX57" fmla="*/ 1156075 w 3279179"/>
              <a:gd name="connsiteY57" fmla="*/ 3111693 h 3440665"/>
              <a:gd name="connsiteX58" fmla="*/ 1315279 w 3279179"/>
              <a:gd name="connsiteY58" fmla="*/ 3130853 h 3440665"/>
              <a:gd name="connsiteX59" fmla="*/ 1381017 w 3279179"/>
              <a:gd name="connsiteY59" fmla="*/ 3275576 h 3440665"/>
              <a:gd name="connsiteX60" fmla="*/ 1503496 w 3279179"/>
              <a:gd name="connsiteY60" fmla="*/ 3248045 h 3440665"/>
              <a:gd name="connsiteX61" fmla="*/ 1531958 w 3279179"/>
              <a:gd name="connsiteY61" fmla="*/ 3173451 h 3440665"/>
              <a:gd name="connsiteX62" fmla="*/ 1550137 w 3279179"/>
              <a:gd name="connsiteY62" fmla="*/ 3107786 h 3440665"/>
              <a:gd name="connsiteX63" fmla="*/ 1689877 w 3279179"/>
              <a:gd name="connsiteY63" fmla="*/ 3136805 h 3440665"/>
              <a:gd name="connsiteX64" fmla="*/ 1773978 w 3279179"/>
              <a:gd name="connsiteY64" fmla="*/ 3364308 h 3440665"/>
              <a:gd name="connsiteX65" fmla="*/ 1893518 w 3279179"/>
              <a:gd name="connsiteY65" fmla="*/ 3436855 h 3440665"/>
              <a:gd name="connsiteX66" fmla="*/ 1942914 w 3279179"/>
              <a:gd name="connsiteY66" fmla="*/ 3340869 h 3440665"/>
              <a:gd name="connsiteX67" fmla="*/ 2057864 w 3279179"/>
              <a:gd name="connsiteY67" fmla="*/ 3064258 h 3440665"/>
              <a:gd name="connsiteX68" fmla="*/ 2402898 w 3279179"/>
              <a:gd name="connsiteY68" fmla="*/ 2946507 h 3440665"/>
              <a:gd name="connsiteX69" fmla="*/ 2699639 w 3279179"/>
              <a:gd name="connsiteY69" fmla="*/ 2788390 h 3440665"/>
              <a:gd name="connsiteX70" fmla="*/ 2805407 w 3279179"/>
              <a:gd name="connsiteY70" fmla="*/ 2911349 h 3440665"/>
              <a:gd name="connsiteX71" fmla="*/ 2883081 w 3279179"/>
              <a:gd name="connsiteY71" fmla="*/ 2985199 h 3440665"/>
              <a:gd name="connsiteX72" fmla="*/ 3075522 w 3279179"/>
              <a:gd name="connsiteY72" fmla="*/ 3103694 h 3440665"/>
              <a:gd name="connsiteX73" fmla="*/ 3274756 w 3279179"/>
              <a:gd name="connsiteY73" fmla="*/ 3040819 h 3440665"/>
              <a:gd name="connsiteX74" fmla="*/ 2930457 w 3279179"/>
              <a:gd name="connsiteY74" fmla="*/ 2641435 h 3440665"/>
              <a:gd name="connsiteX0" fmla="*/ 2930457 w 3279179"/>
              <a:gd name="connsiteY0" fmla="*/ 2641435 h 3440665"/>
              <a:gd name="connsiteX1" fmla="*/ 2789065 w 3279179"/>
              <a:gd name="connsiteY1" fmla="*/ 2547309 h 3440665"/>
              <a:gd name="connsiteX2" fmla="*/ 2874818 w 3279179"/>
              <a:gd name="connsiteY2" fmla="*/ 2471040 h 3440665"/>
              <a:gd name="connsiteX3" fmla="*/ 2906953 w 3279179"/>
              <a:gd name="connsiteY3" fmla="*/ 2372822 h 3440665"/>
              <a:gd name="connsiteX4" fmla="*/ 2730672 w 3279179"/>
              <a:gd name="connsiteY4" fmla="*/ 2226424 h 3440665"/>
              <a:gd name="connsiteX5" fmla="*/ 2640144 w 3279179"/>
              <a:gd name="connsiteY5" fmla="*/ 2001154 h 3440665"/>
              <a:gd name="connsiteX6" fmla="*/ 2832033 w 3279179"/>
              <a:gd name="connsiteY6" fmla="*/ 1789092 h 3440665"/>
              <a:gd name="connsiteX7" fmla="*/ 2835706 w 3279179"/>
              <a:gd name="connsiteY7" fmla="*/ 1770490 h 3440665"/>
              <a:gd name="connsiteX8" fmla="*/ 2744260 w 3279179"/>
              <a:gd name="connsiteY8" fmla="*/ 1687897 h 3440665"/>
              <a:gd name="connsiteX9" fmla="*/ 2740587 w 3279179"/>
              <a:gd name="connsiteY9" fmla="*/ 1688641 h 3440665"/>
              <a:gd name="connsiteX10" fmla="*/ 2775109 w 3279179"/>
              <a:gd name="connsiteY10" fmla="*/ 1680270 h 3440665"/>
              <a:gd name="connsiteX11" fmla="*/ 2974894 w 3279179"/>
              <a:gd name="connsiteY11" fmla="*/ 1645298 h 3440665"/>
              <a:gd name="connsiteX12" fmla="*/ 2795887 w 3279179"/>
              <a:gd name="connsiteY12" fmla="*/ 1583113 h 3440665"/>
              <a:gd name="connsiteX13" fmla="*/ 2743995 w 3279179"/>
              <a:gd name="connsiteY13" fmla="*/ 1464782 h 3440665"/>
              <a:gd name="connsiteX14" fmla="*/ 2680541 w 3279179"/>
              <a:gd name="connsiteY14" fmla="*/ 1460767 h 3440665"/>
              <a:gd name="connsiteX15" fmla="*/ 2624352 w 3279179"/>
              <a:gd name="connsiteY15" fmla="*/ 1059522 h 3440665"/>
              <a:gd name="connsiteX16" fmla="*/ 2595523 w 3279179"/>
              <a:gd name="connsiteY16" fmla="*/ 1051895 h 3440665"/>
              <a:gd name="connsiteX17" fmla="*/ 2624352 w 3279179"/>
              <a:gd name="connsiteY17" fmla="*/ 1003902 h 3440665"/>
              <a:gd name="connsiteX18" fmla="*/ 2733977 w 3279179"/>
              <a:gd name="connsiteY18" fmla="*/ 749985 h 3440665"/>
              <a:gd name="connsiteX19" fmla="*/ 2626004 w 3279179"/>
              <a:gd name="connsiteY19" fmla="*/ 534202 h 3440665"/>
              <a:gd name="connsiteX20" fmla="*/ 2426035 w 3279179"/>
              <a:gd name="connsiteY20" fmla="*/ 653441 h 3440665"/>
              <a:gd name="connsiteX21" fmla="*/ 2352585 w 3279179"/>
              <a:gd name="connsiteY21" fmla="*/ 789793 h 3440665"/>
              <a:gd name="connsiteX22" fmla="*/ 2133518 w 3279179"/>
              <a:gd name="connsiteY22" fmla="*/ 681158 h 3440665"/>
              <a:gd name="connsiteX23" fmla="*/ 1959624 w 3279179"/>
              <a:gd name="connsiteY23" fmla="*/ 630374 h 3440665"/>
              <a:gd name="connsiteX24" fmla="*/ 1908759 w 3279179"/>
              <a:gd name="connsiteY24" fmla="*/ 632048 h 3440665"/>
              <a:gd name="connsiteX25" fmla="*/ 1841919 w 3279179"/>
              <a:gd name="connsiteY25" fmla="*/ 494394 h 3440665"/>
              <a:gd name="connsiteX26" fmla="*/ 1893886 w 3279179"/>
              <a:gd name="connsiteY26" fmla="*/ 250522 h 3440665"/>
              <a:gd name="connsiteX27" fmla="*/ 1736334 w 3279179"/>
              <a:gd name="connsiteY27" fmla="*/ 697 h 3440665"/>
              <a:gd name="connsiteX28" fmla="*/ 1522777 w 3279179"/>
              <a:gd name="connsiteY28" fmla="*/ 511135 h 3440665"/>
              <a:gd name="connsiteX29" fmla="*/ 1355126 w 3279179"/>
              <a:gd name="connsiteY29" fmla="*/ 552990 h 3440665"/>
              <a:gd name="connsiteX30" fmla="*/ 1249357 w 3279179"/>
              <a:gd name="connsiteY30" fmla="*/ 389851 h 3440665"/>
              <a:gd name="connsiteX31" fmla="*/ 1206572 w 3279179"/>
              <a:gd name="connsiteY31" fmla="*/ 183183 h 3440665"/>
              <a:gd name="connsiteX32" fmla="*/ 872005 w 3279179"/>
              <a:gd name="connsiteY32" fmla="*/ 284749 h 3440665"/>
              <a:gd name="connsiteX33" fmla="*/ 1002563 w 3279179"/>
              <a:gd name="connsiteY33" fmla="*/ 601169 h 3440665"/>
              <a:gd name="connsiteX34" fmla="*/ 1041308 w 3279179"/>
              <a:gd name="connsiteY34" fmla="*/ 775656 h 3440665"/>
              <a:gd name="connsiteX35" fmla="*/ 870719 w 3279179"/>
              <a:gd name="connsiteY35" fmla="*/ 898057 h 3440665"/>
              <a:gd name="connsiteX36" fmla="*/ 670566 w 3279179"/>
              <a:gd name="connsiteY36" fmla="*/ 909218 h 3440665"/>
              <a:gd name="connsiteX37" fmla="*/ 403757 w 3279179"/>
              <a:gd name="connsiteY37" fmla="*/ 1102493 h 3440665"/>
              <a:gd name="connsiteX38" fmla="*/ 376764 w 3279179"/>
              <a:gd name="connsiteY38" fmla="*/ 1338738 h 3440665"/>
              <a:gd name="connsiteX39" fmla="*/ 247675 w 3279179"/>
              <a:gd name="connsiteY39" fmla="*/ 1590051 h 3440665"/>
              <a:gd name="connsiteX40" fmla="*/ 68272 w 3279179"/>
              <a:gd name="connsiteY40" fmla="*/ 1576285 h 3440665"/>
              <a:gd name="connsiteX41" fmla="*/ 113811 w 3279179"/>
              <a:gd name="connsiteY41" fmla="*/ 1777744 h 3440665"/>
              <a:gd name="connsiteX42" fmla="*/ 246389 w 3279179"/>
              <a:gd name="connsiteY42" fmla="*/ 1760817 h 3440665"/>
              <a:gd name="connsiteX43" fmla="*/ 315249 w 3279179"/>
              <a:gd name="connsiteY43" fmla="*/ 1805461 h 3440665"/>
              <a:gd name="connsiteX44" fmla="*/ 219213 w 3279179"/>
              <a:gd name="connsiteY44" fmla="*/ 1869452 h 3440665"/>
              <a:gd name="connsiteX45" fmla="*/ 115647 w 3279179"/>
              <a:gd name="connsiteY45" fmla="*/ 1893077 h 3440665"/>
              <a:gd name="connsiteX46" fmla="*/ 95081 w 3279179"/>
              <a:gd name="connsiteY46" fmla="*/ 2159457 h 3440665"/>
              <a:gd name="connsiteX47" fmla="*/ 448195 w 3279179"/>
              <a:gd name="connsiteY47" fmla="*/ 2180105 h 3440665"/>
              <a:gd name="connsiteX48" fmla="*/ 570306 w 3279179"/>
              <a:gd name="connsiteY48" fmla="*/ 2471785 h 3440665"/>
              <a:gd name="connsiteX49" fmla="*/ 507873 w 3279179"/>
              <a:gd name="connsiteY49" fmla="*/ 2579304 h 3440665"/>
              <a:gd name="connsiteX50" fmla="*/ 415142 w 3279179"/>
              <a:gd name="connsiteY50" fmla="*/ 2731468 h 3440665"/>
              <a:gd name="connsiteX51" fmla="*/ 526787 w 3279179"/>
              <a:gd name="connsiteY51" fmla="*/ 2900002 h 3440665"/>
              <a:gd name="connsiteX52" fmla="*/ 744201 w 3279179"/>
              <a:gd name="connsiteY52" fmla="*/ 2861496 h 3440665"/>
              <a:gd name="connsiteX53" fmla="*/ 930949 w 3279179"/>
              <a:gd name="connsiteY53" fmla="*/ 2802528 h 3440665"/>
              <a:gd name="connsiteX54" fmla="*/ 1002563 w 3279179"/>
              <a:gd name="connsiteY54" fmla="*/ 2857776 h 3440665"/>
              <a:gd name="connsiteX55" fmla="*/ 862272 w 3279179"/>
              <a:gd name="connsiteY55" fmla="*/ 3229629 h 3440665"/>
              <a:gd name="connsiteX56" fmla="*/ 1113657 w 3279179"/>
              <a:gd name="connsiteY56" fmla="*/ 3232420 h 3440665"/>
              <a:gd name="connsiteX57" fmla="*/ 1156075 w 3279179"/>
              <a:gd name="connsiteY57" fmla="*/ 3111693 h 3440665"/>
              <a:gd name="connsiteX58" fmla="*/ 1315279 w 3279179"/>
              <a:gd name="connsiteY58" fmla="*/ 3130853 h 3440665"/>
              <a:gd name="connsiteX59" fmla="*/ 1381017 w 3279179"/>
              <a:gd name="connsiteY59" fmla="*/ 3275576 h 3440665"/>
              <a:gd name="connsiteX60" fmla="*/ 1503496 w 3279179"/>
              <a:gd name="connsiteY60" fmla="*/ 3248045 h 3440665"/>
              <a:gd name="connsiteX61" fmla="*/ 1531958 w 3279179"/>
              <a:gd name="connsiteY61" fmla="*/ 3173451 h 3440665"/>
              <a:gd name="connsiteX62" fmla="*/ 1550137 w 3279179"/>
              <a:gd name="connsiteY62" fmla="*/ 3107786 h 3440665"/>
              <a:gd name="connsiteX63" fmla="*/ 1689877 w 3279179"/>
              <a:gd name="connsiteY63" fmla="*/ 3136805 h 3440665"/>
              <a:gd name="connsiteX64" fmla="*/ 1773978 w 3279179"/>
              <a:gd name="connsiteY64" fmla="*/ 3364308 h 3440665"/>
              <a:gd name="connsiteX65" fmla="*/ 1893518 w 3279179"/>
              <a:gd name="connsiteY65" fmla="*/ 3436855 h 3440665"/>
              <a:gd name="connsiteX66" fmla="*/ 1942914 w 3279179"/>
              <a:gd name="connsiteY66" fmla="*/ 3340869 h 3440665"/>
              <a:gd name="connsiteX67" fmla="*/ 2057864 w 3279179"/>
              <a:gd name="connsiteY67" fmla="*/ 3064258 h 3440665"/>
              <a:gd name="connsiteX68" fmla="*/ 2402898 w 3279179"/>
              <a:gd name="connsiteY68" fmla="*/ 2946507 h 3440665"/>
              <a:gd name="connsiteX69" fmla="*/ 2699639 w 3279179"/>
              <a:gd name="connsiteY69" fmla="*/ 2788390 h 3440665"/>
              <a:gd name="connsiteX70" fmla="*/ 2805407 w 3279179"/>
              <a:gd name="connsiteY70" fmla="*/ 2911349 h 3440665"/>
              <a:gd name="connsiteX71" fmla="*/ 2883081 w 3279179"/>
              <a:gd name="connsiteY71" fmla="*/ 2985199 h 3440665"/>
              <a:gd name="connsiteX72" fmla="*/ 3075522 w 3279179"/>
              <a:gd name="connsiteY72" fmla="*/ 3103694 h 3440665"/>
              <a:gd name="connsiteX73" fmla="*/ 3274756 w 3279179"/>
              <a:gd name="connsiteY73" fmla="*/ 3040819 h 3440665"/>
              <a:gd name="connsiteX74" fmla="*/ 2930457 w 3279179"/>
              <a:gd name="connsiteY74" fmla="*/ 2641435 h 3440665"/>
              <a:gd name="connsiteX0" fmla="*/ 2930457 w 3279179"/>
              <a:gd name="connsiteY0" fmla="*/ 2641435 h 3440665"/>
              <a:gd name="connsiteX1" fmla="*/ 2789065 w 3279179"/>
              <a:gd name="connsiteY1" fmla="*/ 2547309 h 3440665"/>
              <a:gd name="connsiteX2" fmla="*/ 2874818 w 3279179"/>
              <a:gd name="connsiteY2" fmla="*/ 2471040 h 3440665"/>
              <a:gd name="connsiteX3" fmla="*/ 2906953 w 3279179"/>
              <a:gd name="connsiteY3" fmla="*/ 2372822 h 3440665"/>
              <a:gd name="connsiteX4" fmla="*/ 2730672 w 3279179"/>
              <a:gd name="connsiteY4" fmla="*/ 2226424 h 3440665"/>
              <a:gd name="connsiteX5" fmla="*/ 2640144 w 3279179"/>
              <a:gd name="connsiteY5" fmla="*/ 2001154 h 3440665"/>
              <a:gd name="connsiteX6" fmla="*/ 2832033 w 3279179"/>
              <a:gd name="connsiteY6" fmla="*/ 1789092 h 3440665"/>
              <a:gd name="connsiteX7" fmla="*/ 2835706 w 3279179"/>
              <a:gd name="connsiteY7" fmla="*/ 1770490 h 3440665"/>
              <a:gd name="connsiteX8" fmla="*/ 2744260 w 3279179"/>
              <a:gd name="connsiteY8" fmla="*/ 1687897 h 3440665"/>
              <a:gd name="connsiteX9" fmla="*/ 2740587 w 3279179"/>
              <a:gd name="connsiteY9" fmla="*/ 1688641 h 3440665"/>
              <a:gd name="connsiteX10" fmla="*/ 2775109 w 3279179"/>
              <a:gd name="connsiteY10" fmla="*/ 1680270 h 3440665"/>
              <a:gd name="connsiteX11" fmla="*/ 2821268 w 3279179"/>
              <a:gd name="connsiteY11" fmla="*/ 1664233 h 3440665"/>
              <a:gd name="connsiteX12" fmla="*/ 2795887 w 3279179"/>
              <a:gd name="connsiteY12" fmla="*/ 1583113 h 3440665"/>
              <a:gd name="connsiteX13" fmla="*/ 2743995 w 3279179"/>
              <a:gd name="connsiteY13" fmla="*/ 1464782 h 3440665"/>
              <a:gd name="connsiteX14" fmla="*/ 2680541 w 3279179"/>
              <a:gd name="connsiteY14" fmla="*/ 1460767 h 3440665"/>
              <a:gd name="connsiteX15" fmla="*/ 2624352 w 3279179"/>
              <a:gd name="connsiteY15" fmla="*/ 1059522 h 3440665"/>
              <a:gd name="connsiteX16" fmla="*/ 2595523 w 3279179"/>
              <a:gd name="connsiteY16" fmla="*/ 1051895 h 3440665"/>
              <a:gd name="connsiteX17" fmla="*/ 2624352 w 3279179"/>
              <a:gd name="connsiteY17" fmla="*/ 1003902 h 3440665"/>
              <a:gd name="connsiteX18" fmla="*/ 2733977 w 3279179"/>
              <a:gd name="connsiteY18" fmla="*/ 749985 h 3440665"/>
              <a:gd name="connsiteX19" fmla="*/ 2626004 w 3279179"/>
              <a:gd name="connsiteY19" fmla="*/ 534202 h 3440665"/>
              <a:gd name="connsiteX20" fmla="*/ 2426035 w 3279179"/>
              <a:gd name="connsiteY20" fmla="*/ 653441 h 3440665"/>
              <a:gd name="connsiteX21" fmla="*/ 2352585 w 3279179"/>
              <a:gd name="connsiteY21" fmla="*/ 789793 h 3440665"/>
              <a:gd name="connsiteX22" fmla="*/ 2133518 w 3279179"/>
              <a:gd name="connsiteY22" fmla="*/ 681158 h 3440665"/>
              <a:gd name="connsiteX23" fmla="*/ 1959624 w 3279179"/>
              <a:gd name="connsiteY23" fmla="*/ 630374 h 3440665"/>
              <a:gd name="connsiteX24" fmla="*/ 1908759 w 3279179"/>
              <a:gd name="connsiteY24" fmla="*/ 632048 h 3440665"/>
              <a:gd name="connsiteX25" fmla="*/ 1841919 w 3279179"/>
              <a:gd name="connsiteY25" fmla="*/ 494394 h 3440665"/>
              <a:gd name="connsiteX26" fmla="*/ 1893886 w 3279179"/>
              <a:gd name="connsiteY26" fmla="*/ 250522 h 3440665"/>
              <a:gd name="connsiteX27" fmla="*/ 1736334 w 3279179"/>
              <a:gd name="connsiteY27" fmla="*/ 697 h 3440665"/>
              <a:gd name="connsiteX28" fmla="*/ 1522777 w 3279179"/>
              <a:gd name="connsiteY28" fmla="*/ 511135 h 3440665"/>
              <a:gd name="connsiteX29" fmla="*/ 1355126 w 3279179"/>
              <a:gd name="connsiteY29" fmla="*/ 552990 h 3440665"/>
              <a:gd name="connsiteX30" fmla="*/ 1249357 w 3279179"/>
              <a:gd name="connsiteY30" fmla="*/ 389851 h 3440665"/>
              <a:gd name="connsiteX31" fmla="*/ 1206572 w 3279179"/>
              <a:gd name="connsiteY31" fmla="*/ 183183 h 3440665"/>
              <a:gd name="connsiteX32" fmla="*/ 872005 w 3279179"/>
              <a:gd name="connsiteY32" fmla="*/ 284749 h 3440665"/>
              <a:gd name="connsiteX33" fmla="*/ 1002563 w 3279179"/>
              <a:gd name="connsiteY33" fmla="*/ 601169 h 3440665"/>
              <a:gd name="connsiteX34" fmla="*/ 1041308 w 3279179"/>
              <a:gd name="connsiteY34" fmla="*/ 775656 h 3440665"/>
              <a:gd name="connsiteX35" fmla="*/ 870719 w 3279179"/>
              <a:gd name="connsiteY35" fmla="*/ 898057 h 3440665"/>
              <a:gd name="connsiteX36" fmla="*/ 670566 w 3279179"/>
              <a:gd name="connsiteY36" fmla="*/ 909218 h 3440665"/>
              <a:gd name="connsiteX37" fmla="*/ 403757 w 3279179"/>
              <a:gd name="connsiteY37" fmla="*/ 1102493 h 3440665"/>
              <a:gd name="connsiteX38" fmla="*/ 376764 w 3279179"/>
              <a:gd name="connsiteY38" fmla="*/ 1338738 h 3440665"/>
              <a:gd name="connsiteX39" fmla="*/ 247675 w 3279179"/>
              <a:gd name="connsiteY39" fmla="*/ 1590051 h 3440665"/>
              <a:gd name="connsiteX40" fmla="*/ 68272 w 3279179"/>
              <a:gd name="connsiteY40" fmla="*/ 1576285 h 3440665"/>
              <a:gd name="connsiteX41" fmla="*/ 113811 w 3279179"/>
              <a:gd name="connsiteY41" fmla="*/ 1777744 h 3440665"/>
              <a:gd name="connsiteX42" fmla="*/ 246389 w 3279179"/>
              <a:gd name="connsiteY42" fmla="*/ 1760817 h 3440665"/>
              <a:gd name="connsiteX43" fmla="*/ 315249 w 3279179"/>
              <a:gd name="connsiteY43" fmla="*/ 1805461 h 3440665"/>
              <a:gd name="connsiteX44" fmla="*/ 219213 w 3279179"/>
              <a:gd name="connsiteY44" fmla="*/ 1869452 h 3440665"/>
              <a:gd name="connsiteX45" fmla="*/ 115647 w 3279179"/>
              <a:gd name="connsiteY45" fmla="*/ 1893077 h 3440665"/>
              <a:gd name="connsiteX46" fmla="*/ 95081 w 3279179"/>
              <a:gd name="connsiteY46" fmla="*/ 2159457 h 3440665"/>
              <a:gd name="connsiteX47" fmla="*/ 448195 w 3279179"/>
              <a:gd name="connsiteY47" fmla="*/ 2180105 h 3440665"/>
              <a:gd name="connsiteX48" fmla="*/ 570306 w 3279179"/>
              <a:gd name="connsiteY48" fmla="*/ 2471785 h 3440665"/>
              <a:gd name="connsiteX49" fmla="*/ 507873 w 3279179"/>
              <a:gd name="connsiteY49" fmla="*/ 2579304 h 3440665"/>
              <a:gd name="connsiteX50" fmla="*/ 415142 w 3279179"/>
              <a:gd name="connsiteY50" fmla="*/ 2731468 h 3440665"/>
              <a:gd name="connsiteX51" fmla="*/ 526787 w 3279179"/>
              <a:gd name="connsiteY51" fmla="*/ 2900002 h 3440665"/>
              <a:gd name="connsiteX52" fmla="*/ 744201 w 3279179"/>
              <a:gd name="connsiteY52" fmla="*/ 2861496 h 3440665"/>
              <a:gd name="connsiteX53" fmla="*/ 930949 w 3279179"/>
              <a:gd name="connsiteY53" fmla="*/ 2802528 h 3440665"/>
              <a:gd name="connsiteX54" fmla="*/ 1002563 w 3279179"/>
              <a:gd name="connsiteY54" fmla="*/ 2857776 h 3440665"/>
              <a:gd name="connsiteX55" fmla="*/ 862272 w 3279179"/>
              <a:gd name="connsiteY55" fmla="*/ 3229629 h 3440665"/>
              <a:gd name="connsiteX56" fmla="*/ 1113657 w 3279179"/>
              <a:gd name="connsiteY56" fmla="*/ 3232420 h 3440665"/>
              <a:gd name="connsiteX57" fmla="*/ 1156075 w 3279179"/>
              <a:gd name="connsiteY57" fmla="*/ 3111693 h 3440665"/>
              <a:gd name="connsiteX58" fmla="*/ 1315279 w 3279179"/>
              <a:gd name="connsiteY58" fmla="*/ 3130853 h 3440665"/>
              <a:gd name="connsiteX59" fmla="*/ 1381017 w 3279179"/>
              <a:gd name="connsiteY59" fmla="*/ 3275576 h 3440665"/>
              <a:gd name="connsiteX60" fmla="*/ 1503496 w 3279179"/>
              <a:gd name="connsiteY60" fmla="*/ 3248045 h 3440665"/>
              <a:gd name="connsiteX61" fmla="*/ 1531958 w 3279179"/>
              <a:gd name="connsiteY61" fmla="*/ 3173451 h 3440665"/>
              <a:gd name="connsiteX62" fmla="*/ 1550137 w 3279179"/>
              <a:gd name="connsiteY62" fmla="*/ 3107786 h 3440665"/>
              <a:gd name="connsiteX63" fmla="*/ 1689877 w 3279179"/>
              <a:gd name="connsiteY63" fmla="*/ 3136805 h 3440665"/>
              <a:gd name="connsiteX64" fmla="*/ 1773978 w 3279179"/>
              <a:gd name="connsiteY64" fmla="*/ 3364308 h 3440665"/>
              <a:gd name="connsiteX65" fmla="*/ 1893518 w 3279179"/>
              <a:gd name="connsiteY65" fmla="*/ 3436855 h 3440665"/>
              <a:gd name="connsiteX66" fmla="*/ 1942914 w 3279179"/>
              <a:gd name="connsiteY66" fmla="*/ 3340869 h 3440665"/>
              <a:gd name="connsiteX67" fmla="*/ 2057864 w 3279179"/>
              <a:gd name="connsiteY67" fmla="*/ 3064258 h 3440665"/>
              <a:gd name="connsiteX68" fmla="*/ 2402898 w 3279179"/>
              <a:gd name="connsiteY68" fmla="*/ 2946507 h 3440665"/>
              <a:gd name="connsiteX69" fmla="*/ 2699639 w 3279179"/>
              <a:gd name="connsiteY69" fmla="*/ 2788390 h 3440665"/>
              <a:gd name="connsiteX70" fmla="*/ 2805407 w 3279179"/>
              <a:gd name="connsiteY70" fmla="*/ 2911349 h 3440665"/>
              <a:gd name="connsiteX71" fmla="*/ 2883081 w 3279179"/>
              <a:gd name="connsiteY71" fmla="*/ 2985199 h 3440665"/>
              <a:gd name="connsiteX72" fmla="*/ 3075522 w 3279179"/>
              <a:gd name="connsiteY72" fmla="*/ 3103694 h 3440665"/>
              <a:gd name="connsiteX73" fmla="*/ 3274756 w 3279179"/>
              <a:gd name="connsiteY73" fmla="*/ 3040819 h 3440665"/>
              <a:gd name="connsiteX74" fmla="*/ 2930457 w 3279179"/>
              <a:gd name="connsiteY74" fmla="*/ 2641435 h 3440665"/>
              <a:gd name="connsiteX0" fmla="*/ 2930457 w 3279179"/>
              <a:gd name="connsiteY0" fmla="*/ 2641435 h 3440665"/>
              <a:gd name="connsiteX1" fmla="*/ 2789065 w 3279179"/>
              <a:gd name="connsiteY1" fmla="*/ 2547309 h 3440665"/>
              <a:gd name="connsiteX2" fmla="*/ 2874818 w 3279179"/>
              <a:gd name="connsiteY2" fmla="*/ 2471040 h 3440665"/>
              <a:gd name="connsiteX3" fmla="*/ 2906953 w 3279179"/>
              <a:gd name="connsiteY3" fmla="*/ 2372822 h 3440665"/>
              <a:gd name="connsiteX4" fmla="*/ 2730672 w 3279179"/>
              <a:gd name="connsiteY4" fmla="*/ 2226424 h 3440665"/>
              <a:gd name="connsiteX5" fmla="*/ 2640144 w 3279179"/>
              <a:gd name="connsiteY5" fmla="*/ 2001154 h 3440665"/>
              <a:gd name="connsiteX6" fmla="*/ 2832033 w 3279179"/>
              <a:gd name="connsiteY6" fmla="*/ 1789092 h 3440665"/>
              <a:gd name="connsiteX7" fmla="*/ 2835706 w 3279179"/>
              <a:gd name="connsiteY7" fmla="*/ 1770490 h 3440665"/>
              <a:gd name="connsiteX8" fmla="*/ 2744260 w 3279179"/>
              <a:gd name="connsiteY8" fmla="*/ 1687897 h 3440665"/>
              <a:gd name="connsiteX9" fmla="*/ 2740587 w 3279179"/>
              <a:gd name="connsiteY9" fmla="*/ 1688641 h 3440665"/>
              <a:gd name="connsiteX10" fmla="*/ 2775109 w 3279179"/>
              <a:gd name="connsiteY10" fmla="*/ 1680270 h 3440665"/>
              <a:gd name="connsiteX11" fmla="*/ 2821268 w 3279179"/>
              <a:gd name="connsiteY11" fmla="*/ 1664233 h 3440665"/>
              <a:gd name="connsiteX12" fmla="*/ 2795887 w 3279179"/>
              <a:gd name="connsiteY12" fmla="*/ 1583113 h 3440665"/>
              <a:gd name="connsiteX13" fmla="*/ 2743995 w 3279179"/>
              <a:gd name="connsiteY13" fmla="*/ 1464782 h 3440665"/>
              <a:gd name="connsiteX14" fmla="*/ 2680541 w 3279179"/>
              <a:gd name="connsiteY14" fmla="*/ 1460767 h 3440665"/>
              <a:gd name="connsiteX15" fmla="*/ 2624352 w 3279179"/>
              <a:gd name="connsiteY15" fmla="*/ 1059522 h 3440665"/>
              <a:gd name="connsiteX16" fmla="*/ 2595523 w 3279179"/>
              <a:gd name="connsiteY16" fmla="*/ 1051895 h 3440665"/>
              <a:gd name="connsiteX17" fmla="*/ 2624352 w 3279179"/>
              <a:gd name="connsiteY17" fmla="*/ 1003902 h 3440665"/>
              <a:gd name="connsiteX18" fmla="*/ 2733977 w 3279179"/>
              <a:gd name="connsiteY18" fmla="*/ 749985 h 3440665"/>
              <a:gd name="connsiteX19" fmla="*/ 2626004 w 3279179"/>
              <a:gd name="connsiteY19" fmla="*/ 534202 h 3440665"/>
              <a:gd name="connsiteX20" fmla="*/ 2426035 w 3279179"/>
              <a:gd name="connsiteY20" fmla="*/ 653441 h 3440665"/>
              <a:gd name="connsiteX21" fmla="*/ 2352585 w 3279179"/>
              <a:gd name="connsiteY21" fmla="*/ 789793 h 3440665"/>
              <a:gd name="connsiteX22" fmla="*/ 2133518 w 3279179"/>
              <a:gd name="connsiteY22" fmla="*/ 681158 h 3440665"/>
              <a:gd name="connsiteX23" fmla="*/ 1959624 w 3279179"/>
              <a:gd name="connsiteY23" fmla="*/ 630374 h 3440665"/>
              <a:gd name="connsiteX24" fmla="*/ 1908759 w 3279179"/>
              <a:gd name="connsiteY24" fmla="*/ 632048 h 3440665"/>
              <a:gd name="connsiteX25" fmla="*/ 1841919 w 3279179"/>
              <a:gd name="connsiteY25" fmla="*/ 494394 h 3440665"/>
              <a:gd name="connsiteX26" fmla="*/ 1893886 w 3279179"/>
              <a:gd name="connsiteY26" fmla="*/ 250522 h 3440665"/>
              <a:gd name="connsiteX27" fmla="*/ 1736334 w 3279179"/>
              <a:gd name="connsiteY27" fmla="*/ 697 h 3440665"/>
              <a:gd name="connsiteX28" fmla="*/ 1522777 w 3279179"/>
              <a:gd name="connsiteY28" fmla="*/ 511135 h 3440665"/>
              <a:gd name="connsiteX29" fmla="*/ 1355126 w 3279179"/>
              <a:gd name="connsiteY29" fmla="*/ 552990 h 3440665"/>
              <a:gd name="connsiteX30" fmla="*/ 1249357 w 3279179"/>
              <a:gd name="connsiteY30" fmla="*/ 389851 h 3440665"/>
              <a:gd name="connsiteX31" fmla="*/ 1206572 w 3279179"/>
              <a:gd name="connsiteY31" fmla="*/ 183183 h 3440665"/>
              <a:gd name="connsiteX32" fmla="*/ 872005 w 3279179"/>
              <a:gd name="connsiteY32" fmla="*/ 284749 h 3440665"/>
              <a:gd name="connsiteX33" fmla="*/ 1002563 w 3279179"/>
              <a:gd name="connsiteY33" fmla="*/ 601169 h 3440665"/>
              <a:gd name="connsiteX34" fmla="*/ 1041308 w 3279179"/>
              <a:gd name="connsiteY34" fmla="*/ 775656 h 3440665"/>
              <a:gd name="connsiteX35" fmla="*/ 870719 w 3279179"/>
              <a:gd name="connsiteY35" fmla="*/ 898057 h 3440665"/>
              <a:gd name="connsiteX36" fmla="*/ 670566 w 3279179"/>
              <a:gd name="connsiteY36" fmla="*/ 909218 h 3440665"/>
              <a:gd name="connsiteX37" fmla="*/ 403757 w 3279179"/>
              <a:gd name="connsiteY37" fmla="*/ 1102493 h 3440665"/>
              <a:gd name="connsiteX38" fmla="*/ 376764 w 3279179"/>
              <a:gd name="connsiteY38" fmla="*/ 1338738 h 3440665"/>
              <a:gd name="connsiteX39" fmla="*/ 247675 w 3279179"/>
              <a:gd name="connsiteY39" fmla="*/ 1590051 h 3440665"/>
              <a:gd name="connsiteX40" fmla="*/ 68272 w 3279179"/>
              <a:gd name="connsiteY40" fmla="*/ 1576285 h 3440665"/>
              <a:gd name="connsiteX41" fmla="*/ 113811 w 3279179"/>
              <a:gd name="connsiteY41" fmla="*/ 1777744 h 3440665"/>
              <a:gd name="connsiteX42" fmla="*/ 246389 w 3279179"/>
              <a:gd name="connsiteY42" fmla="*/ 1760817 h 3440665"/>
              <a:gd name="connsiteX43" fmla="*/ 315249 w 3279179"/>
              <a:gd name="connsiteY43" fmla="*/ 1805461 h 3440665"/>
              <a:gd name="connsiteX44" fmla="*/ 219213 w 3279179"/>
              <a:gd name="connsiteY44" fmla="*/ 1869452 h 3440665"/>
              <a:gd name="connsiteX45" fmla="*/ 115647 w 3279179"/>
              <a:gd name="connsiteY45" fmla="*/ 1893077 h 3440665"/>
              <a:gd name="connsiteX46" fmla="*/ 383599 w 3279179"/>
              <a:gd name="connsiteY46" fmla="*/ 1979561 h 3440665"/>
              <a:gd name="connsiteX47" fmla="*/ 448195 w 3279179"/>
              <a:gd name="connsiteY47" fmla="*/ 2180105 h 3440665"/>
              <a:gd name="connsiteX48" fmla="*/ 570306 w 3279179"/>
              <a:gd name="connsiteY48" fmla="*/ 2471785 h 3440665"/>
              <a:gd name="connsiteX49" fmla="*/ 507873 w 3279179"/>
              <a:gd name="connsiteY49" fmla="*/ 2579304 h 3440665"/>
              <a:gd name="connsiteX50" fmla="*/ 415142 w 3279179"/>
              <a:gd name="connsiteY50" fmla="*/ 2731468 h 3440665"/>
              <a:gd name="connsiteX51" fmla="*/ 526787 w 3279179"/>
              <a:gd name="connsiteY51" fmla="*/ 2900002 h 3440665"/>
              <a:gd name="connsiteX52" fmla="*/ 744201 w 3279179"/>
              <a:gd name="connsiteY52" fmla="*/ 2861496 h 3440665"/>
              <a:gd name="connsiteX53" fmla="*/ 930949 w 3279179"/>
              <a:gd name="connsiteY53" fmla="*/ 2802528 h 3440665"/>
              <a:gd name="connsiteX54" fmla="*/ 1002563 w 3279179"/>
              <a:gd name="connsiteY54" fmla="*/ 2857776 h 3440665"/>
              <a:gd name="connsiteX55" fmla="*/ 862272 w 3279179"/>
              <a:gd name="connsiteY55" fmla="*/ 3229629 h 3440665"/>
              <a:gd name="connsiteX56" fmla="*/ 1113657 w 3279179"/>
              <a:gd name="connsiteY56" fmla="*/ 3232420 h 3440665"/>
              <a:gd name="connsiteX57" fmla="*/ 1156075 w 3279179"/>
              <a:gd name="connsiteY57" fmla="*/ 3111693 h 3440665"/>
              <a:gd name="connsiteX58" fmla="*/ 1315279 w 3279179"/>
              <a:gd name="connsiteY58" fmla="*/ 3130853 h 3440665"/>
              <a:gd name="connsiteX59" fmla="*/ 1381017 w 3279179"/>
              <a:gd name="connsiteY59" fmla="*/ 3275576 h 3440665"/>
              <a:gd name="connsiteX60" fmla="*/ 1503496 w 3279179"/>
              <a:gd name="connsiteY60" fmla="*/ 3248045 h 3440665"/>
              <a:gd name="connsiteX61" fmla="*/ 1531958 w 3279179"/>
              <a:gd name="connsiteY61" fmla="*/ 3173451 h 3440665"/>
              <a:gd name="connsiteX62" fmla="*/ 1550137 w 3279179"/>
              <a:gd name="connsiteY62" fmla="*/ 3107786 h 3440665"/>
              <a:gd name="connsiteX63" fmla="*/ 1689877 w 3279179"/>
              <a:gd name="connsiteY63" fmla="*/ 3136805 h 3440665"/>
              <a:gd name="connsiteX64" fmla="*/ 1773978 w 3279179"/>
              <a:gd name="connsiteY64" fmla="*/ 3364308 h 3440665"/>
              <a:gd name="connsiteX65" fmla="*/ 1893518 w 3279179"/>
              <a:gd name="connsiteY65" fmla="*/ 3436855 h 3440665"/>
              <a:gd name="connsiteX66" fmla="*/ 1942914 w 3279179"/>
              <a:gd name="connsiteY66" fmla="*/ 3340869 h 3440665"/>
              <a:gd name="connsiteX67" fmla="*/ 2057864 w 3279179"/>
              <a:gd name="connsiteY67" fmla="*/ 3064258 h 3440665"/>
              <a:gd name="connsiteX68" fmla="*/ 2402898 w 3279179"/>
              <a:gd name="connsiteY68" fmla="*/ 2946507 h 3440665"/>
              <a:gd name="connsiteX69" fmla="*/ 2699639 w 3279179"/>
              <a:gd name="connsiteY69" fmla="*/ 2788390 h 3440665"/>
              <a:gd name="connsiteX70" fmla="*/ 2805407 w 3279179"/>
              <a:gd name="connsiteY70" fmla="*/ 2911349 h 3440665"/>
              <a:gd name="connsiteX71" fmla="*/ 2883081 w 3279179"/>
              <a:gd name="connsiteY71" fmla="*/ 2985199 h 3440665"/>
              <a:gd name="connsiteX72" fmla="*/ 3075522 w 3279179"/>
              <a:gd name="connsiteY72" fmla="*/ 3103694 h 3440665"/>
              <a:gd name="connsiteX73" fmla="*/ 3274756 w 3279179"/>
              <a:gd name="connsiteY73" fmla="*/ 3040819 h 3440665"/>
              <a:gd name="connsiteX74" fmla="*/ 2930457 w 3279179"/>
              <a:gd name="connsiteY74" fmla="*/ 2641435 h 3440665"/>
              <a:gd name="connsiteX0" fmla="*/ 2930457 w 3279179"/>
              <a:gd name="connsiteY0" fmla="*/ 2641435 h 3440665"/>
              <a:gd name="connsiteX1" fmla="*/ 2789065 w 3279179"/>
              <a:gd name="connsiteY1" fmla="*/ 2547309 h 3440665"/>
              <a:gd name="connsiteX2" fmla="*/ 2874818 w 3279179"/>
              <a:gd name="connsiteY2" fmla="*/ 2471040 h 3440665"/>
              <a:gd name="connsiteX3" fmla="*/ 2906953 w 3279179"/>
              <a:gd name="connsiteY3" fmla="*/ 2372822 h 3440665"/>
              <a:gd name="connsiteX4" fmla="*/ 2730672 w 3279179"/>
              <a:gd name="connsiteY4" fmla="*/ 2226424 h 3440665"/>
              <a:gd name="connsiteX5" fmla="*/ 2640144 w 3279179"/>
              <a:gd name="connsiteY5" fmla="*/ 2001154 h 3440665"/>
              <a:gd name="connsiteX6" fmla="*/ 2832033 w 3279179"/>
              <a:gd name="connsiteY6" fmla="*/ 1789092 h 3440665"/>
              <a:gd name="connsiteX7" fmla="*/ 2835706 w 3279179"/>
              <a:gd name="connsiteY7" fmla="*/ 1770490 h 3440665"/>
              <a:gd name="connsiteX8" fmla="*/ 2744260 w 3279179"/>
              <a:gd name="connsiteY8" fmla="*/ 1687897 h 3440665"/>
              <a:gd name="connsiteX9" fmla="*/ 2740587 w 3279179"/>
              <a:gd name="connsiteY9" fmla="*/ 1688641 h 3440665"/>
              <a:gd name="connsiteX10" fmla="*/ 2775109 w 3279179"/>
              <a:gd name="connsiteY10" fmla="*/ 1680270 h 3440665"/>
              <a:gd name="connsiteX11" fmla="*/ 2821268 w 3279179"/>
              <a:gd name="connsiteY11" fmla="*/ 1664233 h 3440665"/>
              <a:gd name="connsiteX12" fmla="*/ 2795887 w 3279179"/>
              <a:gd name="connsiteY12" fmla="*/ 1583113 h 3440665"/>
              <a:gd name="connsiteX13" fmla="*/ 2743995 w 3279179"/>
              <a:gd name="connsiteY13" fmla="*/ 1464782 h 3440665"/>
              <a:gd name="connsiteX14" fmla="*/ 2680541 w 3279179"/>
              <a:gd name="connsiteY14" fmla="*/ 1460767 h 3440665"/>
              <a:gd name="connsiteX15" fmla="*/ 2624352 w 3279179"/>
              <a:gd name="connsiteY15" fmla="*/ 1059522 h 3440665"/>
              <a:gd name="connsiteX16" fmla="*/ 2595523 w 3279179"/>
              <a:gd name="connsiteY16" fmla="*/ 1051895 h 3440665"/>
              <a:gd name="connsiteX17" fmla="*/ 2624352 w 3279179"/>
              <a:gd name="connsiteY17" fmla="*/ 1003902 h 3440665"/>
              <a:gd name="connsiteX18" fmla="*/ 2733977 w 3279179"/>
              <a:gd name="connsiteY18" fmla="*/ 749985 h 3440665"/>
              <a:gd name="connsiteX19" fmla="*/ 2626004 w 3279179"/>
              <a:gd name="connsiteY19" fmla="*/ 534202 h 3440665"/>
              <a:gd name="connsiteX20" fmla="*/ 2426035 w 3279179"/>
              <a:gd name="connsiteY20" fmla="*/ 653441 h 3440665"/>
              <a:gd name="connsiteX21" fmla="*/ 2352585 w 3279179"/>
              <a:gd name="connsiteY21" fmla="*/ 789793 h 3440665"/>
              <a:gd name="connsiteX22" fmla="*/ 2133518 w 3279179"/>
              <a:gd name="connsiteY22" fmla="*/ 681158 h 3440665"/>
              <a:gd name="connsiteX23" fmla="*/ 1959624 w 3279179"/>
              <a:gd name="connsiteY23" fmla="*/ 630374 h 3440665"/>
              <a:gd name="connsiteX24" fmla="*/ 1908759 w 3279179"/>
              <a:gd name="connsiteY24" fmla="*/ 632048 h 3440665"/>
              <a:gd name="connsiteX25" fmla="*/ 1841919 w 3279179"/>
              <a:gd name="connsiteY25" fmla="*/ 494394 h 3440665"/>
              <a:gd name="connsiteX26" fmla="*/ 1893886 w 3279179"/>
              <a:gd name="connsiteY26" fmla="*/ 250522 h 3440665"/>
              <a:gd name="connsiteX27" fmla="*/ 1736334 w 3279179"/>
              <a:gd name="connsiteY27" fmla="*/ 697 h 3440665"/>
              <a:gd name="connsiteX28" fmla="*/ 1522777 w 3279179"/>
              <a:gd name="connsiteY28" fmla="*/ 511135 h 3440665"/>
              <a:gd name="connsiteX29" fmla="*/ 1355126 w 3279179"/>
              <a:gd name="connsiteY29" fmla="*/ 552990 h 3440665"/>
              <a:gd name="connsiteX30" fmla="*/ 1249357 w 3279179"/>
              <a:gd name="connsiteY30" fmla="*/ 389851 h 3440665"/>
              <a:gd name="connsiteX31" fmla="*/ 1206572 w 3279179"/>
              <a:gd name="connsiteY31" fmla="*/ 183183 h 3440665"/>
              <a:gd name="connsiteX32" fmla="*/ 872005 w 3279179"/>
              <a:gd name="connsiteY32" fmla="*/ 284749 h 3440665"/>
              <a:gd name="connsiteX33" fmla="*/ 1002563 w 3279179"/>
              <a:gd name="connsiteY33" fmla="*/ 601169 h 3440665"/>
              <a:gd name="connsiteX34" fmla="*/ 1041308 w 3279179"/>
              <a:gd name="connsiteY34" fmla="*/ 775656 h 3440665"/>
              <a:gd name="connsiteX35" fmla="*/ 870719 w 3279179"/>
              <a:gd name="connsiteY35" fmla="*/ 898057 h 3440665"/>
              <a:gd name="connsiteX36" fmla="*/ 670566 w 3279179"/>
              <a:gd name="connsiteY36" fmla="*/ 909218 h 3440665"/>
              <a:gd name="connsiteX37" fmla="*/ 403757 w 3279179"/>
              <a:gd name="connsiteY37" fmla="*/ 1102493 h 3440665"/>
              <a:gd name="connsiteX38" fmla="*/ 376764 w 3279179"/>
              <a:gd name="connsiteY38" fmla="*/ 1338738 h 3440665"/>
              <a:gd name="connsiteX39" fmla="*/ 247675 w 3279179"/>
              <a:gd name="connsiteY39" fmla="*/ 1590051 h 3440665"/>
              <a:gd name="connsiteX40" fmla="*/ 68272 w 3279179"/>
              <a:gd name="connsiteY40" fmla="*/ 1576285 h 3440665"/>
              <a:gd name="connsiteX41" fmla="*/ 113811 w 3279179"/>
              <a:gd name="connsiteY41" fmla="*/ 1777744 h 3440665"/>
              <a:gd name="connsiteX42" fmla="*/ 246389 w 3279179"/>
              <a:gd name="connsiteY42" fmla="*/ 1760817 h 3440665"/>
              <a:gd name="connsiteX43" fmla="*/ 315249 w 3279179"/>
              <a:gd name="connsiteY43" fmla="*/ 1805461 h 3440665"/>
              <a:gd name="connsiteX44" fmla="*/ 219213 w 3279179"/>
              <a:gd name="connsiteY44" fmla="*/ 1869452 h 3440665"/>
              <a:gd name="connsiteX45" fmla="*/ 404165 w 3279179"/>
              <a:gd name="connsiteY45" fmla="*/ 1760523 h 3440665"/>
              <a:gd name="connsiteX46" fmla="*/ 383599 w 3279179"/>
              <a:gd name="connsiteY46" fmla="*/ 1979561 h 3440665"/>
              <a:gd name="connsiteX47" fmla="*/ 448195 w 3279179"/>
              <a:gd name="connsiteY47" fmla="*/ 2180105 h 3440665"/>
              <a:gd name="connsiteX48" fmla="*/ 570306 w 3279179"/>
              <a:gd name="connsiteY48" fmla="*/ 2471785 h 3440665"/>
              <a:gd name="connsiteX49" fmla="*/ 507873 w 3279179"/>
              <a:gd name="connsiteY49" fmla="*/ 2579304 h 3440665"/>
              <a:gd name="connsiteX50" fmla="*/ 415142 w 3279179"/>
              <a:gd name="connsiteY50" fmla="*/ 2731468 h 3440665"/>
              <a:gd name="connsiteX51" fmla="*/ 526787 w 3279179"/>
              <a:gd name="connsiteY51" fmla="*/ 2900002 h 3440665"/>
              <a:gd name="connsiteX52" fmla="*/ 744201 w 3279179"/>
              <a:gd name="connsiteY52" fmla="*/ 2861496 h 3440665"/>
              <a:gd name="connsiteX53" fmla="*/ 930949 w 3279179"/>
              <a:gd name="connsiteY53" fmla="*/ 2802528 h 3440665"/>
              <a:gd name="connsiteX54" fmla="*/ 1002563 w 3279179"/>
              <a:gd name="connsiteY54" fmla="*/ 2857776 h 3440665"/>
              <a:gd name="connsiteX55" fmla="*/ 862272 w 3279179"/>
              <a:gd name="connsiteY55" fmla="*/ 3229629 h 3440665"/>
              <a:gd name="connsiteX56" fmla="*/ 1113657 w 3279179"/>
              <a:gd name="connsiteY56" fmla="*/ 3232420 h 3440665"/>
              <a:gd name="connsiteX57" fmla="*/ 1156075 w 3279179"/>
              <a:gd name="connsiteY57" fmla="*/ 3111693 h 3440665"/>
              <a:gd name="connsiteX58" fmla="*/ 1315279 w 3279179"/>
              <a:gd name="connsiteY58" fmla="*/ 3130853 h 3440665"/>
              <a:gd name="connsiteX59" fmla="*/ 1381017 w 3279179"/>
              <a:gd name="connsiteY59" fmla="*/ 3275576 h 3440665"/>
              <a:gd name="connsiteX60" fmla="*/ 1503496 w 3279179"/>
              <a:gd name="connsiteY60" fmla="*/ 3248045 h 3440665"/>
              <a:gd name="connsiteX61" fmla="*/ 1531958 w 3279179"/>
              <a:gd name="connsiteY61" fmla="*/ 3173451 h 3440665"/>
              <a:gd name="connsiteX62" fmla="*/ 1550137 w 3279179"/>
              <a:gd name="connsiteY62" fmla="*/ 3107786 h 3440665"/>
              <a:gd name="connsiteX63" fmla="*/ 1689877 w 3279179"/>
              <a:gd name="connsiteY63" fmla="*/ 3136805 h 3440665"/>
              <a:gd name="connsiteX64" fmla="*/ 1773978 w 3279179"/>
              <a:gd name="connsiteY64" fmla="*/ 3364308 h 3440665"/>
              <a:gd name="connsiteX65" fmla="*/ 1893518 w 3279179"/>
              <a:gd name="connsiteY65" fmla="*/ 3436855 h 3440665"/>
              <a:gd name="connsiteX66" fmla="*/ 1942914 w 3279179"/>
              <a:gd name="connsiteY66" fmla="*/ 3340869 h 3440665"/>
              <a:gd name="connsiteX67" fmla="*/ 2057864 w 3279179"/>
              <a:gd name="connsiteY67" fmla="*/ 3064258 h 3440665"/>
              <a:gd name="connsiteX68" fmla="*/ 2402898 w 3279179"/>
              <a:gd name="connsiteY68" fmla="*/ 2946507 h 3440665"/>
              <a:gd name="connsiteX69" fmla="*/ 2699639 w 3279179"/>
              <a:gd name="connsiteY69" fmla="*/ 2788390 h 3440665"/>
              <a:gd name="connsiteX70" fmla="*/ 2805407 w 3279179"/>
              <a:gd name="connsiteY70" fmla="*/ 2911349 h 3440665"/>
              <a:gd name="connsiteX71" fmla="*/ 2883081 w 3279179"/>
              <a:gd name="connsiteY71" fmla="*/ 2985199 h 3440665"/>
              <a:gd name="connsiteX72" fmla="*/ 3075522 w 3279179"/>
              <a:gd name="connsiteY72" fmla="*/ 3103694 h 3440665"/>
              <a:gd name="connsiteX73" fmla="*/ 3274756 w 3279179"/>
              <a:gd name="connsiteY73" fmla="*/ 3040819 h 3440665"/>
              <a:gd name="connsiteX74" fmla="*/ 2930457 w 3279179"/>
              <a:gd name="connsiteY74" fmla="*/ 2641435 h 3440665"/>
              <a:gd name="connsiteX0" fmla="*/ 2819821 w 3168543"/>
              <a:gd name="connsiteY0" fmla="*/ 2641435 h 3440665"/>
              <a:gd name="connsiteX1" fmla="*/ 2678429 w 3168543"/>
              <a:gd name="connsiteY1" fmla="*/ 2547309 h 3440665"/>
              <a:gd name="connsiteX2" fmla="*/ 2764182 w 3168543"/>
              <a:gd name="connsiteY2" fmla="*/ 2471040 h 3440665"/>
              <a:gd name="connsiteX3" fmla="*/ 2796317 w 3168543"/>
              <a:gd name="connsiteY3" fmla="*/ 2372822 h 3440665"/>
              <a:gd name="connsiteX4" fmla="*/ 2620036 w 3168543"/>
              <a:gd name="connsiteY4" fmla="*/ 2226424 h 3440665"/>
              <a:gd name="connsiteX5" fmla="*/ 2529508 w 3168543"/>
              <a:gd name="connsiteY5" fmla="*/ 2001154 h 3440665"/>
              <a:gd name="connsiteX6" fmla="*/ 2721397 w 3168543"/>
              <a:gd name="connsiteY6" fmla="*/ 1789092 h 3440665"/>
              <a:gd name="connsiteX7" fmla="*/ 2725070 w 3168543"/>
              <a:gd name="connsiteY7" fmla="*/ 1770490 h 3440665"/>
              <a:gd name="connsiteX8" fmla="*/ 2633624 w 3168543"/>
              <a:gd name="connsiteY8" fmla="*/ 1687897 h 3440665"/>
              <a:gd name="connsiteX9" fmla="*/ 2629951 w 3168543"/>
              <a:gd name="connsiteY9" fmla="*/ 1688641 h 3440665"/>
              <a:gd name="connsiteX10" fmla="*/ 2664473 w 3168543"/>
              <a:gd name="connsiteY10" fmla="*/ 1680270 h 3440665"/>
              <a:gd name="connsiteX11" fmla="*/ 2710632 w 3168543"/>
              <a:gd name="connsiteY11" fmla="*/ 1664233 h 3440665"/>
              <a:gd name="connsiteX12" fmla="*/ 2685251 w 3168543"/>
              <a:gd name="connsiteY12" fmla="*/ 1583113 h 3440665"/>
              <a:gd name="connsiteX13" fmla="*/ 2633359 w 3168543"/>
              <a:gd name="connsiteY13" fmla="*/ 1464782 h 3440665"/>
              <a:gd name="connsiteX14" fmla="*/ 2569905 w 3168543"/>
              <a:gd name="connsiteY14" fmla="*/ 1460767 h 3440665"/>
              <a:gd name="connsiteX15" fmla="*/ 2513716 w 3168543"/>
              <a:gd name="connsiteY15" fmla="*/ 1059522 h 3440665"/>
              <a:gd name="connsiteX16" fmla="*/ 2484887 w 3168543"/>
              <a:gd name="connsiteY16" fmla="*/ 1051895 h 3440665"/>
              <a:gd name="connsiteX17" fmla="*/ 2513716 w 3168543"/>
              <a:gd name="connsiteY17" fmla="*/ 1003902 h 3440665"/>
              <a:gd name="connsiteX18" fmla="*/ 2623341 w 3168543"/>
              <a:gd name="connsiteY18" fmla="*/ 749985 h 3440665"/>
              <a:gd name="connsiteX19" fmla="*/ 2515368 w 3168543"/>
              <a:gd name="connsiteY19" fmla="*/ 534202 h 3440665"/>
              <a:gd name="connsiteX20" fmla="*/ 2315399 w 3168543"/>
              <a:gd name="connsiteY20" fmla="*/ 653441 h 3440665"/>
              <a:gd name="connsiteX21" fmla="*/ 2241949 w 3168543"/>
              <a:gd name="connsiteY21" fmla="*/ 789793 h 3440665"/>
              <a:gd name="connsiteX22" fmla="*/ 2022882 w 3168543"/>
              <a:gd name="connsiteY22" fmla="*/ 681158 h 3440665"/>
              <a:gd name="connsiteX23" fmla="*/ 1848988 w 3168543"/>
              <a:gd name="connsiteY23" fmla="*/ 630374 h 3440665"/>
              <a:gd name="connsiteX24" fmla="*/ 1798123 w 3168543"/>
              <a:gd name="connsiteY24" fmla="*/ 632048 h 3440665"/>
              <a:gd name="connsiteX25" fmla="*/ 1731283 w 3168543"/>
              <a:gd name="connsiteY25" fmla="*/ 494394 h 3440665"/>
              <a:gd name="connsiteX26" fmla="*/ 1783250 w 3168543"/>
              <a:gd name="connsiteY26" fmla="*/ 250522 h 3440665"/>
              <a:gd name="connsiteX27" fmla="*/ 1625698 w 3168543"/>
              <a:gd name="connsiteY27" fmla="*/ 697 h 3440665"/>
              <a:gd name="connsiteX28" fmla="*/ 1412141 w 3168543"/>
              <a:gd name="connsiteY28" fmla="*/ 511135 h 3440665"/>
              <a:gd name="connsiteX29" fmla="*/ 1244490 w 3168543"/>
              <a:gd name="connsiteY29" fmla="*/ 552990 h 3440665"/>
              <a:gd name="connsiteX30" fmla="*/ 1138721 w 3168543"/>
              <a:gd name="connsiteY30" fmla="*/ 389851 h 3440665"/>
              <a:gd name="connsiteX31" fmla="*/ 1095936 w 3168543"/>
              <a:gd name="connsiteY31" fmla="*/ 183183 h 3440665"/>
              <a:gd name="connsiteX32" fmla="*/ 761369 w 3168543"/>
              <a:gd name="connsiteY32" fmla="*/ 284749 h 3440665"/>
              <a:gd name="connsiteX33" fmla="*/ 891927 w 3168543"/>
              <a:gd name="connsiteY33" fmla="*/ 601169 h 3440665"/>
              <a:gd name="connsiteX34" fmla="*/ 930672 w 3168543"/>
              <a:gd name="connsiteY34" fmla="*/ 775656 h 3440665"/>
              <a:gd name="connsiteX35" fmla="*/ 760083 w 3168543"/>
              <a:gd name="connsiteY35" fmla="*/ 898057 h 3440665"/>
              <a:gd name="connsiteX36" fmla="*/ 559930 w 3168543"/>
              <a:gd name="connsiteY36" fmla="*/ 909218 h 3440665"/>
              <a:gd name="connsiteX37" fmla="*/ 293121 w 3168543"/>
              <a:gd name="connsiteY37" fmla="*/ 1102493 h 3440665"/>
              <a:gd name="connsiteX38" fmla="*/ 266128 w 3168543"/>
              <a:gd name="connsiteY38" fmla="*/ 1338738 h 3440665"/>
              <a:gd name="connsiteX39" fmla="*/ 137039 w 3168543"/>
              <a:gd name="connsiteY39" fmla="*/ 1590051 h 3440665"/>
              <a:gd name="connsiteX40" fmla="*/ 279876 w 3168543"/>
              <a:gd name="connsiteY40" fmla="*/ 1434263 h 3440665"/>
              <a:gd name="connsiteX41" fmla="*/ 3175 w 3168543"/>
              <a:gd name="connsiteY41" fmla="*/ 1777744 h 3440665"/>
              <a:gd name="connsiteX42" fmla="*/ 135753 w 3168543"/>
              <a:gd name="connsiteY42" fmla="*/ 1760817 h 3440665"/>
              <a:gd name="connsiteX43" fmla="*/ 204613 w 3168543"/>
              <a:gd name="connsiteY43" fmla="*/ 1805461 h 3440665"/>
              <a:gd name="connsiteX44" fmla="*/ 108577 w 3168543"/>
              <a:gd name="connsiteY44" fmla="*/ 1869452 h 3440665"/>
              <a:gd name="connsiteX45" fmla="*/ 293529 w 3168543"/>
              <a:gd name="connsiteY45" fmla="*/ 1760523 h 3440665"/>
              <a:gd name="connsiteX46" fmla="*/ 272963 w 3168543"/>
              <a:gd name="connsiteY46" fmla="*/ 1979561 h 3440665"/>
              <a:gd name="connsiteX47" fmla="*/ 337559 w 3168543"/>
              <a:gd name="connsiteY47" fmla="*/ 2180105 h 3440665"/>
              <a:gd name="connsiteX48" fmla="*/ 459670 w 3168543"/>
              <a:gd name="connsiteY48" fmla="*/ 2471785 h 3440665"/>
              <a:gd name="connsiteX49" fmla="*/ 397237 w 3168543"/>
              <a:gd name="connsiteY49" fmla="*/ 2579304 h 3440665"/>
              <a:gd name="connsiteX50" fmla="*/ 304506 w 3168543"/>
              <a:gd name="connsiteY50" fmla="*/ 2731468 h 3440665"/>
              <a:gd name="connsiteX51" fmla="*/ 416151 w 3168543"/>
              <a:gd name="connsiteY51" fmla="*/ 2900002 h 3440665"/>
              <a:gd name="connsiteX52" fmla="*/ 633565 w 3168543"/>
              <a:gd name="connsiteY52" fmla="*/ 2861496 h 3440665"/>
              <a:gd name="connsiteX53" fmla="*/ 820313 w 3168543"/>
              <a:gd name="connsiteY53" fmla="*/ 2802528 h 3440665"/>
              <a:gd name="connsiteX54" fmla="*/ 891927 w 3168543"/>
              <a:gd name="connsiteY54" fmla="*/ 2857776 h 3440665"/>
              <a:gd name="connsiteX55" fmla="*/ 751636 w 3168543"/>
              <a:gd name="connsiteY55" fmla="*/ 3229629 h 3440665"/>
              <a:gd name="connsiteX56" fmla="*/ 1003021 w 3168543"/>
              <a:gd name="connsiteY56" fmla="*/ 3232420 h 3440665"/>
              <a:gd name="connsiteX57" fmla="*/ 1045439 w 3168543"/>
              <a:gd name="connsiteY57" fmla="*/ 3111693 h 3440665"/>
              <a:gd name="connsiteX58" fmla="*/ 1204643 w 3168543"/>
              <a:gd name="connsiteY58" fmla="*/ 3130853 h 3440665"/>
              <a:gd name="connsiteX59" fmla="*/ 1270381 w 3168543"/>
              <a:gd name="connsiteY59" fmla="*/ 3275576 h 3440665"/>
              <a:gd name="connsiteX60" fmla="*/ 1392860 w 3168543"/>
              <a:gd name="connsiteY60" fmla="*/ 3248045 h 3440665"/>
              <a:gd name="connsiteX61" fmla="*/ 1421322 w 3168543"/>
              <a:gd name="connsiteY61" fmla="*/ 3173451 h 3440665"/>
              <a:gd name="connsiteX62" fmla="*/ 1439501 w 3168543"/>
              <a:gd name="connsiteY62" fmla="*/ 3107786 h 3440665"/>
              <a:gd name="connsiteX63" fmla="*/ 1579241 w 3168543"/>
              <a:gd name="connsiteY63" fmla="*/ 3136805 h 3440665"/>
              <a:gd name="connsiteX64" fmla="*/ 1663342 w 3168543"/>
              <a:gd name="connsiteY64" fmla="*/ 3364308 h 3440665"/>
              <a:gd name="connsiteX65" fmla="*/ 1782882 w 3168543"/>
              <a:gd name="connsiteY65" fmla="*/ 3436855 h 3440665"/>
              <a:gd name="connsiteX66" fmla="*/ 1832278 w 3168543"/>
              <a:gd name="connsiteY66" fmla="*/ 3340869 h 3440665"/>
              <a:gd name="connsiteX67" fmla="*/ 1947228 w 3168543"/>
              <a:gd name="connsiteY67" fmla="*/ 3064258 h 3440665"/>
              <a:gd name="connsiteX68" fmla="*/ 2292262 w 3168543"/>
              <a:gd name="connsiteY68" fmla="*/ 2946507 h 3440665"/>
              <a:gd name="connsiteX69" fmla="*/ 2589003 w 3168543"/>
              <a:gd name="connsiteY69" fmla="*/ 2788390 h 3440665"/>
              <a:gd name="connsiteX70" fmla="*/ 2694771 w 3168543"/>
              <a:gd name="connsiteY70" fmla="*/ 2911349 h 3440665"/>
              <a:gd name="connsiteX71" fmla="*/ 2772445 w 3168543"/>
              <a:gd name="connsiteY71" fmla="*/ 2985199 h 3440665"/>
              <a:gd name="connsiteX72" fmla="*/ 2964886 w 3168543"/>
              <a:gd name="connsiteY72" fmla="*/ 3103694 h 3440665"/>
              <a:gd name="connsiteX73" fmla="*/ 3164120 w 3168543"/>
              <a:gd name="connsiteY73" fmla="*/ 3040819 h 3440665"/>
              <a:gd name="connsiteX74" fmla="*/ 2819821 w 3168543"/>
              <a:gd name="connsiteY74" fmla="*/ 2641435 h 3440665"/>
              <a:gd name="connsiteX0" fmla="*/ 2712635 w 3061357"/>
              <a:gd name="connsiteY0" fmla="*/ 2641435 h 3440665"/>
              <a:gd name="connsiteX1" fmla="*/ 2571243 w 3061357"/>
              <a:gd name="connsiteY1" fmla="*/ 2547309 h 3440665"/>
              <a:gd name="connsiteX2" fmla="*/ 2656996 w 3061357"/>
              <a:gd name="connsiteY2" fmla="*/ 2471040 h 3440665"/>
              <a:gd name="connsiteX3" fmla="*/ 2689131 w 3061357"/>
              <a:gd name="connsiteY3" fmla="*/ 2372822 h 3440665"/>
              <a:gd name="connsiteX4" fmla="*/ 2512850 w 3061357"/>
              <a:gd name="connsiteY4" fmla="*/ 2226424 h 3440665"/>
              <a:gd name="connsiteX5" fmla="*/ 2422322 w 3061357"/>
              <a:gd name="connsiteY5" fmla="*/ 2001154 h 3440665"/>
              <a:gd name="connsiteX6" fmla="*/ 2614211 w 3061357"/>
              <a:gd name="connsiteY6" fmla="*/ 1789092 h 3440665"/>
              <a:gd name="connsiteX7" fmla="*/ 2617884 w 3061357"/>
              <a:gd name="connsiteY7" fmla="*/ 1770490 h 3440665"/>
              <a:gd name="connsiteX8" fmla="*/ 2526438 w 3061357"/>
              <a:gd name="connsiteY8" fmla="*/ 1687897 h 3440665"/>
              <a:gd name="connsiteX9" fmla="*/ 2522765 w 3061357"/>
              <a:gd name="connsiteY9" fmla="*/ 1688641 h 3440665"/>
              <a:gd name="connsiteX10" fmla="*/ 2557287 w 3061357"/>
              <a:gd name="connsiteY10" fmla="*/ 1680270 h 3440665"/>
              <a:gd name="connsiteX11" fmla="*/ 2603446 w 3061357"/>
              <a:gd name="connsiteY11" fmla="*/ 1664233 h 3440665"/>
              <a:gd name="connsiteX12" fmla="*/ 2578065 w 3061357"/>
              <a:gd name="connsiteY12" fmla="*/ 1583113 h 3440665"/>
              <a:gd name="connsiteX13" fmla="*/ 2526173 w 3061357"/>
              <a:gd name="connsiteY13" fmla="*/ 1464782 h 3440665"/>
              <a:gd name="connsiteX14" fmla="*/ 2462719 w 3061357"/>
              <a:gd name="connsiteY14" fmla="*/ 1460767 h 3440665"/>
              <a:gd name="connsiteX15" fmla="*/ 2406530 w 3061357"/>
              <a:gd name="connsiteY15" fmla="*/ 1059522 h 3440665"/>
              <a:gd name="connsiteX16" fmla="*/ 2377701 w 3061357"/>
              <a:gd name="connsiteY16" fmla="*/ 1051895 h 3440665"/>
              <a:gd name="connsiteX17" fmla="*/ 2406530 w 3061357"/>
              <a:gd name="connsiteY17" fmla="*/ 1003902 h 3440665"/>
              <a:gd name="connsiteX18" fmla="*/ 2516155 w 3061357"/>
              <a:gd name="connsiteY18" fmla="*/ 749985 h 3440665"/>
              <a:gd name="connsiteX19" fmla="*/ 2408182 w 3061357"/>
              <a:gd name="connsiteY19" fmla="*/ 534202 h 3440665"/>
              <a:gd name="connsiteX20" fmla="*/ 2208213 w 3061357"/>
              <a:gd name="connsiteY20" fmla="*/ 653441 h 3440665"/>
              <a:gd name="connsiteX21" fmla="*/ 2134763 w 3061357"/>
              <a:gd name="connsiteY21" fmla="*/ 789793 h 3440665"/>
              <a:gd name="connsiteX22" fmla="*/ 1915696 w 3061357"/>
              <a:gd name="connsiteY22" fmla="*/ 681158 h 3440665"/>
              <a:gd name="connsiteX23" fmla="*/ 1741802 w 3061357"/>
              <a:gd name="connsiteY23" fmla="*/ 630374 h 3440665"/>
              <a:gd name="connsiteX24" fmla="*/ 1690937 w 3061357"/>
              <a:gd name="connsiteY24" fmla="*/ 632048 h 3440665"/>
              <a:gd name="connsiteX25" fmla="*/ 1624097 w 3061357"/>
              <a:gd name="connsiteY25" fmla="*/ 494394 h 3440665"/>
              <a:gd name="connsiteX26" fmla="*/ 1676064 w 3061357"/>
              <a:gd name="connsiteY26" fmla="*/ 250522 h 3440665"/>
              <a:gd name="connsiteX27" fmla="*/ 1518512 w 3061357"/>
              <a:gd name="connsiteY27" fmla="*/ 697 h 3440665"/>
              <a:gd name="connsiteX28" fmla="*/ 1304955 w 3061357"/>
              <a:gd name="connsiteY28" fmla="*/ 511135 h 3440665"/>
              <a:gd name="connsiteX29" fmla="*/ 1137304 w 3061357"/>
              <a:gd name="connsiteY29" fmla="*/ 552990 h 3440665"/>
              <a:gd name="connsiteX30" fmla="*/ 1031535 w 3061357"/>
              <a:gd name="connsiteY30" fmla="*/ 389851 h 3440665"/>
              <a:gd name="connsiteX31" fmla="*/ 988750 w 3061357"/>
              <a:gd name="connsiteY31" fmla="*/ 183183 h 3440665"/>
              <a:gd name="connsiteX32" fmla="*/ 654183 w 3061357"/>
              <a:gd name="connsiteY32" fmla="*/ 284749 h 3440665"/>
              <a:gd name="connsiteX33" fmla="*/ 784741 w 3061357"/>
              <a:gd name="connsiteY33" fmla="*/ 601169 h 3440665"/>
              <a:gd name="connsiteX34" fmla="*/ 823486 w 3061357"/>
              <a:gd name="connsiteY34" fmla="*/ 775656 h 3440665"/>
              <a:gd name="connsiteX35" fmla="*/ 652897 w 3061357"/>
              <a:gd name="connsiteY35" fmla="*/ 898057 h 3440665"/>
              <a:gd name="connsiteX36" fmla="*/ 452744 w 3061357"/>
              <a:gd name="connsiteY36" fmla="*/ 909218 h 3440665"/>
              <a:gd name="connsiteX37" fmla="*/ 185935 w 3061357"/>
              <a:gd name="connsiteY37" fmla="*/ 1102493 h 3440665"/>
              <a:gd name="connsiteX38" fmla="*/ 158942 w 3061357"/>
              <a:gd name="connsiteY38" fmla="*/ 1338738 h 3440665"/>
              <a:gd name="connsiteX39" fmla="*/ 29853 w 3061357"/>
              <a:gd name="connsiteY39" fmla="*/ 1590051 h 3440665"/>
              <a:gd name="connsiteX40" fmla="*/ 172690 w 3061357"/>
              <a:gd name="connsiteY40" fmla="*/ 1434263 h 3440665"/>
              <a:gd name="connsiteX41" fmla="*/ 34627 w 3061357"/>
              <a:gd name="connsiteY41" fmla="*/ 1739872 h 3440665"/>
              <a:gd name="connsiteX42" fmla="*/ 28567 w 3061357"/>
              <a:gd name="connsiteY42" fmla="*/ 1760817 h 3440665"/>
              <a:gd name="connsiteX43" fmla="*/ 97427 w 3061357"/>
              <a:gd name="connsiteY43" fmla="*/ 1805461 h 3440665"/>
              <a:gd name="connsiteX44" fmla="*/ 1391 w 3061357"/>
              <a:gd name="connsiteY44" fmla="*/ 1869452 h 3440665"/>
              <a:gd name="connsiteX45" fmla="*/ 186343 w 3061357"/>
              <a:gd name="connsiteY45" fmla="*/ 1760523 h 3440665"/>
              <a:gd name="connsiteX46" fmla="*/ 165777 w 3061357"/>
              <a:gd name="connsiteY46" fmla="*/ 1979561 h 3440665"/>
              <a:gd name="connsiteX47" fmla="*/ 230373 w 3061357"/>
              <a:gd name="connsiteY47" fmla="*/ 2180105 h 3440665"/>
              <a:gd name="connsiteX48" fmla="*/ 352484 w 3061357"/>
              <a:gd name="connsiteY48" fmla="*/ 2471785 h 3440665"/>
              <a:gd name="connsiteX49" fmla="*/ 290051 w 3061357"/>
              <a:gd name="connsiteY49" fmla="*/ 2579304 h 3440665"/>
              <a:gd name="connsiteX50" fmla="*/ 197320 w 3061357"/>
              <a:gd name="connsiteY50" fmla="*/ 2731468 h 3440665"/>
              <a:gd name="connsiteX51" fmla="*/ 308965 w 3061357"/>
              <a:gd name="connsiteY51" fmla="*/ 2900002 h 3440665"/>
              <a:gd name="connsiteX52" fmla="*/ 526379 w 3061357"/>
              <a:gd name="connsiteY52" fmla="*/ 2861496 h 3440665"/>
              <a:gd name="connsiteX53" fmla="*/ 713127 w 3061357"/>
              <a:gd name="connsiteY53" fmla="*/ 2802528 h 3440665"/>
              <a:gd name="connsiteX54" fmla="*/ 784741 w 3061357"/>
              <a:gd name="connsiteY54" fmla="*/ 2857776 h 3440665"/>
              <a:gd name="connsiteX55" fmla="*/ 644450 w 3061357"/>
              <a:gd name="connsiteY55" fmla="*/ 3229629 h 3440665"/>
              <a:gd name="connsiteX56" fmla="*/ 895835 w 3061357"/>
              <a:gd name="connsiteY56" fmla="*/ 3232420 h 3440665"/>
              <a:gd name="connsiteX57" fmla="*/ 938253 w 3061357"/>
              <a:gd name="connsiteY57" fmla="*/ 3111693 h 3440665"/>
              <a:gd name="connsiteX58" fmla="*/ 1097457 w 3061357"/>
              <a:gd name="connsiteY58" fmla="*/ 3130853 h 3440665"/>
              <a:gd name="connsiteX59" fmla="*/ 1163195 w 3061357"/>
              <a:gd name="connsiteY59" fmla="*/ 3275576 h 3440665"/>
              <a:gd name="connsiteX60" fmla="*/ 1285674 w 3061357"/>
              <a:gd name="connsiteY60" fmla="*/ 3248045 h 3440665"/>
              <a:gd name="connsiteX61" fmla="*/ 1314136 w 3061357"/>
              <a:gd name="connsiteY61" fmla="*/ 3173451 h 3440665"/>
              <a:gd name="connsiteX62" fmla="*/ 1332315 w 3061357"/>
              <a:gd name="connsiteY62" fmla="*/ 3107786 h 3440665"/>
              <a:gd name="connsiteX63" fmla="*/ 1472055 w 3061357"/>
              <a:gd name="connsiteY63" fmla="*/ 3136805 h 3440665"/>
              <a:gd name="connsiteX64" fmla="*/ 1556156 w 3061357"/>
              <a:gd name="connsiteY64" fmla="*/ 3364308 h 3440665"/>
              <a:gd name="connsiteX65" fmla="*/ 1675696 w 3061357"/>
              <a:gd name="connsiteY65" fmla="*/ 3436855 h 3440665"/>
              <a:gd name="connsiteX66" fmla="*/ 1725092 w 3061357"/>
              <a:gd name="connsiteY66" fmla="*/ 3340869 h 3440665"/>
              <a:gd name="connsiteX67" fmla="*/ 1840042 w 3061357"/>
              <a:gd name="connsiteY67" fmla="*/ 3064258 h 3440665"/>
              <a:gd name="connsiteX68" fmla="*/ 2185076 w 3061357"/>
              <a:gd name="connsiteY68" fmla="*/ 2946507 h 3440665"/>
              <a:gd name="connsiteX69" fmla="*/ 2481817 w 3061357"/>
              <a:gd name="connsiteY69" fmla="*/ 2788390 h 3440665"/>
              <a:gd name="connsiteX70" fmla="*/ 2587585 w 3061357"/>
              <a:gd name="connsiteY70" fmla="*/ 2911349 h 3440665"/>
              <a:gd name="connsiteX71" fmla="*/ 2665259 w 3061357"/>
              <a:gd name="connsiteY71" fmla="*/ 2985199 h 3440665"/>
              <a:gd name="connsiteX72" fmla="*/ 2857700 w 3061357"/>
              <a:gd name="connsiteY72" fmla="*/ 3103694 h 3440665"/>
              <a:gd name="connsiteX73" fmla="*/ 3056934 w 3061357"/>
              <a:gd name="connsiteY73" fmla="*/ 3040819 h 3440665"/>
              <a:gd name="connsiteX74" fmla="*/ 2712635 w 3061357"/>
              <a:gd name="connsiteY74" fmla="*/ 2641435 h 3440665"/>
              <a:gd name="connsiteX0" fmla="*/ 2918719 w 3074566"/>
              <a:gd name="connsiteY0" fmla="*/ 2499413 h 3440665"/>
              <a:gd name="connsiteX1" fmla="*/ 2571243 w 3074566"/>
              <a:gd name="connsiteY1" fmla="*/ 2547309 h 3440665"/>
              <a:gd name="connsiteX2" fmla="*/ 2656996 w 3074566"/>
              <a:gd name="connsiteY2" fmla="*/ 2471040 h 3440665"/>
              <a:gd name="connsiteX3" fmla="*/ 2689131 w 3074566"/>
              <a:gd name="connsiteY3" fmla="*/ 2372822 h 3440665"/>
              <a:gd name="connsiteX4" fmla="*/ 2512850 w 3074566"/>
              <a:gd name="connsiteY4" fmla="*/ 2226424 h 3440665"/>
              <a:gd name="connsiteX5" fmla="*/ 2422322 w 3074566"/>
              <a:gd name="connsiteY5" fmla="*/ 2001154 h 3440665"/>
              <a:gd name="connsiteX6" fmla="*/ 2614211 w 3074566"/>
              <a:gd name="connsiteY6" fmla="*/ 1789092 h 3440665"/>
              <a:gd name="connsiteX7" fmla="*/ 2617884 w 3074566"/>
              <a:gd name="connsiteY7" fmla="*/ 1770490 h 3440665"/>
              <a:gd name="connsiteX8" fmla="*/ 2526438 w 3074566"/>
              <a:gd name="connsiteY8" fmla="*/ 1687897 h 3440665"/>
              <a:gd name="connsiteX9" fmla="*/ 2522765 w 3074566"/>
              <a:gd name="connsiteY9" fmla="*/ 1688641 h 3440665"/>
              <a:gd name="connsiteX10" fmla="*/ 2557287 w 3074566"/>
              <a:gd name="connsiteY10" fmla="*/ 1680270 h 3440665"/>
              <a:gd name="connsiteX11" fmla="*/ 2603446 w 3074566"/>
              <a:gd name="connsiteY11" fmla="*/ 1664233 h 3440665"/>
              <a:gd name="connsiteX12" fmla="*/ 2578065 w 3074566"/>
              <a:gd name="connsiteY12" fmla="*/ 1583113 h 3440665"/>
              <a:gd name="connsiteX13" fmla="*/ 2526173 w 3074566"/>
              <a:gd name="connsiteY13" fmla="*/ 1464782 h 3440665"/>
              <a:gd name="connsiteX14" fmla="*/ 2462719 w 3074566"/>
              <a:gd name="connsiteY14" fmla="*/ 1460767 h 3440665"/>
              <a:gd name="connsiteX15" fmla="*/ 2406530 w 3074566"/>
              <a:gd name="connsiteY15" fmla="*/ 1059522 h 3440665"/>
              <a:gd name="connsiteX16" fmla="*/ 2377701 w 3074566"/>
              <a:gd name="connsiteY16" fmla="*/ 1051895 h 3440665"/>
              <a:gd name="connsiteX17" fmla="*/ 2406530 w 3074566"/>
              <a:gd name="connsiteY17" fmla="*/ 1003902 h 3440665"/>
              <a:gd name="connsiteX18" fmla="*/ 2516155 w 3074566"/>
              <a:gd name="connsiteY18" fmla="*/ 749985 h 3440665"/>
              <a:gd name="connsiteX19" fmla="*/ 2408182 w 3074566"/>
              <a:gd name="connsiteY19" fmla="*/ 534202 h 3440665"/>
              <a:gd name="connsiteX20" fmla="*/ 2208213 w 3074566"/>
              <a:gd name="connsiteY20" fmla="*/ 653441 h 3440665"/>
              <a:gd name="connsiteX21" fmla="*/ 2134763 w 3074566"/>
              <a:gd name="connsiteY21" fmla="*/ 789793 h 3440665"/>
              <a:gd name="connsiteX22" fmla="*/ 1915696 w 3074566"/>
              <a:gd name="connsiteY22" fmla="*/ 681158 h 3440665"/>
              <a:gd name="connsiteX23" fmla="*/ 1741802 w 3074566"/>
              <a:gd name="connsiteY23" fmla="*/ 630374 h 3440665"/>
              <a:gd name="connsiteX24" fmla="*/ 1690937 w 3074566"/>
              <a:gd name="connsiteY24" fmla="*/ 632048 h 3440665"/>
              <a:gd name="connsiteX25" fmla="*/ 1624097 w 3074566"/>
              <a:gd name="connsiteY25" fmla="*/ 494394 h 3440665"/>
              <a:gd name="connsiteX26" fmla="*/ 1676064 w 3074566"/>
              <a:gd name="connsiteY26" fmla="*/ 250522 h 3440665"/>
              <a:gd name="connsiteX27" fmla="*/ 1518512 w 3074566"/>
              <a:gd name="connsiteY27" fmla="*/ 697 h 3440665"/>
              <a:gd name="connsiteX28" fmla="*/ 1304955 w 3074566"/>
              <a:gd name="connsiteY28" fmla="*/ 511135 h 3440665"/>
              <a:gd name="connsiteX29" fmla="*/ 1137304 w 3074566"/>
              <a:gd name="connsiteY29" fmla="*/ 552990 h 3440665"/>
              <a:gd name="connsiteX30" fmla="*/ 1031535 w 3074566"/>
              <a:gd name="connsiteY30" fmla="*/ 389851 h 3440665"/>
              <a:gd name="connsiteX31" fmla="*/ 988750 w 3074566"/>
              <a:gd name="connsiteY31" fmla="*/ 183183 h 3440665"/>
              <a:gd name="connsiteX32" fmla="*/ 654183 w 3074566"/>
              <a:gd name="connsiteY32" fmla="*/ 284749 h 3440665"/>
              <a:gd name="connsiteX33" fmla="*/ 784741 w 3074566"/>
              <a:gd name="connsiteY33" fmla="*/ 601169 h 3440665"/>
              <a:gd name="connsiteX34" fmla="*/ 823486 w 3074566"/>
              <a:gd name="connsiteY34" fmla="*/ 775656 h 3440665"/>
              <a:gd name="connsiteX35" fmla="*/ 652897 w 3074566"/>
              <a:gd name="connsiteY35" fmla="*/ 898057 h 3440665"/>
              <a:gd name="connsiteX36" fmla="*/ 452744 w 3074566"/>
              <a:gd name="connsiteY36" fmla="*/ 909218 h 3440665"/>
              <a:gd name="connsiteX37" fmla="*/ 185935 w 3074566"/>
              <a:gd name="connsiteY37" fmla="*/ 1102493 h 3440665"/>
              <a:gd name="connsiteX38" fmla="*/ 158942 w 3074566"/>
              <a:gd name="connsiteY38" fmla="*/ 1338738 h 3440665"/>
              <a:gd name="connsiteX39" fmla="*/ 29853 w 3074566"/>
              <a:gd name="connsiteY39" fmla="*/ 1590051 h 3440665"/>
              <a:gd name="connsiteX40" fmla="*/ 172690 w 3074566"/>
              <a:gd name="connsiteY40" fmla="*/ 1434263 h 3440665"/>
              <a:gd name="connsiteX41" fmla="*/ 34627 w 3074566"/>
              <a:gd name="connsiteY41" fmla="*/ 1739872 h 3440665"/>
              <a:gd name="connsiteX42" fmla="*/ 28567 w 3074566"/>
              <a:gd name="connsiteY42" fmla="*/ 1760817 h 3440665"/>
              <a:gd name="connsiteX43" fmla="*/ 97427 w 3074566"/>
              <a:gd name="connsiteY43" fmla="*/ 1805461 h 3440665"/>
              <a:gd name="connsiteX44" fmla="*/ 1391 w 3074566"/>
              <a:gd name="connsiteY44" fmla="*/ 1869452 h 3440665"/>
              <a:gd name="connsiteX45" fmla="*/ 186343 w 3074566"/>
              <a:gd name="connsiteY45" fmla="*/ 1760523 h 3440665"/>
              <a:gd name="connsiteX46" fmla="*/ 165777 w 3074566"/>
              <a:gd name="connsiteY46" fmla="*/ 1979561 h 3440665"/>
              <a:gd name="connsiteX47" fmla="*/ 230373 w 3074566"/>
              <a:gd name="connsiteY47" fmla="*/ 2180105 h 3440665"/>
              <a:gd name="connsiteX48" fmla="*/ 352484 w 3074566"/>
              <a:gd name="connsiteY48" fmla="*/ 2471785 h 3440665"/>
              <a:gd name="connsiteX49" fmla="*/ 290051 w 3074566"/>
              <a:gd name="connsiteY49" fmla="*/ 2579304 h 3440665"/>
              <a:gd name="connsiteX50" fmla="*/ 197320 w 3074566"/>
              <a:gd name="connsiteY50" fmla="*/ 2731468 h 3440665"/>
              <a:gd name="connsiteX51" fmla="*/ 308965 w 3074566"/>
              <a:gd name="connsiteY51" fmla="*/ 2900002 h 3440665"/>
              <a:gd name="connsiteX52" fmla="*/ 526379 w 3074566"/>
              <a:gd name="connsiteY52" fmla="*/ 2861496 h 3440665"/>
              <a:gd name="connsiteX53" fmla="*/ 713127 w 3074566"/>
              <a:gd name="connsiteY53" fmla="*/ 2802528 h 3440665"/>
              <a:gd name="connsiteX54" fmla="*/ 784741 w 3074566"/>
              <a:gd name="connsiteY54" fmla="*/ 2857776 h 3440665"/>
              <a:gd name="connsiteX55" fmla="*/ 644450 w 3074566"/>
              <a:gd name="connsiteY55" fmla="*/ 3229629 h 3440665"/>
              <a:gd name="connsiteX56" fmla="*/ 895835 w 3074566"/>
              <a:gd name="connsiteY56" fmla="*/ 3232420 h 3440665"/>
              <a:gd name="connsiteX57" fmla="*/ 938253 w 3074566"/>
              <a:gd name="connsiteY57" fmla="*/ 3111693 h 3440665"/>
              <a:gd name="connsiteX58" fmla="*/ 1097457 w 3074566"/>
              <a:gd name="connsiteY58" fmla="*/ 3130853 h 3440665"/>
              <a:gd name="connsiteX59" fmla="*/ 1163195 w 3074566"/>
              <a:gd name="connsiteY59" fmla="*/ 3275576 h 3440665"/>
              <a:gd name="connsiteX60" fmla="*/ 1285674 w 3074566"/>
              <a:gd name="connsiteY60" fmla="*/ 3248045 h 3440665"/>
              <a:gd name="connsiteX61" fmla="*/ 1314136 w 3074566"/>
              <a:gd name="connsiteY61" fmla="*/ 3173451 h 3440665"/>
              <a:gd name="connsiteX62" fmla="*/ 1332315 w 3074566"/>
              <a:gd name="connsiteY62" fmla="*/ 3107786 h 3440665"/>
              <a:gd name="connsiteX63" fmla="*/ 1472055 w 3074566"/>
              <a:gd name="connsiteY63" fmla="*/ 3136805 h 3440665"/>
              <a:gd name="connsiteX64" fmla="*/ 1556156 w 3074566"/>
              <a:gd name="connsiteY64" fmla="*/ 3364308 h 3440665"/>
              <a:gd name="connsiteX65" fmla="*/ 1675696 w 3074566"/>
              <a:gd name="connsiteY65" fmla="*/ 3436855 h 3440665"/>
              <a:gd name="connsiteX66" fmla="*/ 1725092 w 3074566"/>
              <a:gd name="connsiteY66" fmla="*/ 3340869 h 3440665"/>
              <a:gd name="connsiteX67" fmla="*/ 1840042 w 3074566"/>
              <a:gd name="connsiteY67" fmla="*/ 3064258 h 3440665"/>
              <a:gd name="connsiteX68" fmla="*/ 2185076 w 3074566"/>
              <a:gd name="connsiteY68" fmla="*/ 2946507 h 3440665"/>
              <a:gd name="connsiteX69" fmla="*/ 2481817 w 3074566"/>
              <a:gd name="connsiteY69" fmla="*/ 2788390 h 3440665"/>
              <a:gd name="connsiteX70" fmla="*/ 2587585 w 3074566"/>
              <a:gd name="connsiteY70" fmla="*/ 2911349 h 3440665"/>
              <a:gd name="connsiteX71" fmla="*/ 2665259 w 3074566"/>
              <a:gd name="connsiteY71" fmla="*/ 2985199 h 3440665"/>
              <a:gd name="connsiteX72" fmla="*/ 2857700 w 3074566"/>
              <a:gd name="connsiteY72" fmla="*/ 3103694 h 3440665"/>
              <a:gd name="connsiteX73" fmla="*/ 3056934 w 3074566"/>
              <a:gd name="connsiteY73" fmla="*/ 3040819 h 3440665"/>
              <a:gd name="connsiteX74" fmla="*/ 2918719 w 3074566"/>
              <a:gd name="connsiteY74" fmla="*/ 2499413 h 3440665"/>
              <a:gd name="connsiteX0" fmla="*/ 2918719 w 3074566"/>
              <a:gd name="connsiteY0" fmla="*/ 2499413 h 3440665"/>
              <a:gd name="connsiteX1" fmla="*/ 2837279 w 3074566"/>
              <a:gd name="connsiteY1" fmla="*/ 2414754 h 3440665"/>
              <a:gd name="connsiteX2" fmla="*/ 2656996 w 3074566"/>
              <a:gd name="connsiteY2" fmla="*/ 2471040 h 3440665"/>
              <a:gd name="connsiteX3" fmla="*/ 2689131 w 3074566"/>
              <a:gd name="connsiteY3" fmla="*/ 2372822 h 3440665"/>
              <a:gd name="connsiteX4" fmla="*/ 2512850 w 3074566"/>
              <a:gd name="connsiteY4" fmla="*/ 2226424 h 3440665"/>
              <a:gd name="connsiteX5" fmla="*/ 2422322 w 3074566"/>
              <a:gd name="connsiteY5" fmla="*/ 2001154 h 3440665"/>
              <a:gd name="connsiteX6" fmla="*/ 2614211 w 3074566"/>
              <a:gd name="connsiteY6" fmla="*/ 1789092 h 3440665"/>
              <a:gd name="connsiteX7" fmla="*/ 2617884 w 3074566"/>
              <a:gd name="connsiteY7" fmla="*/ 1770490 h 3440665"/>
              <a:gd name="connsiteX8" fmla="*/ 2526438 w 3074566"/>
              <a:gd name="connsiteY8" fmla="*/ 1687897 h 3440665"/>
              <a:gd name="connsiteX9" fmla="*/ 2522765 w 3074566"/>
              <a:gd name="connsiteY9" fmla="*/ 1688641 h 3440665"/>
              <a:gd name="connsiteX10" fmla="*/ 2557287 w 3074566"/>
              <a:gd name="connsiteY10" fmla="*/ 1680270 h 3440665"/>
              <a:gd name="connsiteX11" fmla="*/ 2603446 w 3074566"/>
              <a:gd name="connsiteY11" fmla="*/ 1664233 h 3440665"/>
              <a:gd name="connsiteX12" fmla="*/ 2578065 w 3074566"/>
              <a:gd name="connsiteY12" fmla="*/ 1583113 h 3440665"/>
              <a:gd name="connsiteX13" fmla="*/ 2526173 w 3074566"/>
              <a:gd name="connsiteY13" fmla="*/ 1464782 h 3440665"/>
              <a:gd name="connsiteX14" fmla="*/ 2462719 w 3074566"/>
              <a:gd name="connsiteY14" fmla="*/ 1460767 h 3440665"/>
              <a:gd name="connsiteX15" fmla="*/ 2406530 w 3074566"/>
              <a:gd name="connsiteY15" fmla="*/ 1059522 h 3440665"/>
              <a:gd name="connsiteX16" fmla="*/ 2377701 w 3074566"/>
              <a:gd name="connsiteY16" fmla="*/ 1051895 h 3440665"/>
              <a:gd name="connsiteX17" fmla="*/ 2406530 w 3074566"/>
              <a:gd name="connsiteY17" fmla="*/ 1003902 h 3440665"/>
              <a:gd name="connsiteX18" fmla="*/ 2516155 w 3074566"/>
              <a:gd name="connsiteY18" fmla="*/ 749985 h 3440665"/>
              <a:gd name="connsiteX19" fmla="*/ 2408182 w 3074566"/>
              <a:gd name="connsiteY19" fmla="*/ 534202 h 3440665"/>
              <a:gd name="connsiteX20" fmla="*/ 2208213 w 3074566"/>
              <a:gd name="connsiteY20" fmla="*/ 653441 h 3440665"/>
              <a:gd name="connsiteX21" fmla="*/ 2134763 w 3074566"/>
              <a:gd name="connsiteY21" fmla="*/ 789793 h 3440665"/>
              <a:gd name="connsiteX22" fmla="*/ 1915696 w 3074566"/>
              <a:gd name="connsiteY22" fmla="*/ 681158 h 3440665"/>
              <a:gd name="connsiteX23" fmla="*/ 1741802 w 3074566"/>
              <a:gd name="connsiteY23" fmla="*/ 630374 h 3440665"/>
              <a:gd name="connsiteX24" fmla="*/ 1690937 w 3074566"/>
              <a:gd name="connsiteY24" fmla="*/ 632048 h 3440665"/>
              <a:gd name="connsiteX25" fmla="*/ 1624097 w 3074566"/>
              <a:gd name="connsiteY25" fmla="*/ 494394 h 3440665"/>
              <a:gd name="connsiteX26" fmla="*/ 1676064 w 3074566"/>
              <a:gd name="connsiteY26" fmla="*/ 250522 h 3440665"/>
              <a:gd name="connsiteX27" fmla="*/ 1518512 w 3074566"/>
              <a:gd name="connsiteY27" fmla="*/ 697 h 3440665"/>
              <a:gd name="connsiteX28" fmla="*/ 1304955 w 3074566"/>
              <a:gd name="connsiteY28" fmla="*/ 511135 h 3440665"/>
              <a:gd name="connsiteX29" fmla="*/ 1137304 w 3074566"/>
              <a:gd name="connsiteY29" fmla="*/ 552990 h 3440665"/>
              <a:gd name="connsiteX30" fmla="*/ 1031535 w 3074566"/>
              <a:gd name="connsiteY30" fmla="*/ 389851 h 3440665"/>
              <a:gd name="connsiteX31" fmla="*/ 988750 w 3074566"/>
              <a:gd name="connsiteY31" fmla="*/ 183183 h 3440665"/>
              <a:gd name="connsiteX32" fmla="*/ 654183 w 3074566"/>
              <a:gd name="connsiteY32" fmla="*/ 284749 h 3440665"/>
              <a:gd name="connsiteX33" fmla="*/ 784741 w 3074566"/>
              <a:gd name="connsiteY33" fmla="*/ 601169 h 3440665"/>
              <a:gd name="connsiteX34" fmla="*/ 823486 w 3074566"/>
              <a:gd name="connsiteY34" fmla="*/ 775656 h 3440665"/>
              <a:gd name="connsiteX35" fmla="*/ 652897 w 3074566"/>
              <a:gd name="connsiteY35" fmla="*/ 898057 h 3440665"/>
              <a:gd name="connsiteX36" fmla="*/ 452744 w 3074566"/>
              <a:gd name="connsiteY36" fmla="*/ 909218 h 3440665"/>
              <a:gd name="connsiteX37" fmla="*/ 185935 w 3074566"/>
              <a:gd name="connsiteY37" fmla="*/ 1102493 h 3440665"/>
              <a:gd name="connsiteX38" fmla="*/ 158942 w 3074566"/>
              <a:gd name="connsiteY38" fmla="*/ 1338738 h 3440665"/>
              <a:gd name="connsiteX39" fmla="*/ 29853 w 3074566"/>
              <a:gd name="connsiteY39" fmla="*/ 1590051 h 3440665"/>
              <a:gd name="connsiteX40" fmla="*/ 172690 w 3074566"/>
              <a:gd name="connsiteY40" fmla="*/ 1434263 h 3440665"/>
              <a:gd name="connsiteX41" fmla="*/ 34627 w 3074566"/>
              <a:gd name="connsiteY41" fmla="*/ 1739872 h 3440665"/>
              <a:gd name="connsiteX42" fmla="*/ 28567 w 3074566"/>
              <a:gd name="connsiteY42" fmla="*/ 1760817 h 3440665"/>
              <a:gd name="connsiteX43" fmla="*/ 97427 w 3074566"/>
              <a:gd name="connsiteY43" fmla="*/ 1805461 h 3440665"/>
              <a:gd name="connsiteX44" fmla="*/ 1391 w 3074566"/>
              <a:gd name="connsiteY44" fmla="*/ 1869452 h 3440665"/>
              <a:gd name="connsiteX45" fmla="*/ 186343 w 3074566"/>
              <a:gd name="connsiteY45" fmla="*/ 1760523 h 3440665"/>
              <a:gd name="connsiteX46" fmla="*/ 165777 w 3074566"/>
              <a:gd name="connsiteY46" fmla="*/ 1979561 h 3440665"/>
              <a:gd name="connsiteX47" fmla="*/ 230373 w 3074566"/>
              <a:gd name="connsiteY47" fmla="*/ 2180105 h 3440665"/>
              <a:gd name="connsiteX48" fmla="*/ 352484 w 3074566"/>
              <a:gd name="connsiteY48" fmla="*/ 2471785 h 3440665"/>
              <a:gd name="connsiteX49" fmla="*/ 290051 w 3074566"/>
              <a:gd name="connsiteY49" fmla="*/ 2579304 h 3440665"/>
              <a:gd name="connsiteX50" fmla="*/ 197320 w 3074566"/>
              <a:gd name="connsiteY50" fmla="*/ 2731468 h 3440665"/>
              <a:gd name="connsiteX51" fmla="*/ 308965 w 3074566"/>
              <a:gd name="connsiteY51" fmla="*/ 2900002 h 3440665"/>
              <a:gd name="connsiteX52" fmla="*/ 526379 w 3074566"/>
              <a:gd name="connsiteY52" fmla="*/ 2861496 h 3440665"/>
              <a:gd name="connsiteX53" fmla="*/ 713127 w 3074566"/>
              <a:gd name="connsiteY53" fmla="*/ 2802528 h 3440665"/>
              <a:gd name="connsiteX54" fmla="*/ 784741 w 3074566"/>
              <a:gd name="connsiteY54" fmla="*/ 2857776 h 3440665"/>
              <a:gd name="connsiteX55" fmla="*/ 644450 w 3074566"/>
              <a:gd name="connsiteY55" fmla="*/ 3229629 h 3440665"/>
              <a:gd name="connsiteX56" fmla="*/ 895835 w 3074566"/>
              <a:gd name="connsiteY56" fmla="*/ 3232420 h 3440665"/>
              <a:gd name="connsiteX57" fmla="*/ 938253 w 3074566"/>
              <a:gd name="connsiteY57" fmla="*/ 3111693 h 3440665"/>
              <a:gd name="connsiteX58" fmla="*/ 1097457 w 3074566"/>
              <a:gd name="connsiteY58" fmla="*/ 3130853 h 3440665"/>
              <a:gd name="connsiteX59" fmla="*/ 1163195 w 3074566"/>
              <a:gd name="connsiteY59" fmla="*/ 3275576 h 3440665"/>
              <a:gd name="connsiteX60" fmla="*/ 1285674 w 3074566"/>
              <a:gd name="connsiteY60" fmla="*/ 3248045 h 3440665"/>
              <a:gd name="connsiteX61" fmla="*/ 1314136 w 3074566"/>
              <a:gd name="connsiteY61" fmla="*/ 3173451 h 3440665"/>
              <a:gd name="connsiteX62" fmla="*/ 1332315 w 3074566"/>
              <a:gd name="connsiteY62" fmla="*/ 3107786 h 3440665"/>
              <a:gd name="connsiteX63" fmla="*/ 1472055 w 3074566"/>
              <a:gd name="connsiteY63" fmla="*/ 3136805 h 3440665"/>
              <a:gd name="connsiteX64" fmla="*/ 1556156 w 3074566"/>
              <a:gd name="connsiteY64" fmla="*/ 3364308 h 3440665"/>
              <a:gd name="connsiteX65" fmla="*/ 1675696 w 3074566"/>
              <a:gd name="connsiteY65" fmla="*/ 3436855 h 3440665"/>
              <a:gd name="connsiteX66" fmla="*/ 1725092 w 3074566"/>
              <a:gd name="connsiteY66" fmla="*/ 3340869 h 3440665"/>
              <a:gd name="connsiteX67" fmla="*/ 1840042 w 3074566"/>
              <a:gd name="connsiteY67" fmla="*/ 3064258 h 3440665"/>
              <a:gd name="connsiteX68" fmla="*/ 2185076 w 3074566"/>
              <a:gd name="connsiteY68" fmla="*/ 2946507 h 3440665"/>
              <a:gd name="connsiteX69" fmla="*/ 2481817 w 3074566"/>
              <a:gd name="connsiteY69" fmla="*/ 2788390 h 3440665"/>
              <a:gd name="connsiteX70" fmla="*/ 2587585 w 3074566"/>
              <a:gd name="connsiteY70" fmla="*/ 2911349 h 3440665"/>
              <a:gd name="connsiteX71" fmla="*/ 2665259 w 3074566"/>
              <a:gd name="connsiteY71" fmla="*/ 2985199 h 3440665"/>
              <a:gd name="connsiteX72" fmla="*/ 2857700 w 3074566"/>
              <a:gd name="connsiteY72" fmla="*/ 3103694 h 3440665"/>
              <a:gd name="connsiteX73" fmla="*/ 3056934 w 3074566"/>
              <a:gd name="connsiteY73" fmla="*/ 3040819 h 3440665"/>
              <a:gd name="connsiteX74" fmla="*/ 2918719 w 3074566"/>
              <a:gd name="connsiteY74" fmla="*/ 2499413 h 3440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074566" h="3440665">
                <a:moveTo>
                  <a:pt x="2918719" y="2499413"/>
                </a:moveTo>
                <a:cubicBezTo>
                  <a:pt x="2866018" y="2475788"/>
                  <a:pt x="2880899" y="2419483"/>
                  <a:pt x="2837279" y="2414754"/>
                </a:cubicBezTo>
                <a:cubicBezTo>
                  <a:pt x="2793659" y="2410025"/>
                  <a:pt x="2681687" y="2478029"/>
                  <a:pt x="2656996" y="2471040"/>
                </a:cubicBezTo>
                <a:cubicBezTo>
                  <a:pt x="2632305" y="2464051"/>
                  <a:pt x="2714104" y="2413002"/>
                  <a:pt x="2689131" y="2372822"/>
                </a:cubicBezTo>
                <a:cubicBezTo>
                  <a:pt x="2650569" y="2310877"/>
                  <a:pt x="2562061" y="2279626"/>
                  <a:pt x="2512850" y="2226424"/>
                </a:cubicBezTo>
                <a:cubicBezTo>
                  <a:pt x="2454824" y="2163736"/>
                  <a:pt x="2409835" y="2089700"/>
                  <a:pt x="2422322" y="2001154"/>
                </a:cubicBezTo>
                <a:cubicBezTo>
                  <a:pt x="2435726" y="1907214"/>
                  <a:pt x="2544984" y="1837085"/>
                  <a:pt x="2614211" y="1789092"/>
                </a:cubicBezTo>
                <a:cubicBezTo>
                  <a:pt x="2621189" y="1784255"/>
                  <a:pt x="2626698" y="1776442"/>
                  <a:pt x="2617884" y="1770490"/>
                </a:cubicBezTo>
                <a:cubicBezTo>
                  <a:pt x="2583546" y="1747051"/>
                  <a:pt x="2560225" y="1711149"/>
                  <a:pt x="2526438" y="1687897"/>
                </a:cubicBezTo>
                <a:cubicBezTo>
                  <a:pt x="2508259" y="1693478"/>
                  <a:pt x="2506973" y="1693664"/>
                  <a:pt x="2522765" y="1688641"/>
                </a:cubicBezTo>
                <a:cubicBezTo>
                  <a:pt x="2534150" y="1685107"/>
                  <a:pt x="2543840" y="1684338"/>
                  <a:pt x="2557287" y="1680270"/>
                </a:cubicBezTo>
                <a:cubicBezTo>
                  <a:pt x="2570734" y="1676202"/>
                  <a:pt x="2599983" y="1680426"/>
                  <a:pt x="2603446" y="1664233"/>
                </a:cubicBezTo>
                <a:cubicBezTo>
                  <a:pt x="2606909" y="1648040"/>
                  <a:pt x="2590944" y="1616355"/>
                  <a:pt x="2578065" y="1583113"/>
                </a:cubicBezTo>
                <a:cubicBezTo>
                  <a:pt x="2565186" y="1549871"/>
                  <a:pt x="2545397" y="1485173"/>
                  <a:pt x="2526173" y="1464782"/>
                </a:cubicBezTo>
                <a:cubicBezTo>
                  <a:pt x="2506949" y="1444391"/>
                  <a:pt x="2482659" y="1528310"/>
                  <a:pt x="2462719" y="1460767"/>
                </a:cubicBezTo>
                <a:cubicBezTo>
                  <a:pt x="2442779" y="1393224"/>
                  <a:pt x="2380455" y="1168716"/>
                  <a:pt x="2406530" y="1059522"/>
                </a:cubicBezTo>
                <a:cubicBezTo>
                  <a:pt x="2409284" y="1048175"/>
                  <a:pt x="2391656" y="1047059"/>
                  <a:pt x="2377701" y="1051895"/>
                </a:cubicBezTo>
                <a:cubicBezTo>
                  <a:pt x="2389820" y="1031619"/>
                  <a:pt x="2401756" y="1013575"/>
                  <a:pt x="2406530" y="1003902"/>
                </a:cubicBezTo>
                <a:cubicBezTo>
                  <a:pt x="2447662" y="921309"/>
                  <a:pt x="2486591" y="837600"/>
                  <a:pt x="2516155" y="749985"/>
                </a:cubicBezTo>
                <a:cubicBezTo>
                  <a:pt x="2552696" y="641907"/>
                  <a:pt x="2561694" y="499416"/>
                  <a:pt x="2408182" y="534202"/>
                </a:cubicBezTo>
                <a:cubicBezTo>
                  <a:pt x="2328672" y="552246"/>
                  <a:pt x="2253936" y="582195"/>
                  <a:pt x="2208213" y="653441"/>
                </a:cubicBezTo>
                <a:cubicBezTo>
                  <a:pt x="2179935" y="697527"/>
                  <a:pt x="2168550" y="748683"/>
                  <a:pt x="2134763" y="789793"/>
                </a:cubicBezTo>
                <a:cubicBezTo>
                  <a:pt x="2024587" y="924099"/>
                  <a:pt x="1949300" y="739940"/>
                  <a:pt x="1915696" y="681158"/>
                </a:cubicBezTo>
                <a:cubicBezTo>
                  <a:pt x="1890907" y="637815"/>
                  <a:pt x="1783669" y="636327"/>
                  <a:pt x="1741802" y="630374"/>
                </a:cubicBezTo>
                <a:cubicBezTo>
                  <a:pt x="1734457" y="629258"/>
                  <a:pt x="1710769" y="628700"/>
                  <a:pt x="1690937" y="632048"/>
                </a:cubicBezTo>
                <a:cubicBezTo>
                  <a:pt x="1646316" y="595030"/>
                  <a:pt x="1608673" y="558943"/>
                  <a:pt x="1624097" y="494394"/>
                </a:cubicBezTo>
                <a:cubicBezTo>
                  <a:pt x="1643562" y="412731"/>
                  <a:pt x="1664495" y="334045"/>
                  <a:pt x="1676064" y="250522"/>
                </a:cubicBezTo>
                <a:cubicBezTo>
                  <a:pt x="1691488" y="140956"/>
                  <a:pt x="1660639" y="-11580"/>
                  <a:pt x="1518512" y="697"/>
                </a:cubicBezTo>
                <a:cubicBezTo>
                  <a:pt x="1303486" y="19299"/>
                  <a:pt x="1355268" y="350786"/>
                  <a:pt x="1304955" y="511135"/>
                </a:cubicBezTo>
                <a:cubicBezTo>
                  <a:pt x="1244358" y="496440"/>
                  <a:pt x="1192759" y="515600"/>
                  <a:pt x="1137304" y="552990"/>
                </a:cubicBezTo>
                <a:cubicBezTo>
                  <a:pt x="1038513" y="619771"/>
                  <a:pt x="1025842" y="443424"/>
                  <a:pt x="1031535" y="389851"/>
                </a:cubicBezTo>
                <a:cubicBezTo>
                  <a:pt x="1039614" y="314140"/>
                  <a:pt x="1020517" y="251266"/>
                  <a:pt x="988750" y="183183"/>
                </a:cubicBezTo>
                <a:cubicBezTo>
                  <a:pt x="881145" y="-47668"/>
                  <a:pt x="683379" y="73989"/>
                  <a:pt x="654183" y="284749"/>
                </a:cubicBezTo>
                <a:cubicBezTo>
                  <a:pt x="638207" y="400640"/>
                  <a:pt x="730755" y="508345"/>
                  <a:pt x="784741" y="601169"/>
                </a:cubicBezTo>
                <a:cubicBezTo>
                  <a:pt x="816141" y="655487"/>
                  <a:pt x="836340" y="712409"/>
                  <a:pt x="823486" y="775656"/>
                </a:cubicBezTo>
                <a:cubicBezTo>
                  <a:pt x="812652" y="828671"/>
                  <a:pt x="696050" y="977487"/>
                  <a:pt x="652897" y="898057"/>
                </a:cubicBezTo>
                <a:cubicBezTo>
                  <a:pt x="580548" y="765239"/>
                  <a:pt x="515545" y="822905"/>
                  <a:pt x="452744" y="909218"/>
                </a:cubicBezTo>
                <a:cubicBezTo>
                  <a:pt x="357993" y="966140"/>
                  <a:pt x="259019" y="1016551"/>
                  <a:pt x="185935" y="1102493"/>
                </a:cubicBezTo>
                <a:cubicBezTo>
                  <a:pt x="121115" y="1178575"/>
                  <a:pt x="133602" y="1249820"/>
                  <a:pt x="158942" y="1338738"/>
                </a:cubicBezTo>
                <a:cubicBezTo>
                  <a:pt x="191628" y="1453884"/>
                  <a:pt x="27562" y="1574130"/>
                  <a:pt x="29853" y="1590051"/>
                </a:cubicBezTo>
                <a:cubicBezTo>
                  <a:pt x="32144" y="1605972"/>
                  <a:pt x="171894" y="1409293"/>
                  <a:pt x="172690" y="1434263"/>
                </a:cubicBezTo>
                <a:cubicBezTo>
                  <a:pt x="173486" y="1459233"/>
                  <a:pt x="58647" y="1685446"/>
                  <a:pt x="34627" y="1739872"/>
                </a:cubicBezTo>
                <a:cubicBezTo>
                  <a:pt x="10607" y="1794298"/>
                  <a:pt x="18100" y="1749886"/>
                  <a:pt x="28567" y="1760817"/>
                </a:cubicBezTo>
                <a:cubicBezTo>
                  <a:pt x="39034" y="1771748"/>
                  <a:pt x="99814" y="1752260"/>
                  <a:pt x="97427" y="1805461"/>
                </a:cubicBezTo>
                <a:cubicBezTo>
                  <a:pt x="95040" y="1854571"/>
                  <a:pt x="-13428" y="1876942"/>
                  <a:pt x="1391" y="1869452"/>
                </a:cubicBezTo>
                <a:cubicBezTo>
                  <a:pt x="16210" y="1861962"/>
                  <a:pt x="158945" y="1742171"/>
                  <a:pt x="186343" y="1760523"/>
                </a:cubicBezTo>
                <a:cubicBezTo>
                  <a:pt x="213741" y="1778875"/>
                  <a:pt x="158439" y="1909631"/>
                  <a:pt x="165777" y="1979561"/>
                </a:cubicBezTo>
                <a:cubicBezTo>
                  <a:pt x="173115" y="2049491"/>
                  <a:pt x="199255" y="2098068"/>
                  <a:pt x="230373" y="2180105"/>
                </a:cubicBezTo>
                <a:cubicBezTo>
                  <a:pt x="261491" y="2262142"/>
                  <a:pt x="368093" y="2365381"/>
                  <a:pt x="352484" y="2471785"/>
                </a:cubicBezTo>
                <a:cubicBezTo>
                  <a:pt x="347159" y="2508058"/>
                  <a:pt x="303272" y="2544332"/>
                  <a:pt x="290051" y="2579304"/>
                </a:cubicBezTo>
                <a:cubicBezTo>
                  <a:pt x="267098" y="2639574"/>
                  <a:pt x="224497" y="2676034"/>
                  <a:pt x="197320" y="2731468"/>
                </a:cubicBezTo>
                <a:cubicBezTo>
                  <a:pt x="167389" y="2793041"/>
                  <a:pt x="258651" y="2883074"/>
                  <a:pt x="308965" y="2900002"/>
                </a:cubicBezTo>
                <a:cubicBezTo>
                  <a:pt x="379845" y="2923813"/>
                  <a:pt x="458988" y="2884004"/>
                  <a:pt x="526379" y="2861496"/>
                </a:cubicBezTo>
                <a:cubicBezTo>
                  <a:pt x="588444" y="2840848"/>
                  <a:pt x="648674" y="2814061"/>
                  <a:pt x="713127" y="2802528"/>
                </a:cubicBezTo>
                <a:cubicBezTo>
                  <a:pt x="770969" y="2792297"/>
                  <a:pt x="787312" y="2819269"/>
                  <a:pt x="784741" y="2857776"/>
                </a:cubicBezTo>
                <a:cubicBezTo>
                  <a:pt x="698804" y="2969574"/>
                  <a:pt x="591933" y="3103136"/>
                  <a:pt x="644450" y="3229629"/>
                </a:cubicBezTo>
                <a:cubicBezTo>
                  <a:pt x="693111" y="3346822"/>
                  <a:pt x="851397" y="3339009"/>
                  <a:pt x="895835" y="3232420"/>
                </a:cubicBezTo>
                <a:cubicBezTo>
                  <a:pt x="912361" y="3192797"/>
                  <a:pt x="919523" y="3150757"/>
                  <a:pt x="938253" y="3111693"/>
                </a:cubicBezTo>
                <a:cubicBezTo>
                  <a:pt x="989485" y="3004545"/>
                  <a:pt x="1079829" y="3059979"/>
                  <a:pt x="1097457" y="3130853"/>
                </a:cubicBezTo>
                <a:cubicBezTo>
                  <a:pt x="1110678" y="3183682"/>
                  <a:pt x="1107740" y="3248603"/>
                  <a:pt x="1163195" y="3275576"/>
                </a:cubicBezTo>
                <a:cubicBezTo>
                  <a:pt x="1203226" y="3295108"/>
                  <a:pt x="1256110" y="3277064"/>
                  <a:pt x="1285674" y="3248045"/>
                </a:cubicBezTo>
                <a:cubicBezTo>
                  <a:pt x="1304220" y="3229629"/>
                  <a:pt x="1308994" y="3197448"/>
                  <a:pt x="1314136" y="3173451"/>
                </a:cubicBezTo>
                <a:cubicBezTo>
                  <a:pt x="1318910" y="3150571"/>
                  <a:pt x="1322399" y="3129551"/>
                  <a:pt x="1332315" y="3107786"/>
                </a:cubicBezTo>
                <a:cubicBezTo>
                  <a:pt x="1359492" y="3048446"/>
                  <a:pt x="1454794" y="3083232"/>
                  <a:pt x="1472055" y="3136805"/>
                </a:cubicBezTo>
                <a:cubicBezTo>
                  <a:pt x="1501068" y="3226653"/>
                  <a:pt x="1495559" y="3285435"/>
                  <a:pt x="1556156" y="3364308"/>
                </a:cubicBezTo>
                <a:cubicBezTo>
                  <a:pt x="1581496" y="3397233"/>
                  <a:pt x="1626301" y="3456201"/>
                  <a:pt x="1675696" y="3436855"/>
                </a:cubicBezTo>
                <a:cubicBezTo>
                  <a:pt x="1714442" y="3421788"/>
                  <a:pt x="1719216" y="3377701"/>
                  <a:pt x="1725092" y="3340869"/>
                </a:cubicBezTo>
                <a:cubicBezTo>
                  <a:pt x="1741986" y="3233908"/>
                  <a:pt x="1743822" y="3133085"/>
                  <a:pt x="1840042" y="3064258"/>
                </a:cubicBezTo>
                <a:cubicBezTo>
                  <a:pt x="1937364" y="2994686"/>
                  <a:pt x="2077288" y="2996174"/>
                  <a:pt x="2185076" y="2946507"/>
                </a:cubicBezTo>
                <a:cubicBezTo>
                  <a:pt x="2302597" y="2892375"/>
                  <a:pt x="2302597" y="2699845"/>
                  <a:pt x="2481817" y="2788390"/>
                </a:cubicBezTo>
                <a:cubicBezTo>
                  <a:pt x="2526254" y="2810341"/>
                  <a:pt x="2555634" y="2875262"/>
                  <a:pt x="2587585" y="2911349"/>
                </a:cubicBezTo>
                <a:cubicBezTo>
                  <a:pt x="2610906" y="2937578"/>
                  <a:pt x="2638817" y="2962505"/>
                  <a:pt x="2665259" y="2985199"/>
                </a:cubicBezTo>
                <a:cubicBezTo>
                  <a:pt x="2722734" y="3034308"/>
                  <a:pt x="2788473" y="3074861"/>
                  <a:pt x="2857700" y="3103694"/>
                </a:cubicBezTo>
                <a:cubicBezTo>
                  <a:pt x="2931885" y="3134573"/>
                  <a:pt x="3039857" y="3141456"/>
                  <a:pt x="3056934" y="3040819"/>
                </a:cubicBezTo>
                <a:cubicBezTo>
                  <a:pt x="3095496" y="2814991"/>
                  <a:pt x="3079759" y="2571960"/>
                  <a:pt x="2918719" y="2499413"/>
                </a:cubicBezTo>
                <a:close/>
              </a:path>
            </a:pathLst>
          </a:custGeom>
          <a:solidFill>
            <a:srgbClr val="9DCECB"/>
          </a:solidFill>
          <a:ln w="18340" cap="flat">
            <a:noFill/>
            <a:prstDash val="solid"/>
            <a:miter/>
          </a:ln>
        </p:spPr>
        <p:txBody>
          <a:bodyPr rtlCol="1" anchor="ctr"/>
          <a:lstStyle/>
          <a:p>
            <a:endParaRPr lang="he-IL" dirty="0">
              <a:latin typeface="Arial" panose="020B0604020202020204" pitchFamily="34" charset="0"/>
            </a:endParaRPr>
          </a:p>
        </p:txBody>
      </p:sp>
      <p:sp>
        <p:nvSpPr>
          <p:cNvPr id="12" name="צורה חופשית: צורה 11">
            <a:extLst>
              <a:ext uri="{FF2B5EF4-FFF2-40B4-BE49-F238E27FC236}">
                <a16:creationId xmlns:a16="http://schemas.microsoft.com/office/drawing/2014/main" id="{76C1DD10-617F-6BE0-E4BB-C80095628A17}"/>
              </a:ext>
            </a:extLst>
          </p:cNvPr>
          <p:cNvSpPr/>
          <p:nvPr/>
        </p:nvSpPr>
        <p:spPr>
          <a:xfrm>
            <a:off x="2671313" y="3273250"/>
            <a:ext cx="3729487" cy="1488301"/>
          </a:xfrm>
          <a:custGeom>
            <a:avLst/>
            <a:gdLst>
              <a:gd name="connsiteX0" fmla="*/ 2930457 w 3279179"/>
              <a:gd name="connsiteY0" fmla="*/ 2641435 h 3440665"/>
              <a:gd name="connsiteX1" fmla="*/ 2789065 w 3279179"/>
              <a:gd name="connsiteY1" fmla="*/ 2547309 h 3440665"/>
              <a:gd name="connsiteX2" fmla="*/ 2874818 w 3279179"/>
              <a:gd name="connsiteY2" fmla="*/ 2471040 h 3440665"/>
              <a:gd name="connsiteX3" fmla="*/ 2906953 w 3279179"/>
              <a:gd name="connsiteY3" fmla="*/ 2372822 h 3440665"/>
              <a:gd name="connsiteX4" fmla="*/ 2730672 w 3279179"/>
              <a:gd name="connsiteY4" fmla="*/ 2226424 h 3440665"/>
              <a:gd name="connsiteX5" fmla="*/ 2640144 w 3279179"/>
              <a:gd name="connsiteY5" fmla="*/ 2001154 h 3440665"/>
              <a:gd name="connsiteX6" fmla="*/ 2832033 w 3279179"/>
              <a:gd name="connsiteY6" fmla="*/ 1789092 h 3440665"/>
              <a:gd name="connsiteX7" fmla="*/ 2835706 w 3279179"/>
              <a:gd name="connsiteY7" fmla="*/ 1770490 h 3440665"/>
              <a:gd name="connsiteX8" fmla="*/ 2744260 w 3279179"/>
              <a:gd name="connsiteY8" fmla="*/ 1687897 h 3440665"/>
              <a:gd name="connsiteX9" fmla="*/ 2740587 w 3279179"/>
              <a:gd name="connsiteY9" fmla="*/ 1688641 h 3440665"/>
              <a:gd name="connsiteX10" fmla="*/ 2775109 w 3279179"/>
              <a:gd name="connsiteY10" fmla="*/ 1680270 h 3440665"/>
              <a:gd name="connsiteX11" fmla="*/ 2974894 w 3279179"/>
              <a:gd name="connsiteY11" fmla="*/ 1645298 h 3440665"/>
              <a:gd name="connsiteX12" fmla="*/ 3238031 w 3279179"/>
              <a:gd name="connsiteY12" fmla="*/ 1554707 h 3440665"/>
              <a:gd name="connsiteX13" fmla="*/ 3043754 w 3279179"/>
              <a:gd name="connsiteY13" fmla="*/ 1426911 h 3440665"/>
              <a:gd name="connsiteX14" fmla="*/ 2680541 w 3279179"/>
              <a:gd name="connsiteY14" fmla="*/ 1460767 h 3440665"/>
              <a:gd name="connsiteX15" fmla="*/ 2624352 w 3279179"/>
              <a:gd name="connsiteY15" fmla="*/ 1059522 h 3440665"/>
              <a:gd name="connsiteX16" fmla="*/ 2595523 w 3279179"/>
              <a:gd name="connsiteY16" fmla="*/ 1051895 h 3440665"/>
              <a:gd name="connsiteX17" fmla="*/ 2624352 w 3279179"/>
              <a:gd name="connsiteY17" fmla="*/ 1003902 h 3440665"/>
              <a:gd name="connsiteX18" fmla="*/ 2733977 w 3279179"/>
              <a:gd name="connsiteY18" fmla="*/ 749985 h 3440665"/>
              <a:gd name="connsiteX19" fmla="*/ 2626004 w 3279179"/>
              <a:gd name="connsiteY19" fmla="*/ 534202 h 3440665"/>
              <a:gd name="connsiteX20" fmla="*/ 2426035 w 3279179"/>
              <a:gd name="connsiteY20" fmla="*/ 653441 h 3440665"/>
              <a:gd name="connsiteX21" fmla="*/ 2352585 w 3279179"/>
              <a:gd name="connsiteY21" fmla="*/ 789793 h 3440665"/>
              <a:gd name="connsiteX22" fmla="*/ 2133518 w 3279179"/>
              <a:gd name="connsiteY22" fmla="*/ 681158 h 3440665"/>
              <a:gd name="connsiteX23" fmla="*/ 1959624 w 3279179"/>
              <a:gd name="connsiteY23" fmla="*/ 630374 h 3440665"/>
              <a:gd name="connsiteX24" fmla="*/ 1908759 w 3279179"/>
              <a:gd name="connsiteY24" fmla="*/ 632048 h 3440665"/>
              <a:gd name="connsiteX25" fmla="*/ 1841919 w 3279179"/>
              <a:gd name="connsiteY25" fmla="*/ 494394 h 3440665"/>
              <a:gd name="connsiteX26" fmla="*/ 1893886 w 3279179"/>
              <a:gd name="connsiteY26" fmla="*/ 250522 h 3440665"/>
              <a:gd name="connsiteX27" fmla="*/ 1736334 w 3279179"/>
              <a:gd name="connsiteY27" fmla="*/ 697 h 3440665"/>
              <a:gd name="connsiteX28" fmla="*/ 1522777 w 3279179"/>
              <a:gd name="connsiteY28" fmla="*/ 511135 h 3440665"/>
              <a:gd name="connsiteX29" fmla="*/ 1355126 w 3279179"/>
              <a:gd name="connsiteY29" fmla="*/ 552990 h 3440665"/>
              <a:gd name="connsiteX30" fmla="*/ 1249357 w 3279179"/>
              <a:gd name="connsiteY30" fmla="*/ 389851 h 3440665"/>
              <a:gd name="connsiteX31" fmla="*/ 1206572 w 3279179"/>
              <a:gd name="connsiteY31" fmla="*/ 183183 h 3440665"/>
              <a:gd name="connsiteX32" fmla="*/ 872005 w 3279179"/>
              <a:gd name="connsiteY32" fmla="*/ 284749 h 3440665"/>
              <a:gd name="connsiteX33" fmla="*/ 1002563 w 3279179"/>
              <a:gd name="connsiteY33" fmla="*/ 601169 h 3440665"/>
              <a:gd name="connsiteX34" fmla="*/ 1041308 w 3279179"/>
              <a:gd name="connsiteY34" fmla="*/ 775656 h 3440665"/>
              <a:gd name="connsiteX35" fmla="*/ 870719 w 3279179"/>
              <a:gd name="connsiteY35" fmla="*/ 898057 h 3440665"/>
              <a:gd name="connsiteX36" fmla="*/ 670566 w 3279179"/>
              <a:gd name="connsiteY36" fmla="*/ 909218 h 3440665"/>
              <a:gd name="connsiteX37" fmla="*/ 403757 w 3279179"/>
              <a:gd name="connsiteY37" fmla="*/ 1102493 h 3440665"/>
              <a:gd name="connsiteX38" fmla="*/ 376764 w 3279179"/>
              <a:gd name="connsiteY38" fmla="*/ 1338738 h 3440665"/>
              <a:gd name="connsiteX39" fmla="*/ 247675 w 3279179"/>
              <a:gd name="connsiteY39" fmla="*/ 1590051 h 3440665"/>
              <a:gd name="connsiteX40" fmla="*/ 68272 w 3279179"/>
              <a:gd name="connsiteY40" fmla="*/ 1576285 h 3440665"/>
              <a:gd name="connsiteX41" fmla="*/ 113811 w 3279179"/>
              <a:gd name="connsiteY41" fmla="*/ 1777744 h 3440665"/>
              <a:gd name="connsiteX42" fmla="*/ 246389 w 3279179"/>
              <a:gd name="connsiteY42" fmla="*/ 1760817 h 3440665"/>
              <a:gd name="connsiteX43" fmla="*/ 315249 w 3279179"/>
              <a:gd name="connsiteY43" fmla="*/ 1805461 h 3440665"/>
              <a:gd name="connsiteX44" fmla="*/ 219213 w 3279179"/>
              <a:gd name="connsiteY44" fmla="*/ 1869452 h 3440665"/>
              <a:gd name="connsiteX45" fmla="*/ 115647 w 3279179"/>
              <a:gd name="connsiteY45" fmla="*/ 1893077 h 3440665"/>
              <a:gd name="connsiteX46" fmla="*/ 95081 w 3279179"/>
              <a:gd name="connsiteY46" fmla="*/ 2159457 h 3440665"/>
              <a:gd name="connsiteX47" fmla="*/ 448195 w 3279179"/>
              <a:gd name="connsiteY47" fmla="*/ 2180105 h 3440665"/>
              <a:gd name="connsiteX48" fmla="*/ 570306 w 3279179"/>
              <a:gd name="connsiteY48" fmla="*/ 2471785 h 3440665"/>
              <a:gd name="connsiteX49" fmla="*/ 507873 w 3279179"/>
              <a:gd name="connsiteY49" fmla="*/ 2579304 h 3440665"/>
              <a:gd name="connsiteX50" fmla="*/ 415142 w 3279179"/>
              <a:gd name="connsiteY50" fmla="*/ 2731468 h 3440665"/>
              <a:gd name="connsiteX51" fmla="*/ 526787 w 3279179"/>
              <a:gd name="connsiteY51" fmla="*/ 2900002 h 3440665"/>
              <a:gd name="connsiteX52" fmla="*/ 744201 w 3279179"/>
              <a:gd name="connsiteY52" fmla="*/ 2861496 h 3440665"/>
              <a:gd name="connsiteX53" fmla="*/ 930949 w 3279179"/>
              <a:gd name="connsiteY53" fmla="*/ 2802528 h 3440665"/>
              <a:gd name="connsiteX54" fmla="*/ 1002563 w 3279179"/>
              <a:gd name="connsiteY54" fmla="*/ 2857776 h 3440665"/>
              <a:gd name="connsiteX55" fmla="*/ 862272 w 3279179"/>
              <a:gd name="connsiteY55" fmla="*/ 3229629 h 3440665"/>
              <a:gd name="connsiteX56" fmla="*/ 1113657 w 3279179"/>
              <a:gd name="connsiteY56" fmla="*/ 3232420 h 3440665"/>
              <a:gd name="connsiteX57" fmla="*/ 1156075 w 3279179"/>
              <a:gd name="connsiteY57" fmla="*/ 3111693 h 3440665"/>
              <a:gd name="connsiteX58" fmla="*/ 1315279 w 3279179"/>
              <a:gd name="connsiteY58" fmla="*/ 3130853 h 3440665"/>
              <a:gd name="connsiteX59" fmla="*/ 1381017 w 3279179"/>
              <a:gd name="connsiteY59" fmla="*/ 3275576 h 3440665"/>
              <a:gd name="connsiteX60" fmla="*/ 1503496 w 3279179"/>
              <a:gd name="connsiteY60" fmla="*/ 3248045 h 3440665"/>
              <a:gd name="connsiteX61" fmla="*/ 1531958 w 3279179"/>
              <a:gd name="connsiteY61" fmla="*/ 3173451 h 3440665"/>
              <a:gd name="connsiteX62" fmla="*/ 1550137 w 3279179"/>
              <a:gd name="connsiteY62" fmla="*/ 3107786 h 3440665"/>
              <a:gd name="connsiteX63" fmla="*/ 1689877 w 3279179"/>
              <a:gd name="connsiteY63" fmla="*/ 3136805 h 3440665"/>
              <a:gd name="connsiteX64" fmla="*/ 1773978 w 3279179"/>
              <a:gd name="connsiteY64" fmla="*/ 3364308 h 3440665"/>
              <a:gd name="connsiteX65" fmla="*/ 1893518 w 3279179"/>
              <a:gd name="connsiteY65" fmla="*/ 3436855 h 3440665"/>
              <a:gd name="connsiteX66" fmla="*/ 1942914 w 3279179"/>
              <a:gd name="connsiteY66" fmla="*/ 3340869 h 3440665"/>
              <a:gd name="connsiteX67" fmla="*/ 2057864 w 3279179"/>
              <a:gd name="connsiteY67" fmla="*/ 3064258 h 3440665"/>
              <a:gd name="connsiteX68" fmla="*/ 2402898 w 3279179"/>
              <a:gd name="connsiteY68" fmla="*/ 2946507 h 3440665"/>
              <a:gd name="connsiteX69" fmla="*/ 2699639 w 3279179"/>
              <a:gd name="connsiteY69" fmla="*/ 2788390 h 3440665"/>
              <a:gd name="connsiteX70" fmla="*/ 2805407 w 3279179"/>
              <a:gd name="connsiteY70" fmla="*/ 2911349 h 3440665"/>
              <a:gd name="connsiteX71" fmla="*/ 2883081 w 3279179"/>
              <a:gd name="connsiteY71" fmla="*/ 2985199 h 3440665"/>
              <a:gd name="connsiteX72" fmla="*/ 3075522 w 3279179"/>
              <a:gd name="connsiteY72" fmla="*/ 3103694 h 3440665"/>
              <a:gd name="connsiteX73" fmla="*/ 3274756 w 3279179"/>
              <a:gd name="connsiteY73" fmla="*/ 3040819 h 3440665"/>
              <a:gd name="connsiteX74" fmla="*/ 2930457 w 3279179"/>
              <a:gd name="connsiteY74" fmla="*/ 2641435 h 3440665"/>
              <a:gd name="connsiteX0" fmla="*/ 2930457 w 3279179"/>
              <a:gd name="connsiteY0" fmla="*/ 2641435 h 3440665"/>
              <a:gd name="connsiteX1" fmla="*/ 2789065 w 3279179"/>
              <a:gd name="connsiteY1" fmla="*/ 2547309 h 3440665"/>
              <a:gd name="connsiteX2" fmla="*/ 2874818 w 3279179"/>
              <a:gd name="connsiteY2" fmla="*/ 2471040 h 3440665"/>
              <a:gd name="connsiteX3" fmla="*/ 2906953 w 3279179"/>
              <a:gd name="connsiteY3" fmla="*/ 2372822 h 3440665"/>
              <a:gd name="connsiteX4" fmla="*/ 2730672 w 3279179"/>
              <a:gd name="connsiteY4" fmla="*/ 2226424 h 3440665"/>
              <a:gd name="connsiteX5" fmla="*/ 2640144 w 3279179"/>
              <a:gd name="connsiteY5" fmla="*/ 2001154 h 3440665"/>
              <a:gd name="connsiteX6" fmla="*/ 2832033 w 3279179"/>
              <a:gd name="connsiteY6" fmla="*/ 1789092 h 3440665"/>
              <a:gd name="connsiteX7" fmla="*/ 2835706 w 3279179"/>
              <a:gd name="connsiteY7" fmla="*/ 1770490 h 3440665"/>
              <a:gd name="connsiteX8" fmla="*/ 2744260 w 3279179"/>
              <a:gd name="connsiteY8" fmla="*/ 1687897 h 3440665"/>
              <a:gd name="connsiteX9" fmla="*/ 2740587 w 3279179"/>
              <a:gd name="connsiteY9" fmla="*/ 1688641 h 3440665"/>
              <a:gd name="connsiteX10" fmla="*/ 2775109 w 3279179"/>
              <a:gd name="connsiteY10" fmla="*/ 1680270 h 3440665"/>
              <a:gd name="connsiteX11" fmla="*/ 2974894 w 3279179"/>
              <a:gd name="connsiteY11" fmla="*/ 1645298 h 3440665"/>
              <a:gd name="connsiteX12" fmla="*/ 2795887 w 3279179"/>
              <a:gd name="connsiteY12" fmla="*/ 1583113 h 3440665"/>
              <a:gd name="connsiteX13" fmla="*/ 3043754 w 3279179"/>
              <a:gd name="connsiteY13" fmla="*/ 1426911 h 3440665"/>
              <a:gd name="connsiteX14" fmla="*/ 2680541 w 3279179"/>
              <a:gd name="connsiteY14" fmla="*/ 1460767 h 3440665"/>
              <a:gd name="connsiteX15" fmla="*/ 2624352 w 3279179"/>
              <a:gd name="connsiteY15" fmla="*/ 1059522 h 3440665"/>
              <a:gd name="connsiteX16" fmla="*/ 2595523 w 3279179"/>
              <a:gd name="connsiteY16" fmla="*/ 1051895 h 3440665"/>
              <a:gd name="connsiteX17" fmla="*/ 2624352 w 3279179"/>
              <a:gd name="connsiteY17" fmla="*/ 1003902 h 3440665"/>
              <a:gd name="connsiteX18" fmla="*/ 2733977 w 3279179"/>
              <a:gd name="connsiteY18" fmla="*/ 749985 h 3440665"/>
              <a:gd name="connsiteX19" fmla="*/ 2626004 w 3279179"/>
              <a:gd name="connsiteY19" fmla="*/ 534202 h 3440665"/>
              <a:gd name="connsiteX20" fmla="*/ 2426035 w 3279179"/>
              <a:gd name="connsiteY20" fmla="*/ 653441 h 3440665"/>
              <a:gd name="connsiteX21" fmla="*/ 2352585 w 3279179"/>
              <a:gd name="connsiteY21" fmla="*/ 789793 h 3440665"/>
              <a:gd name="connsiteX22" fmla="*/ 2133518 w 3279179"/>
              <a:gd name="connsiteY22" fmla="*/ 681158 h 3440665"/>
              <a:gd name="connsiteX23" fmla="*/ 1959624 w 3279179"/>
              <a:gd name="connsiteY23" fmla="*/ 630374 h 3440665"/>
              <a:gd name="connsiteX24" fmla="*/ 1908759 w 3279179"/>
              <a:gd name="connsiteY24" fmla="*/ 632048 h 3440665"/>
              <a:gd name="connsiteX25" fmla="*/ 1841919 w 3279179"/>
              <a:gd name="connsiteY25" fmla="*/ 494394 h 3440665"/>
              <a:gd name="connsiteX26" fmla="*/ 1893886 w 3279179"/>
              <a:gd name="connsiteY26" fmla="*/ 250522 h 3440665"/>
              <a:gd name="connsiteX27" fmla="*/ 1736334 w 3279179"/>
              <a:gd name="connsiteY27" fmla="*/ 697 h 3440665"/>
              <a:gd name="connsiteX28" fmla="*/ 1522777 w 3279179"/>
              <a:gd name="connsiteY28" fmla="*/ 511135 h 3440665"/>
              <a:gd name="connsiteX29" fmla="*/ 1355126 w 3279179"/>
              <a:gd name="connsiteY29" fmla="*/ 552990 h 3440665"/>
              <a:gd name="connsiteX30" fmla="*/ 1249357 w 3279179"/>
              <a:gd name="connsiteY30" fmla="*/ 389851 h 3440665"/>
              <a:gd name="connsiteX31" fmla="*/ 1206572 w 3279179"/>
              <a:gd name="connsiteY31" fmla="*/ 183183 h 3440665"/>
              <a:gd name="connsiteX32" fmla="*/ 872005 w 3279179"/>
              <a:gd name="connsiteY32" fmla="*/ 284749 h 3440665"/>
              <a:gd name="connsiteX33" fmla="*/ 1002563 w 3279179"/>
              <a:gd name="connsiteY33" fmla="*/ 601169 h 3440665"/>
              <a:gd name="connsiteX34" fmla="*/ 1041308 w 3279179"/>
              <a:gd name="connsiteY34" fmla="*/ 775656 h 3440665"/>
              <a:gd name="connsiteX35" fmla="*/ 870719 w 3279179"/>
              <a:gd name="connsiteY35" fmla="*/ 898057 h 3440665"/>
              <a:gd name="connsiteX36" fmla="*/ 670566 w 3279179"/>
              <a:gd name="connsiteY36" fmla="*/ 909218 h 3440665"/>
              <a:gd name="connsiteX37" fmla="*/ 403757 w 3279179"/>
              <a:gd name="connsiteY37" fmla="*/ 1102493 h 3440665"/>
              <a:gd name="connsiteX38" fmla="*/ 376764 w 3279179"/>
              <a:gd name="connsiteY38" fmla="*/ 1338738 h 3440665"/>
              <a:gd name="connsiteX39" fmla="*/ 247675 w 3279179"/>
              <a:gd name="connsiteY39" fmla="*/ 1590051 h 3440665"/>
              <a:gd name="connsiteX40" fmla="*/ 68272 w 3279179"/>
              <a:gd name="connsiteY40" fmla="*/ 1576285 h 3440665"/>
              <a:gd name="connsiteX41" fmla="*/ 113811 w 3279179"/>
              <a:gd name="connsiteY41" fmla="*/ 1777744 h 3440665"/>
              <a:gd name="connsiteX42" fmla="*/ 246389 w 3279179"/>
              <a:gd name="connsiteY42" fmla="*/ 1760817 h 3440665"/>
              <a:gd name="connsiteX43" fmla="*/ 315249 w 3279179"/>
              <a:gd name="connsiteY43" fmla="*/ 1805461 h 3440665"/>
              <a:gd name="connsiteX44" fmla="*/ 219213 w 3279179"/>
              <a:gd name="connsiteY44" fmla="*/ 1869452 h 3440665"/>
              <a:gd name="connsiteX45" fmla="*/ 115647 w 3279179"/>
              <a:gd name="connsiteY45" fmla="*/ 1893077 h 3440665"/>
              <a:gd name="connsiteX46" fmla="*/ 95081 w 3279179"/>
              <a:gd name="connsiteY46" fmla="*/ 2159457 h 3440665"/>
              <a:gd name="connsiteX47" fmla="*/ 448195 w 3279179"/>
              <a:gd name="connsiteY47" fmla="*/ 2180105 h 3440665"/>
              <a:gd name="connsiteX48" fmla="*/ 570306 w 3279179"/>
              <a:gd name="connsiteY48" fmla="*/ 2471785 h 3440665"/>
              <a:gd name="connsiteX49" fmla="*/ 507873 w 3279179"/>
              <a:gd name="connsiteY49" fmla="*/ 2579304 h 3440665"/>
              <a:gd name="connsiteX50" fmla="*/ 415142 w 3279179"/>
              <a:gd name="connsiteY50" fmla="*/ 2731468 h 3440665"/>
              <a:gd name="connsiteX51" fmla="*/ 526787 w 3279179"/>
              <a:gd name="connsiteY51" fmla="*/ 2900002 h 3440665"/>
              <a:gd name="connsiteX52" fmla="*/ 744201 w 3279179"/>
              <a:gd name="connsiteY52" fmla="*/ 2861496 h 3440665"/>
              <a:gd name="connsiteX53" fmla="*/ 930949 w 3279179"/>
              <a:gd name="connsiteY53" fmla="*/ 2802528 h 3440665"/>
              <a:gd name="connsiteX54" fmla="*/ 1002563 w 3279179"/>
              <a:gd name="connsiteY54" fmla="*/ 2857776 h 3440665"/>
              <a:gd name="connsiteX55" fmla="*/ 862272 w 3279179"/>
              <a:gd name="connsiteY55" fmla="*/ 3229629 h 3440665"/>
              <a:gd name="connsiteX56" fmla="*/ 1113657 w 3279179"/>
              <a:gd name="connsiteY56" fmla="*/ 3232420 h 3440665"/>
              <a:gd name="connsiteX57" fmla="*/ 1156075 w 3279179"/>
              <a:gd name="connsiteY57" fmla="*/ 3111693 h 3440665"/>
              <a:gd name="connsiteX58" fmla="*/ 1315279 w 3279179"/>
              <a:gd name="connsiteY58" fmla="*/ 3130853 h 3440665"/>
              <a:gd name="connsiteX59" fmla="*/ 1381017 w 3279179"/>
              <a:gd name="connsiteY59" fmla="*/ 3275576 h 3440665"/>
              <a:gd name="connsiteX60" fmla="*/ 1503496 w 3279179"/>
              <a:gd name="connsiteY60" fmla="*/ 3248045 h 3440665"/>
              <a:gd name="connsiteX61" fmla="*/ 1531958 w 3279179"/>
              <a:gd name="connsiteY61" fmla="*/ 3173451 h 3440665"/>
              <a:gd name="connsiteX62" fmla="*/ 1550137 w 3279179"/>
              <a:gd name="connsiteY62" fmla="*/ 3107786 h 3440665"/>
              <a:gd name="connsiteX63" fmla="*/ 1689877 w 3279179"/>
              <a:gd name="connsiteY63" fmla="*/ 3136805 h 3440665"/>
              <a:gd name="connsiteX64" fmla="*/ 1773978 w 3279179"/>
              <a:gd name="connsiteY64" fmla="*/ 3364308 h 3440665"/>
              <a:gd name="connsiteX65" fmla="*/ 1893518 w 3279179"/>
              <a:gd name="connsiteY65" fmla="*/ 3436855 h 3440665"/>
              <a:gd name="connsiteX66" fmla="*/ 1942914 w 3279179"/>
              <a:gd name="connsiteY66" fmla="*/ 3340869 h 3440665"/>
              <a:gd name="connsiteX67" fmla="*/ 2057864 w 3279179"/>
              <a:gd name="connsiteY67" fmla="*/ 3064258 h 3440665"/>
              <a:gd name="connsiteX68" fmla="*/ 2402898 w 3279179"/>
              <a:gd name="connsiteY68" fmla="*/ 2946507 h 3440665"/>
              <a:gd name="connsiteX69" fmla="*/ 2699639 w 3279179"/>
              <a:gd name="connsiteY69" fmla="*/ 2788390 h 3440665"/>
              <a:gd name="connsiteX70" fmla="*/ 2805407 w 3279179"/>
              <a:gd name="connsiteY70" fmla="*/ 2911349 h 3440665"/>
              <a:gd name="connsiteX71" fmla="*/ 2883081 w 3279179"/>
              <a:gd name="connsiteY71" fmla="*/ 2985199 h 3440665"/>
              <a:gd name="connsiteX72" fmla="*/ 3075522 w 3279179"/>
              <a:gd name="connsiteY72" fmla="*/ 3103694 h 3440665"/>
              <a:gd name="connsiteX73" fmla="*/ 3274756 w 3279179"/>
              <a:gd name="connsiteY73" fmla="*/ 3040819 h 3440665"/>
              <a:gd name="connsiteX74" fmla="*/ 2930457 w 3279179"/>
              <a:gd name="connsiteY74" fmla="*/ 2641435 h 3440665"/>
              <a:gd name="connsiteX0" fmla="*/ 2930457 w 3279179"/>
              <a:gd name="connsiteY0" fmla="*/ 2641435 h 3440665"/>
              <a:gd name="connsiteX1" fmla="*/ 2789065 w 3279179"/>
              <a:gd name="connsiteY1" fmla="*/ 2547309 h 3440665"/>
              <a:gd name="connsiteX2" fmla="*/ 2874818 w 3279179"/>
              <a:gd name="connsiteY2" fmla="*/ 2471040 h 3440665"/>
              <a:gd name="connsiteX3" fmla="*/ 2906953 w 3279179"/>
              <a:gd name="connsiteY3" fmla="*/ 2372822 h 3440665"/>
              <a:gd name="connsiteX4" fmla="*/ 2730672 w 3279179"/>
              <a:gd name="connsiteY4" fmla="*/ 2226424 h 3440665"/>
              <a:gd name="connsiteX5" fmla="*/ 2640144 w 3279179"/>
              <a:gd name="connsiteY5" fmla="*/ 2001154 h 3440665"/>
              <a:gd name="connsiteX6" fmla="*/ 2832033 w 3279179"/>
              <a:gd name="connsiteY6" fmla="*/ 1789092 h 3440665"/>
              <a:gd name="connsiteX7" fmla="*/ 2835706 w 3279179"/>
              <a:gd name="connsiteY7" fmla="*/ 1770490 h 3440665"/>
              <a:gd name="connsiteX8" fmla="*/ 2744260 w 3279179"/>
              <a:gd name="connsiteY8" fmla="*/ 1687897 h 3440665"/>
              <a:gd name="connsiteX9" fmla="*/ 2740587 w 3279179"/>
              <a:gd name="connsiteY9" fmla="*/ 1688641 h 3440665"/>
              <a:gd name="connsiteX10" fmla="*/ 2775109 w 3279179"/>
              <a:gd name="connsiteY10" fmla="*/ 1680270 h 3440665"/>
              <a:gd name="connsiteX11" fmla="*/ 2974894 w 3279179"/>
              <a:gd name="connsiteY11" fmla="*/ 1645298 h 3440665"/>
              <a:gd name="connsiteX12" fmla="*/ 2795887 w 3279179"/>
              <a:gd name="connsiteY12" fmla="*/ 1583113 h 3440665"/>
              <a:gd name="connsiteX13" fmla="*/ 2743995 w 3279179"/>
              <a:gd name="connsiteY13" fmla="*/ 1464782 h 3440665"/>
              <a:gd name="connsiteX14" fmla="*/ 2680541 w 3279179"/>
              <a:gd name="connsiteY14" fmla="*/ 1460767 h 3440665"/>
              <a:gd name="connsiteX15" fmla="*/ 2624352 w 3279179"/>
              <a:gd name="connsiteY15" fmla="*/ 1059522 h 3440665"/>
              <a:gd name="connsiteX16" fmla="*/ 2595523 w 3279179"/>
              <a:gd name="connsiteY16" fmla="*/ 1051895 h 3440665"/>
              <a:gd name="connsiteX17" fmla="*/ 2624352 w 3279179"/>
              <a:gd name="connsiteY17" fmla="*/ 1003902 h 3440665"/>
              <a:gd name="connsiteX18" fmla="*/ 2733977 w 3279179"/>
              <a:gd name="connsiteY18" fmla="*/ 749985 h 3440665"/>
              <a:gd name="connsiteX19" fmla="*/ 2626004 w 3279179"/>
              <a:gd name="connsiteY19" fmla="*/ 534202 h 3440665"/>
              <a:gd name="connsiteX20" fmla="*/ 2426035 w 3279179"/>
              <a:gd name="connsiteY20" fmla="*/ 653441 h 3440665"/>
              <a:gd name="connsiteX21" fmla="*/ 2352585 w 3279179"/>
              <a:gd name="connsiteY21" fmla="*/ 789793 h 3440665"/>
              <a:gd name="connsiteX22" fmla="*/ 2133518 w 3279179"/>
              <a:gd name="connsiteY22" fmla="*/ 681158 h 3440665"/>
              <a:gd name="connsiteX23" fmla="*/ 1959624 w 3279179"/>
              <a:gd name="connsiteY23" fmla="*/ 630374 h 3440665"/>
              <a:gd name="connsiteX24" fmla="*/ 1908759 w 3279179"/>
              <a:gd name="connsiteY24" fmla="*/ 632048 h 3440665"/>
              <a:gd name="connsiteX25" fmla="*/ 1841919 w 3279179"/>
              <a:gd name="connsiteY25" fmla="*/ 494394 h 3440665"/>
              <a:gd name="connsiteX26" fmla="*/ 1893886 w 3279179"/>
              <a:gd name="connsiteY26" fmla="*/ 250522 h 3440665"/>
              <a:gd name="connsiteX27" fmla="*/ 1736334 w 3279179"/>
              <a:gd name="connsiteY27" fmla="*/ 697 h 3440665"/>
              <a:gd name="connsiteX28" fmla="*/ 1522777 w 3279179"/>
              <a:gd name="connsiteY28" fmla="*/ 511135 h 3440665"/>
              <a:gd name="connsiteX29" fmla="*/ 1355126 w 3279179"/>
              <a:gd name="connsiteY29" fmla="*/ 552990 h 3440665"/>
              <a:gd name="connsiteX30" fmla="*/ 1249357 w 3279179"/>
              <a:gd name="connsiteY30" fmla="*/ 389851 h 3440665"/>
              <a:gd name="connsiteX31" fmla="*/ 1206572 w 3279179"/>
              <a:gd name="connsiteY31" fmla="*/ 183183 h 3440665"/>
              <a:gd name="connsiteX32" fmla="*/ 872005 w 3279179"/>
              <a:gd name="connsiteY32" fmla="*/ 284749 h 3440665"/>
              <a:gd name="connsiteX33" fmla="*/ 1002563 w 3279179"/>
              <a:gd name="connsiteY33" fmla="*/ 601169 h 3440665"/>
              <a:gd name="connsiteX34" fmla="*/ 1041308 w 3279179"/>
              <a:gd name="connsiteY34" fmla="*/ 775656 h 3440665"/>
              <a:gd name="connsiteX35" fmla="*/ 870719 w 3279179"/>
              <a:gd name="connsiteY35" fmla="*/ 898057 h 3440665"/>
              <a:gd name="connsiteX36" fmla="*/ 670566 w 3279179"/>
              <a:gd name="connsiteY36" fmla="*/ 909218 h 3440665"/>
              <a:gd name="connsiteX37" fmla="*/ 403757 w 3279179"/>
              <a:gd name="connsiteY37" fmla="*/ 1102493 h 3440665"/>
              <a:gd name="connsiteX38" fmla="*/ 376764 w 3279179"/>
              <a:gd name="connsiteY38" fmla="*/ 1338738 h 3440665"/>
              <a:gd name="connsiteX39" fmla="*/ 247675 w 3279179"/>
              <a:gd name="connsiteY39" fmla="*/ 1590051 h 3440665"/>
              <a:gd name="connsiteX40" fmla="*/ 68272 w 3279179"/>
              <a:gd name="connsiteY40" fmla="*/ 1576285 h 3440665"/>
              <a:gd name="connsiteX41" fmla="*/ 113811 w 3279179"/>
              <a:gd name="connsiteY41" fmla="*/ 1777744 h 3440665"/>
              <a:gd name="connsiteX42" fmla="*/ 246389 w 3279179"/>
              <a:gd name="connsiteY42" fmla="*/ 1760817 h 3440665"/>
              <a:gd name="connsiteX43" fmla="*/ 315249 w 3279179"/>
              <a:gd name="connsiteY43" fmla="*/ 1805461 h 3440665"/>
              <a:gd name="connsiteX44" fmla="*/ 219213 w 3279179"/>
              <a:gd name="connsiteY44" fmla="*/ 1869452 h 3440665"/>
              <a:gd name="connsiteX45" fmla="*/ 115647 w 3279179"/>
              <a:gd name="connsiteY45" fmla="*/ 1893077 h 3440665"/>
              <a:gd name="connsiteX46" fmla="*/ 95081 w 3279179"/>
              <a:gd name="connsiteY46" fmla="*/ 2159457 h 3440665"/>
              <a:gd name="connsiteX47" fmla="*/ 448195 w 3279179"/>
              <a:gd name="connsiteY47" fmla="*/ 2180105 h 3440665"/>
              <a:gd name="connsiteX48" fmla="*/ 570306 w 3279179"/>
              <a:gd name="connsiteY48" fmla="*/ 2471785 h 3440665"/>
              <a:gd name="connsiteX49" fmla="*/ 507873 w 3279179"/>
              <a:gd name="connsiteY49" fmla="*/ 2579304 h 3440665"/>
              <a:gd name="connsiteX50" fmla="*/ 415142 w 3279179"/>
              <a:gd name="connsiteY50" fmla="*/ 2731468 h 3440665"/>
              <a:gd name="connsiteX51" fmla="*/ 526787 w 3279179"/>
              <a:gd name="connsiteY51" fmla="*/ 2900002 h 3440665"/>
              <a:gd name="connsiteX52" fmla="*/ 744201 w 3279179"/>
              <a:gd name="connsiteY52" fmla="*/ 2861496 h 3440665"/>
              <a:gd name="connsiteX53" fmla="*/ 930949 w 3279179"/>
              <a:gd name="connsiteY53" fmla="*/ 2802528 h 3440665"/>
              <a:gd name="connsiteX54" fmla="*/ 1002563 w 3279179"/>
              <a:gd name="connsiteY54" fmla="*/ 2857776 h 3440665"/>
              <a:gd name="connsiteX55" fmla="*/ 862272 w 3279179"/>
              <a:gd name="connsiteY55" fmla="*/ 3229629 h 3440665"/>
              <a:gd name="connsiteX56" fmla="*/ 1113657 w 3279179"/>
              <a:gd name="connsiteY56" fmla="*/ 3232420 h 3440665"/>
              <a:gd name="connsiteX57" fmla="*/ 1156075 w 3279179"/>
              <a:gd name="connsiteY57" fmla="*/ 3111693 h 3440665"/>
              <a:gd name="connsiteX58" fmla="*/ 1315279 w 3279179"/>
              <a:gd name="connsiteY58" fmla="*/ 3130853 h 3440665"/>
              <a:gd name="connsiteX59" fmla="*/ 1381017 w 3279179"/>
              <a:gd name="connsiteY59" fmla="*/ 3275576 h 3440665"/>
              <a:gd name="connsiteX60" fmla="*/ 1503496 w 3279179"/>
              <a:gd name="connsiteY60" fmla="*/ 3248045 h 3440665"/>
              <a:gd name="connsiteX61" fmla="*/ 1531958 w 3279179"/>
              <a:gd name="connsiteY61" fmla="*/ 3173451 h 3440665"/>
              <a:gd name="connsiteX62" fmla="*/ 1550137 w 3279179"/>
              <a:gd name="connsiteY62" fmla="*/ 3107786 h 3440665"/>
              <a:gd name="connsiteX63" fmla="*/ 1689877 w 3279179"/>
              <a:gd name="connsiteY63" fmla="*/ 3136805 h 3440665"/>
              <a:gd name="connsiteX64" fmla="*/ 1773978 w 3279179"/>
              <a:gd name="connsiteY64" fmla="*/ 3364308 h 3440665"/>
              <a:gd name="connsiteX65" fmla="*/ 1893518 w 3279179"/>
              <a:gd name="connsiteY65" fmla="*/ 3436855 h 3440665"/>
              <a:gd name="connsiteX66" fmla="*/ 1942914 w 3279179"/>
              <a:gd name="connsiteY66" fmla="*/ 3340869 h 3440665"/>
              <a:gd name="connsiteX67" fmla="*/ 2057864 w 3279179"/>
              <a:gd name="connsiteY67" fmla="*/ 3064258 h 3440665"/>
              <a:gd name="connsiteX68" fmla="*/ 2402898 w 3279179"/>
              <a:gd name="connsiteY68" fmla="*/ 2946507 h 3440665"/>
              <a:gd name="connsiteX69" fmla="*/ 2699639 w 3279179"/>
              <a:gd name="connsiteY69" fmla="*/ 2788390 h 3440665"/>
              <a:gd name="connsiteX70" fmla="*/ 2805407 w 3279179"/>
              <a:gd name="connsiteY70" fmla="*/ 2911349 h 3440665"/>
              <a:gd name="connsiteX71" fmla="*/ 2883081 w 3279179"/>
              <a:gd name="connsiteY71" fmla="*/ 2985199 h 3440665"/>
              <a:gd name="connsiteX72" fmla="*/ 3075522 w 3279179"/>
              <a:gd name="connsiteY72" fmla="*/ 3103694 h 3440665"/>
              <a:gd name="connsiteX73" fmla="*/ 3274756 w 3279179"/>
              <a:gd name="connsiteY73" fmla="*/ 3040819 h 3440665"/>
              <a:gd name="connsiteX74" fmla="*/ 2930457 w 3279179"/>
              <a:gd name="connsiteY74" fmla="*/ 2641435 h 3440665"/>
              <a:gd name="connsiteX0" fmla="*/ 2930457 w 3279179"/>
              <a:gd name="connsiteY0" fmla="*/ 2641435 h 3440665"/>
              <a:gd name="connsiteX1" fmla="*/ 2789065 w 3279179"/>
              <a:gd name="connsiteY1" fmla="*/ 2547309 h 3440665"/>
              <a:gd name="connsiteX2" fmla="*/ 2874818 w 3279179"/>
              <a:gd name="connsiteY2" fmla="*/ 2471040 h 3440665"/>
              <a:gd name="connsiteX3" fmla="*/ 2906953 w 3279179"/>
              <a:gd name="connsiteY3" fmla="*/ 2372822 h 3440665"/>
              <a:gd name="connsiteX4" fmla="*/ 2730672 w 3279179"/>
              <a:gd name="connsiteY4" fmla="*/ 2226424 h 3440665"/>
              <a:gd name="connsiteX5" fmla="*/ 2640144 w 3279179"/>
              <a:gd name="connsiteY5" fmla="*/ 2001154 h 3440665"/>
              <a:gd name="connsiteX6" fmla="*/ 2832033 w 3279179"/>
              <a:gd name="connsiteY6" fmla="*/ 1789092 h 3440665"/>
              <a:gd name="connsiteX7" fmla="*/ 2835706 w 3279179"/>
              <a:gd name="connsiteY7" fmla="*/ 1770490 h 3440665"/>
              <a:gd name="connsiteX8" fmla="*/ 2744260 w 3279179"/>
              <a:gd name="connsiteY8" fmla="*/ 1687897 h 3440665"/>
              <a:gd name="connsiteX9" fmla="*/ 2740587 w 3279179"/>
              <a:gd name="connsiteY9" fmla="*/ 1688641 h 3440665"/>
              <a:gd name="connsiteX10" fmla="*/ 2775109 w 3279179"/>
              <a:gd name="connsiteY10" fmla="*/ 1680270 h 3440665"/>
              <a:gd name="connsiteX11" fmla="*/ 2821268 w 3279179"/>
              <a:gd name="connsiteY11" fmla="*/ 1664233 h 3440665"/>
              <a:gd name="connsiteX12" fmla="*/ 2795887 w 3279179"/>
              <a:gd name="connsiteY12" fmla="*/ 1583113 h 3440665"/>
              <a:gd name="connsiteX13" fmla="*/ 2743995 w 3279179"/>
              <a:gd name="connsiteY13" fmla="*/ 1464782 h 3440665"/>
              <a:gd name="connsiteX14" fmla="*/ 2680541 w 3279179"/>
              <a:gd name="connsiteY14" fmla="*/ 1460767 h 3440665"/>
              <a:gd name="connsiteX15" fmla="*/ 2624352 w 3279179"/>
              <a:gd name="connsiteY15" fmla="*/ 1059522 h 3440665"/>
              <a:gd name="connsiteX16" fmla="*/ 2595523 w 3279179"/>
              <a:gd name="connsiteY16" fmla="*/ 1051895 h 3440665"/>
              <a:gd name="connsiteX17" fmla="*/ 2624352 w 3279179"/>
              <a:gd name="connsiteY17" fmla="*/ 1003902 h 3440665"/>
              <a:gd name="connsiteX18" fmla="*/ 2733977 w 3279179"/>
              <a:gd name="connsiteY18" fmla="*/ 749985 h 3440665"/>
              <a:gd name="connsiteX19" fmla="*/ 2626004 w 3279179"/>
              <a:gd name="connsiteY19" fmla="*/ 534202 h 3440665"/>
              <a:gd name="connsiteX20" fmla="*/ 2426035 w 3279179"/>
              <a:gd name="connsiteY20" fmla="*/ 653441 h 3440665"/>
              <a:gd name="connsiteX21" fmla="*/ 2352585 w 3279179"/>
              <a:gd name="connsiteY21" fmla="*/ 789793 h 3440665"/>
              <a:gd name="connsiteX22" fmla="*/ 2133518 w 3279179"/>
              <a:gd name="connsiteY22" fmla="*/ 681158 h 3440665"/>
              <a:gd name="connsiteX23" fmla="*/ 1959624 w 3279179"/>
              <a:gd name="connsiteY23" fmla="*/ 630374 h 3440665"/>
              <a:gd name="connsiteX24" fmla="*/ 1908759 w 3279179"/>
              <a:gd name="connsiteY24" fmla="*/ 632048 h 3440665"/>
              <a:gd name="connsiteX25" fmla="*/ 1841919 w 3279179"/>
              <a:gd name="connsiteY25" fmla="*/ 494394 h 3440665"/>
              <a:gd name="connsiteX26" fmla="*/ 1893886 w 3279179"/>
              <a:gd name="connsiteY26" fmla="*/ 250522 h 3440665"/>
              <a:gd name="connsiteX27" fmla="*/ 1736334 w 3279179"/>
              <a:gd name="connsiteY27" fmla="*/ 697 h 3440665"/>
              <a:gd name="connsiteX28" fmla="*/ 1522777 w 3279179"/>
              <a:gd name="connsiteY28" fmla="*/ 511135 h 3440665"/>
              <a:gd name="connsiteX29" fmla="*/ 1355126 w 3279179"/>
              <a:gd name="connsiteY29" fmla="*/ 552990 h 3440665"/>
              <a:gd name="connsiteX30" fmla="*/ 1249357 w 3279179"/>
              <a:gd name="connsiteY30" fmla="*/ 389851 h 3440665"/>
              <a:gd name="connsiteX31" fmla="*/ 1206572 w 3279179"/>
              <a:gd name="connsiteY31" fmla="*/ 183183 h 3440665"/>
              <a:gd name="connsiteX32" fmla="*/ 872005 w 3279179"/>
              <a:gd name="connsiteY32" fmla="*/ 284749 h 3440665"/>
              <a:gd name="connsiteX33" fmla="*/ 1002563 w 3279179"/>
              <a:gd name="connsiteY33" fmla="*/ 601169 h 3440665"/>
              <a:gd name="connsiteX34" fmla="*/ 1041308 w 3279179"/>
              <a:gd name="connsiteY34" fmla="*/ 775656 h 3440665"/>
              <a:gd name="connsiteX35" fmla="*/ 870719 w 3279179"/>
              <a:gd name="connsiteY35" fmla="*/ 898057 h 3440665"/>
              <a:gd name="connsiteX36" fmla="*/ 670566 w 3279179"/>
              <a:gd name="connsiteY36" fmla="*/ 909218 h 3440665"/>
              <a:gd name="connsiteX37" fmla="*/ 403757 w 3279179"/>
              <a:gd name="connsiteY37" fmla="*/ 1102493 h 3440665"/>
              <a:gd name="connsiteX38" fmla="*/ 376764 w 3279179"/>
              <a:gd name="connsiteY38" fmla="*/ 1338738 h 3440665"/>
              <a:gd name="connsiteX39" fmla="*/ 247675 w 3279179"/>
              <a:gd name="connsiteY39" fmla="*/ 1590051 h 3440665"/>
              <a:gd name="connsiteX40" fmla="*/ 68272 w 3279179"/>
              <a:gd name="connsiteY40" fmla="*/ 1576285 h 3440665"/>
              <a:gd name="connsiteX41" fmla="*/ 113811 w 3279179"/>
              <a:gd name="connsiteY41" fmla="*/ 1777744 h 3440665"/>
              <a:gd name="connsiteX42" fmla="*/ 246389 w 3279179"/>
              <a:gd name="connsiteY42" fmla="*/ 1760817 h 3440665"/>
              <a:gd name="connsiteX43" fmla="*/ 315249 w 3279179"/>
              <a:gd name="connsiteY43" fmla="*/ 1805461 h 3440665"/>
              <a:gd name="connsiteX44" fmla="*/ 219213 w 3279179"/>
              <a:gd name="connsiteY44" fmla="*/ 1869452 h 3440665"/>
              <a:gd name="connsiteX45" fmla="*/ 115647 w 3279179"/>
              <a:gd name="connsiteY45" fmla="*/ 1893077 h 3440665"/>
              <a:gd name="connsiteX46" fmla="*/ 95081 w 3279179"/>
              <a:gd name="connsiteY46" fmla="*/ 2159457 h 3440665"/>
              <a:gd name="connsiteX47" fmla="*/ 448195 w 3279179"/>
              <a:gd name="connsiteY47" fmla="*/ 2180105 h 3440665"/>
              <a:gd name="connsiteX48" fmla="*/ 570306 w 3279179"/>
              <a:gd name="connsiteY48" fmla="*/ 2471785 h 3440665"/>
              <a:gd name="connsiteX49" fmla="*/ 507873 w 3279179"/>
              <a:gd name="connsiteY49" fmla="*/ 2579304 h 3440665"/>
              <a:gd name="connsiteX50" fmla="*/ 415142 w 3279179"/>
              <a:gd name="connsiteY50" fmla="*/ 2731468 h 3440665"/>
              <a:gd name="connsiteX51" fmla="*/ 526787 w 3279179"/>
              <a:gd name="connsiteY51" fmla="*/ 2900002 h 3440665"/>
              <a:gd name="connsiteX52" fmla="*/ 744201 w 3279179"/>
              <a:gd name="connsiteY52" fmla="*/ 2861496 h 3440665"/>
              <a:gd name="connsiteX53" fmla="*/ 930949 w 3279179"/>
              <a:gd name="connsiteY53" fmla="*/ 2802528 h 3440665"/>
              <a:gd name="connsiteX54" fmla="*/ 1002563 w 3279179"/>
              <a:gd name="connsiteY54" fmla="*/ 2857776 h 3440665"/>
              <a:gd name="connsiteX55" fmla="*/ 862272 w 3279179"/>
              <a:gd name="connsiteY55" fmla="*/ 3229629 h 3440665"/>
              <a:gd name="connsiteX56" fmla="*/ 1113657 w 3279179"/>
              <a:gd name="connsiteY56" fmla="*/ 3232420 h 3440665"/>
              <a:gd name="connsiteX57" fmla="*/ 1156075 w 3279179"/>
              <a:gd name="connsiteY57" fmla="*/ 3111693 h 3440665"/>
              <a:gd name="connsiteX58" fmla="*/ 1315279 w 3279179"/>
              <a:gd name="connsiteY58" fmla="*/ 3130853 h 3440665"/>
              <a:gd name="connsiteX59" fmla="*/ 1381017 w 3279179"/>
              <a:gd name="connsiteY59" fmla="*/ 3275576 h 3440665"/>
              <a:gd name="connsiteX60" fmla="*/ 1503496 w 3279179"/>
              <a:gd name="connsiteY60" fmla="*/ 3248045 h 3440665"/>
              <a:gd name="connsiteX61" fmla="*/ 1531958 w 3279179"/>
              <a:gd name="connsiteY61" fmla="*/ 3173451 h 3440665"/>
              <a:gd name="connsiteX62" fmla="*/ 1550137 w 3279179"/>
              <a:gd name="connsiteY62" fmla="*/ 3107786 h 3440665"/>
              <a:gd name="connsiteX63" fmla="*/ 1689877 w 3279179"/>
              <a:gd name="connsiteY63" fmla="*/ 3136805 h 3440665"/>
              <a:gd name="connsiteX64" fmla="*/ 1773978 w 3279179"/>
              <a:gd name="connsiteY64" fmla="*/ 3364308 h 3440665"/>
              <a:gd name="connsiteX65" fmla="*/ 1893518 w 3279179"/>
              <a:gd name="connsiteY65" fmla="*/ 3436855 h 3440665"/>
              <a:gd name="connsiteX66" fmla="*/ 1942914 w 3279179"/>
              <a:gd name="connsiteY66" fmla="*/ 3340869 h 3440665"/>
              <a:gd name="connsiteX67" fmla="*/ 2057864 w 3279179"/>
              <a:gd name="connsiteY67" fmla="*/ 3064258 h 3440665"/>
              <a:gd name="connsiteX68" fmla="*/ 2402898 w 3279179"/>
              <a:gd name="connsiteY68" fmla="*/ 2946507 h 3440665"/>
              <a:gd name="connsiteX69" fmla="*/ 2699639 w 3279179"/>
              <a:gd name="connsiteY69" fmla="*/ 2788390 h 3440665"/>
              <a:gd name="connsiteX70" fmla="*/ 2805407 w 3279179"/>
              <a:gd name="connsiteY70" fmla="*/ 2911349 h 3440665"/>
              <a:gd name="connsiteX71" fmla="*/ 2883081 w 3279179"/>
              <a:gd name="connsiteY71" fmla="*/ 2985199 h 3440665"/>
              <a:gd name="connsiteX72" fmla="*/ 3075522 w 3279179"/>
              <a:gd name="connsiteY72" fmla="*/ 3103694 h 3440665"/>
              <a:gd name="connsiteX73" fmla="*/ 3274756 w 3279179"/>
              <a:gd name="connsiteY73" fmla="*/ 3040819 h 3440665"/>
              <a:gd name="connsiteX74" fmla="*/ 2930457 w 3279179"/>
              <a:gd name="connsiteY74" fmla="*/ 2641435 h 3440665"/>
              <a:gd name="connsiteX0" fmla="*/ 2930457 w 3279179"/>
              <a:gd name="connsiteY0" fmla="*/ 2641435 h 3440665"/>
              <a:gd name="connsiteX1" fmla="*/ 2789065 w 3279179"/>
              <a:gd name="connsiteY1" fmla="*/ 2547309 h 3440665"/>
              <a:gd name="connsiteX2" fmla="*/ 2874818 w 3279179"/>
              <a:gd name="connsiteY2" fmla="*/ 2471040 h 3440665"/>
              <a:gd name="connsiteX3" fmla="*/ 2906953 w 3279179"/>
              <a:gd name="connsiteY3" fmla="*/ 2372822 h 3440665"/>
              <a:gd name="connsiteX4" fmla="*/ 2730672 w 3279179"/>
              <a:gd name="connsiteY4" fmla="*/ 2226424 h 3440665"/>
              <a:gd name="connsiteX5" fmla="*/ 2640144 w 3279179"/>
              <a:gd name="connsiteY5" fmla="*/ 2001154 h 3440665"/>
              <a:gd name="connsiteX6" fmla="*/ 2832033 w 3279179"/>
              <a:gd name="connsiteY6" fmla="*/ 1789092 h 3440665"/>
              <a:gd name="connsiteX7" fmla="*/ 2835706 w 3279179"/>
              <a:gd name="connsiteY7" fmla="*/ 1770490 h 3440665"/>
              <a:gd name="connsiteX8" fmla="*/ 2744260 w 3279179"/>
              <a:gd name="connsiteY8" fmla="*/ 1687897 h 3440665"/>
              <a:gd name="connsiteX9" fmla="*/ 2740587 w 3279179"/>
              <a:gd name="connsiteY9" fmla="*/ 1688641 h 3440665"/>
              <a:gd name="connsiteX10" fmla="*/ 2775109 w 3279179"/>
              <a:gd name="connsiteY10" fmla="*/ 1680270 h 3440665"/>
              <a:gd name="connsiteX11" fmla="*/ 2821268 w 3279179"/>
              <a:gd name="connsiteY11" fmla="*/ 1664233 h 3440665"/>
              <a:gd name="connsiteX12" fmla="*/ 2795887 w 3279179"/>
              <a:gd name="connsiteY12" fmla="*/ 1583113 h 3440665"/>
              <a:gd name="connsiteX13" fmla="*/ 2743995 w 3279179"/>
              <a:gd name="connsiteY13" fmla="*/ 1464782 h 3440665"/>
              <a:gd name="connsiteX14" fmla="*/ 2680541 w 3279179"/>
              <a:gd name="connsiteY14" fmla="*/ 1460767 h 3440665"/>
              <a:gd name="connsiteX15" fmla="*/ 2624352 w 3279179"/>
              <a:gd name="connsiteY15" fmla="*/ 1059522 h 3440665"/>
              <a:gd name="connsiteX16" fmla="*/ 2595523 w 3279179"/>
              <a:gd name="connsiteY16" fmla="*/ 1051895 h 3440665"/>
              <a:gd name="connsiteX17" fmla="*/ 2624352 w 3279179"/>
              <a:gd name="connsiteY17" fmla="*/ 1003902 h 3440665"/>
              <a:gd name="connsiteX18" fmla="*/ 2733977 w 3279179"/>
              <a:gd name="connsiteY18" fmla="*/ 749985 h 3440665"/>
              <a:gd name="connsiteX19" fmla="*/ 2626004 w 3279179"/>
              <a:gd name="connsiteY19" fmla="*/ 534202 h 3440665"/>
              <a:gd name="connsiteX20" fmla="*/ 2426035 w 3279179"/>
              <a:gd name="connsiteY20" fmla="*/ 653441 h 3440665"/>
              <a:gd name="connsiteX21" fmla="*/ 2352585 w 3279179"/>
              <a:gd name="connsiteY21" fmla="*/ 789793 h 3440665"/>
              <a:gd name="connsiteX22" fmla="*/ 2133518 w 3279179"/>
              <a:gd name="connsiteY22" fmla="*/ 681158 h 3440665"/>
              <a:gd name="connsiteX23" fmla="*/ 1959624 w 3279179"/>
              <a:gd name="connsiteY23" fmla="*/ 630374 h 3440665"/>
              <a:gd name="connsiteX24" fmla="*/ 1908759 w 3279179"/>
              <a:gd name="connsiteY24" fmla="*/ 632048 h 3440665"/>
              <a:gd name="connsiteX25" fmla="*/ 1841919 w 3279179"/>
              <a:gd name="connsiteY25" fmla="*/ 494394 h 3440665"/>
              <a:gd name="connsiteX26" fmla="*/ 1893886 w 3279179"/>
              <a:gd name="connsiteY26" fmla="*/ 250522 h 3440665"/>
              <a:gd name="connsiteX27" fmla="*/ 1736334 w 3279179"/>
              <a:gd name="connsiteY27" fmla="*/ 697 h 3440665"/>
              <a:gd name="connsiteX28" fmla="*/ 1522777 w 3279179"/>
              <a:gd name="connsiteY28" fmla="*/ 511135 h 3440665"/>
              <a:gd name="connsiteX29" fmla="*/ 1355126 w 3279179"/>
              <a:gd name="connsiteY29" fmla="*/ 552990 h 3440665"/>
              <a:gd name="connsiteX30" fmla="*/ 1249357 w 3279179"/>
              <a:gd name="connsiteY30" fmla="*/ 389851 h 3440665"/>
              <a:gd name="connsiteX31" fmla="*/ 1206572 w 3279179"/>
              <a:gd name="connsiteY31" fmla="*/ 183183 h 3440665"/>
              <a:gd name="connsiteX32" fmla="*/ 872005 w 3279179"/>
              <a:gd name="connsiteY32" fmla="*/ 284749 h 3440665"/>
              <a:gd name="connsiteX33" fmla="*/ 1002563 w 3279179"/>
              <a:gd name="connsiteY33" fmla="*/ 601169 h 3440665"/>
              <a:gd name="connsiteX34" fmla="*/ 1041308 w 3279179"/>
              <a:gd name="connsiteY34" fmla="*/ 775656 h 3440665"/>
              <a:gd name="connsiteX35" fmla="*/ 870719 w 3279179"/>
              <a:gd name="connsiteY35" fmla="*/ 898057 h 3440665"/>
              <a:gd name="connsiteX36" fmla="*/ 670566 w 3279179"/>
              <a:gd name="connsiteY36" fmla="*/ 909218 h 3440665"/>
              <a:gd name="connsiteX37" fmla="*/ 403757 w 3279179"/>
              <a:gd name="connsiteY37" fmla="*/ 1102493 h 3440665"/>
              <a:gd name="connsiteX38" fmla="*/ 376764 w 3279179"/>
              <a:gd name="connsiteY38" fmla="*/ 1338738 h 3440665"/>
              <a:gd name="connsiteX39" fmla="*/ 247675 w 3279179"/>
              <a:gd name="connsiteY39" fmla="*/ 1590051 h 3440665"/>
              <a:gd name="connsiteX40" fmla="*/ 68272 w 3279179"/>
              <a:gd name="connsiteY40" fmla="*/ 1576285 h 3440665"/>
              <a:gd name="connsiteX41" fmla="*/ 113811 w 3279179"/>
              <a:gd name="connsiteY41" fmla="*/ 1777744 h 3440665"/>
              <a:gd name="connsiteX42" fmla="*/ 246389 w 3279179"/>
              <a:gd name="connsiteY42" fmla="*/ 1760817 h 3440665"/>
              <a:gd name="connsiteX43" fmla="*/ 315249 w 3279179"/>
              <a:gd name="connsiteY43" fmla="*/ 1805461 h 3440665"/>
              <a:gd name="connsiteX44" fmla="*/ 219213 w 3279179"/>
              <a:gd name="connsiteY44" fmla="*/ 1869452 h 3440665"/>
              <a:gd name="connsiteX45" fmla="*/ 115647 w 3279179"/>
              <a:gd name="connsiteY45" fmla="*/ 1893077 h 3440665"/>
              <a:gd name="connsiteX46" fmla="*/ 383599 w 3279179"/>
              <a:gd name="connsiteY46" fmla="*/ 1979561 h 3440665"/>
              <a:gd name="connsiteX47" fmla="*/ 448195 w 3279179"/>
              <a:gd name="connsiteY47" fmla="*/ 2180105 h 3440665"/>
              <a:gd name="connsiteX48" fmla="*/ 570306 w 3279179"/>
              <a:gd name="connsiteY48" fmla="*/ 2471785 h 3440665"/>
              <a:gd name="connsiteX49" fmla="*/ 507873 w 3279179"/>
              <a:gd name="connsiteY49" fmla="*/ 2579304 h 3440665"/>
              <a:gd name="connsiteX50" fmla="*/ 415142 w 3279179"/>
              <a:gd name="connsiteY50" fmla="*/ 2731468 h 3440665"/>
              <a:gd name="connsiteX51" fmla="*/ 526787 w 3279179"/>
              <a:gd name="connsiteY51" fmla="*/ 2900002 h 3440665"/>
              <a:gd name="connsiteX52" fmla="*/ 744201 w 3279179"/>
              <a:gd name="connsiteY52" fmla="*/ 2861496 h 3440665"/>
              <a:gd name="connsiteX53" fmla="*/ 930949 w 3279179"/>
              <a:gd name="connsiteY53" fmla="*/ 2802528 h 3440665"/>
              <a:gd name="connsiteX54" fmla="*/ 1002563 w 3279179"/>
              <a:gd name="connsiteY54" fmla="*/ 2857776 h 3440665"/>
              <a:gd name="connsiteX55" fmla="*/ 862272 w 3279179"/>
              <a:gd name="connsiteY55" fmla="*/ 3229629 h 3440665"/>
              <a:gd name="connsiteX56" fmla="*/ 1113657 w 3279179"/>
              <a:gd name="connsiteY56" fmla="*/ 3232420 h 3440665"/>
              <a:gd name="connsiteX57" fmla="*/ 1156075 w 3279179"/>
              <a:gd name="connsiteY57" fmla="*/ 3111693 h 3440665"/>
              <a:gd name="connsiteX58" fmla="*/ 1315279 w 3279179"/>
              <a:gd name="connsiteY58" fmla="*/ 3130853 h 3440665"/>
              <a:gd name="connsiteX59" fmla="*/ 1381017 w 3279179"/>
              <a:gd name="connsiteY59" fmla="*/ 3275576 h 3440665"/>
              <a:gd name="connsiteX60" fmla="*/ 1503496 w 3279179"/>
              <a:gd name="connsiteY60" fmla="*/ 3248045 h 3440665"/>
              <a:gd name="connsiteX61" fmla="*/ 1531958 w 3279179"/>
              <a:gd name="connsiteY61" fmla="*/ 3173451 h 3440665"/>
              <a:gd name="connsiteX62" fmla="*/ 1550137 w 3279179"/>
              <a:gd name="connsiteY62" fmla="*/ 3107786 h 3440665"/>
              <a:gd name="connsiteX63" fmla="*/ 1689877 w 3279179"/>
              <a:gd name="connsiteY63" fmla="*/ 3136805 h 3440665"/>
              <a:gd name="connsiteX64" fmla="*/ 1773978 w 3279179"/>
              <a:gd name="connsiteY64" fmla="*/ 3364308 h 3440665"/>
              <a:gd name="connsiteX65" fmla="*/ 1893518 w 3279179"/>
              <a:gd name="connsiteY65" fmla="*/ 3436855 h 3440665"/>
              <a:gd name="connsiteX66" fmla="*/ 1942914 w 3279179"/>
              <a:gd name="connsiteY66" fmla="*/ 3340869 h 3440665"/>
              <a:gd name="connsiteX67" fmla="*/ 2057864 w 3279179"/>
              <a:gd name="connsiteY67" fmla="*/ 3064258 h 3440665"/>
              <a:gd name="connsiteX68" fmla="*/ 2402898 w 3279179"/>
              <a:gd name="connsiteY68" fmla="*/ 2946507 h 3440665"/>
              <a:gd name="connsiteX69" fmla="*/ 2699639 w 3279179"/>
              <a:gd name="connsiteY69" fmla="*/ 2788390 h 3440665"/>
              <a:gd name="connsiteX70" fmla="*/ 2805407 w 3279179"/>
              <a:gd name="connsiteY70" fmla="*/ 2911349 h 3440665"/>
              <a:gd name="connsiteX71" fmla="*/ 2883081 w 3279179"/>
              <a:gd name="connsiteY71" fmla="*/ 2985199 h 3440665"/>
              <a:gd name="connsiteX72" fmla="*/ 3075522 w 3279179"/>
              <a:gd name="connsiteY72" fmla="*/ 3103694 h 3440665"/>
              <a:gd name="connsiteX73" fmla="*/ 3274756 w 3279179"/>
              <a:gd name="connsiteY73" fmla="*/ 3040819 h 3440665"/>
              <a:gd name="connsiteX74" fmla="*/ 2930457 w 3279179"/>
              <a:gd name="connsiteY74" fmla="*/ 2641435 h 3440665"/>
              <a:gd name="connsiteX0" fmla="*/ 2930457 w 3279179"/>
              <a:gd name="connsiteY0" fmla="*/ 2641435 h 3440665"/>
              <a:gd name="connsiteX1" fmla="*/ 2789065 w 3279179"/>
              <a:gd name="connsiteY1" fmla="*/ 2547309 h 3440665"/>
              <a:gd name="connsiteX2" fmla="*/ 2874818 w 3279179"/>
              <a:gd name="connsiteY2" fmla="*/ 2471040 h 3440665"/>
              <a:gd name="connsiteX3" fmla="*/ 2906953 w 3279179"/>
              <a:gd name="connsiteY3" fmla="*/ 2372822 h 3440665"/>
              <a:gd name="connsiteX4" fmla="*/ 2730672 w 3279179"/>
              <a:gd name="connsiteY4" fmla="*/ 2226424 h 3440665"/>
              <a:gd name="connsiteX5" fmla="*/ 2640144 w 3279179"/>
              <a:gd name="connsiteY5" fmla="*/ 2001154 h 3440665"/>
              <a:gd name="connsiteX6" fmla="*/ 2832033 w 3279179"/>
              <a:gd name="connsiteY6" fmla="*/ 1789092 h 3440665"/>
              <a:gd name="connsiteX7" fmla="*/ 2835706 w 3279179"/>
              <a:gd name="connsiteY7" fmla="*/ 1770490 h 3440665"/>
              <a:gd name="connsiteX8" fmla="*/ 2744260 w 3279179"/>
              <a:gd name="connsiteY8" fmla="*/ 1687897 h 3440665"/>
              <a:gd name="connsiteX9" fmla="*/ 2740587 w 3279179"/>
              <a:gd name="connsiteY9" fmla="*/ 1688641 h 3440665"/>
              <a:gd name="connsiteX10" fmla="*/ 2775109 w 3279179"/>
              <a:gd name="connsiteY10" fmla="*/ 1680270 h 3440665"/>
              <a:gd name="connsiteX11" fmla="*/ 2821268 w 3279179"/>
              <a:gd name="connsiteY11" fmla="*/ 1664233 h 3440665"/>
              <a:gd name="connsiteX12" fmla="*/ 2795887 w 3279179"/>
              <a:gd name="connsiteY12" fmla="*/ 1583113 h 3440665"/>
              <a:gd name="connsiteX13" fmla="*/ 2743995 w 3279179"/>
              <a:gd name="connsiteY13" fmla="*/ 1464782 h 3440665"/>
              <a:gd name="connsiteX14" fmla="*/ 2680541 w 3279179"/>
              <a:gd name="connsiteY14" fmla="*/ 1460767 h 3440665"/>
              <a:gd name="connsiteX15" fmla="*/ 2624352 w 3279179"/>
              <a:gd name="connsiteY15" fmla="*/ 1059522 h 3440665"/>
              <a:gd name="connsiteX16" fmla="*/ 2595523 w 3279179"/>
              <a:gd name="connsiteY16" fmla="*/ 1051895 h 3440665"/>
              <a:gd name="connsiteX17" fmla="*/ 2624352 w 3279179"/>
              <a:gd name="connsiteY17" fmla="*/ 1003902 h 3440665"/>
              <a:gd name="connsiteX18" fmla="*/ 2733977 w 3279179"/>
              <a:gd name="connsiteY18" fmla="*/ 749985 h 3440665"/>
              <a:gd name="connsiteX19" fmla="*/ 2626004 w 3279179"/>
              <a:gd name="connsiteY19" fmla="*/ 534202 h 3440665"/>
              <a:gd name="connsiteX20" fmla="*/ 2426035 w 3279179"/>
              <a:gd name="connsiteY20" fmla="*/ 653441 h 3440665"/>
              <a:gd name="connsiteX21" fmla="*/ 2352585 w 3279179"/>
              <a:gd name="connsiteY21" fmla="*/ 789793 h 3440665"/>
              <a:gd name="connsiteX22" fmla="*/ 2133518 w 3279179"/>
              <a:gd name="connsiteY22" fmla="*/ 681158 h 3440665"/>
              <a:gd name="connsiteX23" fmla="*/ 1959624 w 3279179"/>
              <a:gd name="connsiteY23" fmla="*/ 630374 h 3440665"/>
              <a:gd name="connsiteX24" fmla="*/ 1908759 w 3279179"/>
              <a:gd name="connsiteY24" fmla="*/ 632048 h 3440665"/>
              <a:gd name="connsiteX25" fmla="*/ 1841919 w 3279179"/>
              <a:gd name="connsiteY25" fmla="*/ 494394 h 3440665"/>
              <a:gd name="connsiteX26" fmla="*/ 1893886 w 3279179"/>
              <a:gd name="connsiteY26" fmla="*/ 250522 h 3440665"/>
              <a:gd name="connsiteX27" fmla="*/ 1736334 w 3279179"/>
              <a:gd name="connsiteY27" fmla="*/ 697 h 3440665"/>
              <a:gd name="connsiteX28" fmla="*/ 1522777 w 3279179"/>
              <a:gd name="connsiteY28" fmla="*/ 511135 h 3440665"/>
              <a:gd name="connsiteX29" fmla="*/ 1355126 w 3279179"/>
              <a:gd name="connsiteY29" fmla="*/ 552990 h 3440665"/>
              <a:gd name="connsiteX30" fmla="*/ 1249357 w 3279179"/>
              <a:gd name="connsiteY30" fmla="*/ 389851 h 3440665"/>
              <a:gd name="connsiteX31" fmla="*/ 1206572 w 3279179"/>
              <a:gd name="connsiteY31" fmla="*/ 183183 h 3440665"/>
              <a:gd name="connsiteX32" fmla="*/ 872005 w 3279179"/>
              <a:gd name="connsiteY32" fmla="*/ 284749 h 3440665"/>
              <a:gd name="connsiteX33" fmla="*/ 1002563 w 3279179"/>
              <a:gd name="connsiteY33" fmla="*/ 601169 h 3440665"/>
              <a:gd name="connsiteX34" fmla="*/ 1041308 w 3279179"/>
              <a:gd name="connsiteY34" fmla="*/ 775656 h 3440665"/>
              <a:gd name="connsiteX35" fmla="*/ 870719 w 3279179"/>
              <a:gd name="connsiteY35" fmla="*/ 898057 h 3440665"/>
              <a:gd name="connsiteX36" fmla="*/ 670566 w 3279179"/>
              <a:gd name="connsiteY36" fmla="*/ 909218 h 3440665"/>
              <a:gd name="connsiteX37" fmla="*/ 403757 w 3279179"/>
              <a:gd name="connsiteY37" fmla="*/ 1102493 h 3440665"/>
              <a:gd name="connsiteX38" fmla="*/ 376764 w 3279179"/>
              <a:gd name="connsiteY38" fmla="*/ 1338738 h 3440665"/>
              <a:gd name="connsiteX39" fmla="*/ 247675 w 3279179"/>
              <a:gd name="connsiteY39" fmla="*/ 1590051 h 3440665"/>
              <a:gd name="connsiteX40" fmla="*/ 68272 w 3279179"/>
              <a:gd name="connsiteY40" fmla="*/ 1576285 h 3440665"/>
              <a:gd name="connsiteX41" fmla="*/ 113811 w 3279179"/>
              <a:gd name="connsiteY41" fmla="*/ 1777744 h 3440665"/>
              <a:gd name="connsiteX42" fmla="*/ 246389 w 3279179"/>
              <a:gd name="connsiteY42" fmla="*/ 1760817 h 3440665"/>
              <a:gd name="connsiteX43" fmla="*/ 315249 w 3279179"/>
              <a:gd name="connsiteY43" fmla="*/ 1805461 h 3440665"/>
              <a:gd name="connsiteX44" fmla="*/ 219213 w 3279179"/>
              <a:gd name="connsiteY44" fmla="*/ 1869452 h 3440665"/>
              <a:gd name="connsiteX45" fmla="*/ 404165 w 3279179"/>
              <a:gd name="connsiteY45" fmla="*/ 1760523 h 3440665"/>
              <a:gd name="connsiteX46" fmla="*/ 383599 w 3279179"/>
              <a:gd name="connsiteY46" fmla="*/ 1979561 h 3440665"/>
              <a:gd name="connsiteX47" fmla="*/ 448195 w 3279179"/>
              <a:gd name="connsiteY47" fmla="*/ 2180105 h 3440665"/>
              <a:gd name="connsiteX48" fmla="*/ 570306 w 3279179"/>
              <a:gd name="connsiteY48" fmla="*/ 2471785 h 3440665"/>
              <a:gd name="connsiteX49" fmla="*/ 507873 w 3279179"/>
              <a:gd name="connsiteY49" fmla="*/ 2579304 h 3440665"/>
              <a:gd name="connsiteX50" fmla="*/ 415142 w 3279179"/>
              <a:gd name="connsiteY50" fmla="*/ 2731468 h 3440665"/>
              <a:gd name="connsiteX51" fmla="*/ 526787 w 3279179"/>
              <a:gd name="connsiteY51" fmla="*/ 2900002 h 3440665"/>
              <a:gd name="connsiteX52" fmla="*/ 744201 w 3279179"/>
              <a:gd name="connsiteY52" fmla="*/ 2861496 h 3440665"/>
              <a:gd name="connsiteX53" fmla="*/ 930949 w 3279179"/>
              <a:gd name="connsiteY53" fmla="*/ 2802528 h 3440665"/>
              <a:gd name="connsiteX54" fmla="*/ 1002563 w 3279179"/>
              <a:gd name="connsiteY54" fmla="*/ 2857776 h 3440665"/>
              <a:gd name="connsiteX55" fmla="*/ 862272 w 3279179"/>
              <a:gd name="connsiteY55" fmla="*/ 3229629 h 3440665"/>
              <a:gd name="connsiteX56" fmla="*/ 1113657 w 3279179"/>
              <a:gd name="connsiteY56" fmla="*/ 3232420 h 3440665"/>
              <a:gd name="connsiteX57" fmla="*/ 1156075 w 3279179"/>
              <a:gd name="connsiteY57" fmla="*/ 3111693 h 3440665"/>
              <a:gd name="connsiteX58" fmla="*/ 1315279 w 3279179"/>
              <a:gd name="connsiteY58" fmla="*/ 3130853 h 3440665"/>
              <a:gd name="connsiteX59" fmla="*/ 1381017 w 3279179"/>
              <a:gd name="connsiteY59" fmla="*/ 3275576 h 3440665"/>
              <a:gd name="connsiteX60" fmla="*/ 1503496 w 3279179"/>
              <a:gd name="connsiteY60" fmla="*/ 3248045 h 3440665"/>
              <a:gd name="connsiteX61" fmla="*/ 1531958 w 3279179"/>
              <a:gd name="connsiteY61" fmla="*/ 3173451 h 3440665"/>
              <a:gd name="connsiteX62" fmla="*/ 1550137 w 3279179"/>
              <a:gd name="connsiteY62" fmla="*/ 3107786 h 3440665"/>
              <a:gd name="connsiteX63" fmla="*/ 1689877 w 3279179"/>
              <a:gd name="connsiteY63" fmla="*/ 3136805 h 3440665"/>
              <a:gd name="connsiteX64" fmla="*/ 1773978 w 3279179"/>
              <a:gd name="connsiteY64" fmla="*/ 3364308 h 3440665"/>
              <a:gd name="connsiteX65" fmla="*/ 1893518 w 3279179"/>
              <a:gd name="connsiteY65" fmla="*/ 3436855 h 3440665"/>
              <a:gd name="connsiteX66" fmla="*/ 1942914 w 3279179"/>
              <a:gd name="connsiteY66" fmla="*/ 3340869 h 3440665"/>
              <a:gd name="connsiteX67" fmla="*/ 2057864 w 3279179"/>
              <a:gd name="connsiteY67" fmla="*/ 3064258 h 3440665"/>
              <a:gd name="connsiteX68" fmla="*/ 2402898 w 3279179"/>
              <a:gd name="connsiteY68" fmla="*/ 2946507 h 3440665"/>
              <a:gd name="connsiteX69" fmla="*/ 2699639 w 3279179"/>
              <a:gd name="connsiteY69" fmla="*/ 2788390 h 3440665"/>
              <a:gd name="connsiteX70" fmla="*/ 2805407 w 3279179"/>
              <a:gd name="connsiteY70" fmla="*/ 2911349 h 3440665"/>
              <a:gd name="connsiteX71" fmla="*/ 2883081 w 3279179"/>
              <a:gd name="connsiteY71" fmla="*/ 2985199 h 3440665"/>
              <a:gd name="connsiteX72" fmla="*/ 3075522 w 3279179"/>
              <a:gd name="connsiteY72" fmla="*/ 3103694 h 3440665"/>
              <a:gd name="connsiteX73" fmla="*/ 3274756 w 3279179"/>
              <a:gd name="connsiteY73" fmla="*/ 3040819 h 3440665"/>
              <a:gd name="connsiteX74" fmla="*/ 2930457 w 3279179"/>
              <a:gd name="connsiteY74" fmla="*/ 2641435 h 3440665"/>
              <a:gd name="connsiteX0" fmla="*/ 2819821 w 3168543"/>
              <a:gd name="connsiteY0" fmla="*/ 2641435 h 3440665"/>
              <a:gd name="connsiteX1" fmla="*/ 2678429 w 3168543"/>
              <a:gd name="connsiteY1" fmla="*/ 2547309 h 3440665"/>
              <a:gd name="connsiteX2" fmla="*/ 2764182 w 3168543"/>
              <a:gd name="connsiteY2" fmla="*/ 2471040 h 3440665"/>
              <a:gd name="connsiteX3" fmla="*/ 2796317 w 3168543"/>
              <a:gd name="connsiteY3" fmla="*/ 2372822 h 3440665"/>
              <a:gd name="connsiteX4" fmla="*/ 2620036 w 3168543"/>
              <a:gd name="connsiteY4" fmla="*/ 2226424 h 3440665"/>
              <a:gd name="connsiteX5" fmla="*/ 2529508 w 3168543"/>
              <a:gd name="connsiteY5" fmla="*/ 2001154 h 3440665"/>
              <a:gd name="connsiteX6" fmla="*/ 2721397 w 3168543"/>
              <a:gd name="connsiteY6" fmla="*/ 1789092 h 3440665"/>
              <a:gd name="connsiteX7" fmla="*/ 2725070 w 3168543"/>
              <a:gd name="connsiteY7" fmla="*/ 1770490 h 3440665"/>
              <a:gd name="connsiteX8" fmla="*/ 2633624 w 3168543"/>
              <a:gd name="connsiteY8" fmla="*/ 1687897 h 3440665"/>
              <a:gd name="connsiteX9" fmla="*/ 2629951 w 3168543"/>
              <a:gd name="connsiteY9" fmla="*/ 1688641 h 3440665"/>
              <a:gd name="connsiteX10" fmla="*/ 2664473 w 3168543"/>
              <a:gd name="connsiteY10" fmla="*/ 1680270 h 3440665"/>
              <a:gd name="connsiteX11" fmla="*/ 2710632 w 3168543"/>
              <a:gd name="connsiteY11" fmla="*/ 1664233 h 3440665"/>
              <a:gd name="connsiteX12" fmla="*/ 2685251 w 3168543"/>
              <a:gd name="connsiteY12" fmla="*/ 1583113 h 3440665"/>
              <a:gd name="connsiteX13" fmla="*/ 2633359 w 3168543"/>
              <a:gd name="connsiteY13" fmla="*/ 1464782 h 3440665"/>
              <a:gd name="connsiteX14" fmla="*/ 2569905 w 3168543"/>
              <a:gd name="connsiteY14" fmla="*/ 1460767 h 3440665"/>
              <a:gd name="connsiteX15" fmla="*/ 2513716 w 3168543"/>
              <a:gd name="connsiteY15" fmla="*/ 1059522 h 3440665"/>
              <a:gd name="connsiteX16" fmla="*/ 2484887 w 3168543"/>
              <a:gd name="connsiteY16" fmla="*/ 1051895 h 3440665"/>
              <a:gd name="connsiteX17" fmla="*/ 2513716 w 3168543"/>
              <a:gd name="connsiteY17" fmla="*/ 1003902 h 3440665"/>
              <a:gd name="connsiteX18" fmla="*/ 2623341 w 3168543"/>
              <a:gd name="connsiteY18" fmla="*/ 749985 h 3440665"/>
              <a:gd name="connsiteX19" fmla="*/ 2515368 w 3168543"/>
              <a:gd name="connsiteY19" fmla="*/ 534202 h 3440665"/>
              <a:gd name="connsiteX20" fmla="*/ 2315399 w 3168543"/>
              <a:gd name="connsiteY20" fmla="*/ 653441 h 3440665"/>
              <a:gd name="connsiteX21" fmla="*/ 2241949 w 3168543"/>
              <a:gd name="connsiteY21" fmla="*/ 789793 h 3440665"/>
              <a:gd name="connsiteX22" fmla="*/ 2022882 w 3168543"/>
              <a:gd name="connsiteY22" fmla="*/ 681158 h 3440665"/>
              <a:gd name="connsiteX23" fmla="*/ 1848988 w 3168543"/>
              <a:gd name="connsiteY23" fmla="*/ 630374 h 3440665"/>
              <a:gd name="connsiteX24" fmla="*/ 1798123 w 3168543"/>
              <a:gd name="connsiteY24" fmla="*/ 632048 h 3440665"/>
              <a:gd name="connsiteX25" fmla="*/ 1731283 w 3168543"/>
              <a:gd name="connsiteY25" fmla="*/ 494394 h 3440665"/>
              <a:gd name="connsiteX26" fmla="*/ 1783250 w 3168543"/>
              <a:gd name="connsiteY26" fmla="*/ 250522 h 3440665"/>
              <a:gd name="connsiteX27" fmla="*/ 1625698 w 3168543"/>
              <a:gd name="connsiteY27" fmla="*/ 697 h 3440665"/>
              <a:gd name="connsiteX28" fmla="*/ 1412141 w 3168543"/>
              <a:gd name="connsiteY28" fmla="*/ 511135 h 3440665"/>
              <a:gd name="connsiteX29" fmla="*/ 1244490 w 3168543"/>
              <a:gd name="connsiteY29" fmla="*/ 552990 h 3440665"/>
              <a:gd name="connsiteX30" fmla="*/ 1138721 w 3168543"/>
              <a:gd name="connsiteY30" fmla="*/ 389851 h 3440665"/>
              <a:gd name="connsiteX31" fmla="*/ 1095936 w 3168543"/>
              <a:gd name="connsiteY31" fmla="*/ 183183 h 3440665"/>
              <a:gd name="connsiteX32" fmla="*/ 761369 w 3168543"/>
              <a:gd name="connsiteY32" fmla="*/ 284749 h 3440665"/>
              <a:gd name="connsiteX33" fmla="*/ 891927 w 3168543"/>
              <a:gd name="connsiteY33" fmla="*/ 601169 h 3440665"/>
              <a:gd name="connsiteX34" fmla="*/ 930672 w 3168543"/>
              <a:gd name="connsiteY34" fmla="*/ 775656 h 3440665"/>
              <a:gd name="connsiteX35" fmla="*/ 760083 w 3168543"/>
              <a:gd name="connsiteY35" fmla="*/ 898057 h 3440665"/>
              <a:gd name="connsiteX36" fmla="*/ 559930 w 3168543"/>
              <a:gd name="connsiteY36" fmla="*/ 909218 h 3440665"/>
              <a:gd name="connsiteX37" fmla="*/ 293121 w 3168543"/>
              <a:gd name="connsiteY37" fmla="*/ 1102493 h 3440665"/>
              <a:gd name="connsiteX38" fmla="*/ 266128 w 3168543"/>
              <a:gd name="connsiteY38" fmla="*/ 1338738 h 3440665"/>
              <a:gd name="connsiteX39" fmla="*/ 137039 w 3168543"/>
              <a:gd name="connsiteY39" fmla="*/ 1590051 h 3440665"/>
              <a:gd name="connsiteX40" fmla="*/ 279876 w 3168543"/>
              <a:gd name="connsiteY40" fmla="*/ 1434263 h 3440665"/>
              <a:gd name="connsiteX41" fmla="*/ 3175 w 3168543"/>
              <a:gd name="connsiteY41" fmla="*/ 1777744 h 3440665"/>
              <a:gd name="connsiteX42" fmla="*/ 135753 w 3168543"/>
              <a:gd name="connsiteY42" fmla="*/ 1760817 h 3440665"/>
              <a:gd name="connsiteX43" fmla="*/ 204613 w 3168543"/>
              <a:gd name="connsiteY43" fmla="*/ 1805461 h 3440665"/>
              <a:gd name="connsiteX44" fmla="*/ 108577 w 3168543"/>
              <a:gd name="connsiteY44" fmla="*/ 1869452 h 3440665"/>
              <a:gd name="connsiteX45" fmla="*/ 293529 w 3168543"/>
              <a:gd name="connsiteY45" fmla="*/ 1760523 h 3440665"/>
              <a:gd name="connsiteX46" fmla="*/ 272963 w 3168543"/>
              <a:gd name="connsiteY46" fmla="*/ 1979561 h 3440665"/>
              <a:gd name="connsiteX47" fmla="*/ 337559 w 3168543"/>
              <a:gd name="connsiteY47" fmla="*/ 2180105 h 3440665"/>
              <a:gd name="connsiteX48" fmla="*/ 459670 w 3168543"/>
              <a:gd name="connsiteY48" fmla="*/ 2471785 h 3440665"/>
              <a:gd name="connsiteX49" fmla="*/ 397237 w 3168543"/>
              <a:gd name="connsiteY49" fmla="*/ 2579304 h 3440665"/>
              <a:gd name="connsiteX50" fmla="*/ 304506 w 3168543"/>
              <a:gd name="connsiteY50" fmla="*/ 2731468 h 3440665"/>
              <a:gd name="connsiteX51" fmla="*/ 416151 w 3168543"/>
              <a:gd name="connsiteY51" fmla="*/ 2900002 h 3440665"/>
              <a:gd name="connsiteX52" fmla="*/ 633565 w 3168543"/>
              <a:gd name="connsiteY52" fmla="*/ 2861496 h 3440665"/>
              <a:gd name="connsiteX53" fmla="*/ 820313 w 3168543"/>
              <a:gd name="connsiteY53" fmla="*/ 2802528 h 3440665"/>
              <a:gd name="connsiteX54" fmla="*/ 891927 w 3168543"/>
              <a:gd name="connsiteY54" fmla="*/ 2857776 h 3440665"/>
              <a:gd name="connsiteX55" fmla="*/ 751636 w 3168543"/>
              <a:gd name="connsiteY55" fmla="*/ 3229629 h 3440665"/>
              <a:gd name="connsiteX56" fmla="*/ 1003021 w 3168543"/>
              <a:gd name="connsiteY56" fmla="*/ 3232420 h 3440665"/>
              <a:gd name="connsiteX57" fmla="*/ 1045439 w 3168543"/>
              <a:gd name="connsiteY57" fmla="*/ 3111693 h 3440665"/>
              <a:gd name="connsiteX58" fmla="*/ 1204643 w 3168543"/>
              <a:gd name="connsiteY58" fmla="*/ 3130853 h 3440665"/>
              <a:gd name="connsiteX59" fmla="*/ 1270381 w 3168543"/>
              <a:gd name="connsiteY59" fmla="*/ 3275576 h 3440665"/>
              <a:gd name="connsiteX60" fmla="*/ 1392860 w 3168543"/>
              <a:gd name="connsiteY60" fmla="*/ 3248045 h 3440665"/>
              <a:gd name="connsiteX61" fmla="*/ 1421322 w 3168543"/>
              <a:gd name="connsiteY61" fmla="*/ 3173451 h 3440665"/>
              <a:gd name="connsiteX62" fmla="*/ 1439501 w 3168543"/>
              <a:gd name="connsiteY62" fmla="*/ 3107786 h 3440665"/>
              <a:gd name="connsiteX63" fmla="*/ 1579241 w 3168543"/>
              <a:gd name="connsiteY63" fmla="*/ 3136805 h 3440665"/>
              <a:gd name="connsiteX64" fmla="*/ 1663342 w 3168543"/>
              <a:gd name="connsiteY64" fmla="*/ 3364308 h 3440665"/>
              <a:gd name="connsiteX65" fmla="*/ 1782882 w 3168543"/>
              <a:gd name="connsiteY65" fmla="*/ 3436855 h 3440665"/>
              <a:gd name="connsiteX66" fmla="*/ 1832278 w 3168543"/>
              <a:gd name="connsiteY66" fmla="*/ 3340869 h 3440665"/>
              <a:gd name="connsiteX67" fmla="*/ 1947228 w 3168543"/>
              <a:gd name="connsiteY67" fmla="*/ 3064258 h 3440665"/>
              <a:gd name="connsiteX68" fmla="*/ 2292262 w 3168543"/>
              <a:gd name="connsiteY68" fmla="*/ 2946507 h 3440665"/>
              <a:gd name="connsiteX69" fmla="*/ 2589003 w 3168543"/>
              <a:gd name="connsiteY69" fmla="*/ 2788390 h 3440665"/>
              <a:gd name="connsiteX70" fmla="*/ 2694771 w 3168543"/>
              <a:gd name="connsiteY70" fmla="*/ 2911349 h 3440665"/>
              <a:gd name="connsiteX71" fmla="*/ 2772445 w 3168543"/>
              <a:gd name="connsiteY71" fmla="*/ 2985199 h 3440665"/>
              <a:gd name="connsiteX72" fmla="*/ 2964886 w 3168543"/>
              <a:gd name="connsiteY72" fmla="*/ 3103694 h 3440665"/>
              <a:gd name="connsiteX73" fmla="*/ 3164120 w 3168543"/>
              <a:gd name="connsiteY73" fmla="*/ 3040819 h 3440665"/>
              <a:gd name="connsiteX74" fmla="*/ 2819821 w 3168543"/>
              <a:gd name="connsiteY74" fmla="*/ 2641435 h 3440665"/>
              <a:gd name="connsiteX0" fmla="*/ 2712635 w 3061357"/>
              <a:gd name="connsiteY0" fmla="*/ 2641435 h 3440665"/>
              <a:gd name="connsiteX1" fmla="*/ 2571243 w 3061357"/>
              <a:gd name="connsiteY1" fmla="*/ 2547309 h 3440665"/>
              <a:gd name="connsiteX2" fmla="*/ 2656996 w 3061357"/>
              <a:gd name="connsiteY2" fmla="*/ 2471040 h 3440665"/>
              <a:gd name="connsiteX3" fmla="*/ 2689131 w 3061357"/>
              <a:gd name="connsiteY3" fmla="*/ 2372822 h 3440665"/>
              <a:gd name="connsiteX4" fmla="*/ 2512850 w 3061357"/>
              <a:gd name="connsiteY4" fmla="*/ 2226424 h 3440665"/>
              <a:gd name="connsiteX5" fmla="*/ 2422322 w 3061357"/>
              <a:gd name="connsiteY5" fmla="*/ 2001154 h 3440665"/>
              <a:gd name="connsiteX6" fmla="*/ 2614211 w 3061357"/>
              <a:gd name="connsiteY6" fmla="*/ 1789092 h 3440665"/>
              <a:gd name="connsiteX7" fmla="*/ 2617884 w 3061357"/>
              <a:gd name="connsiteY7" fmla="*/ 1770490 h 3440665"/>
              <a:gd name="connsiteX8" fmla="*/ 2526438 w 3061357"/>
              <a:gd name="connsiteY8" fmla="*/ 1687897 h 3440665"/>
              <a:gd name="connsiteX9" fmla="*/ 2522765 w 3061357"/>
              <a:gd name="connsiteY9" fmla="*/ 1688641 h 3440665"/>
              <a:gd name="connsiteX10" fmla="*/ 2557287 w 3061357"/>
              <a:gd name="connsiteY10" fmla="*/ 1680270 h 3440665"/>
              <a:gd name="connsiteX11" fmla="*/ 2603446 w 3061357"/>
              <a:gd name="connsiteY11" fmla="*/ 1664233 h 3440665"/>
              <a:gd name="connsiteX12" fmla="*/ 2578065 w 3061357"/>
              <a:gd name="connsiteY12" fmla="*/ 1583113 h 3440665"/>
              <a:gd name="connsiteX13" fmla="*/ 2526173 w 3061357"/>
              <a:gd name="connsiteY13" fmla="*/ 1464782 h 3440665"/>
              <a:gd name="connsiteX14" fmla="*/ 2462719 w 3061357"/>
              <a:gd name="connsiteY14" fmla="*/ 1460767 h 3440665"/>
              <a:gd name="connsiteX15" fmla="*/ 2406530 w 3061357"/>
              <a:gd name="connsiteY15" fmla="*/ 1059522 h 3440665"/>
              <a:gd name="connsiteX16" fmla="*/ 2377701 w 3061357"/>
              <a:gd name="connsiteY16" fmla="*/ 1051895 h 3440665"/>
              <a:gd name="connsiteX17" fmla="*/ 2406530 w 3061357"/>
              <a:gd name="connsiteY17" fmla="*/ 1003902 h 3440665"/>
              <a:gd name="connsiteX18" fmla="*/ 2516155 w 3061357"/>
              <a:gd name="connsiteY18" fmla="*/ 749985 h 3440665"/>
              <a:gd name="connsiteX19" fmla="*/ 2408182 w 3061357"/>
              <a:gd name="connsiteY19" fmla="*/ 534202 h 3440665"/>
              <a:gd name="connsiteX20" fmla="*/ 2208213 w 3061357"/>
              <a:gd name="connsiteY20" fmla="*/ 653441 h 3440665"/>
              <a:gd name="connsiteX21" fmla="*/ 2134763 w 3061357"/>
              <a:gd name="connsiteY21" fmla="*/ 789793 h 3440665"/>
              <a:gd name="connsiteX22" fmla="*/ 1915696 w 3061357"/>
              <a:gd name="connsiteY22" fmla="*/ 681158 h 3440665"/>
              <a:gd name="connsiteX23" fmla="*/ 1741802 w 3061357"/>
              <a:gd name="connsiteY23" fmla="*/ 630374 h 3440665"/>
              <a:gd name="connsiteX24" fmla="*/ 1690937 w 3061357"/>
              <a:gd name="connsiteY24" fmla="*/ 632048 h 3440665"/>
              <a:gd name="connsiteX25" fmla="*/ 1624097 w 3061357"/>
              <a:gd name="connsiteY25" fmla="*/ 494394 h 3440665"/>
              <a:gd name="connsiteX26" fmla="*/ 1676064 w 3061357"/>
              <a:gd name="connsiteY26" fmla="*/ 250522 h 3440665"/>
              <a:gd name="connsiteX27" fmla="*/ 1518512 w 3061357"/>
              <a:gd name="connsiteY27" fmla="*/ 697 h 3440665"/>
              <a:gd name="connsiteX28" fmla="*/ 1304955 w 3061357"/>
              <a:gd name="connsiteY28" fmla="*/ 511135 h 3440665"/>
              <a:gd name="connsiteX29" fmla="*/ 1137304 w 3061357"/>
              <a:gd name="connsiteY29" fmla="*/ 552990 h 3440665"/>
              <a:gd name="connsiteX30" fmla="*/ 1031535 w 3061357"/>
              <a:gd name="connsiteY30" fmla="*/ 389851 h 3440665"/>
              <a:gd name="connsiteX31" fmla="*/ 988750 w 3061357"/>
              <a:gd name="connsiteY31" fmla="*/ 183183 h 3440665"/>
              <a:gd name="connsiteX32" fmla="*/ 654183 w 3061357"/>
              <a:gd name="connsiteY32" fmla="*/ 284749 h 3440665"/>
              <a:gd name="connsiteX33" fmla="*/ 784741 w 3061357"/>
              <a:gd name="connsiteY33" fmla="*/ 601169 h 3440665"/>
              <a:gd name="connsiteX34" fmla="*/ 823486 w 3061357"/>
              <a:gd name="connsiteY34" fmla="*/ 775656 h 3440665"/>
              <a:gd name="connsiteX35" fmla="*/ 652897 w 3061357"/>
              <a:gd name="connsiteY35" fmla="*/ 898057 h 3440665"/>
              <a:gd name="connsiteX36" fmla="*/ 452744 w 3061357"/>
              <a:gd name="connsiteY36" fmla="*/ 909218 h 3440665"/>
              <a:gd name="connsiteX37" fmla="*/ 185935 w 3061357"/>
              <a:gd name="connsiteY37" fmla="*/ 1102493 h 3440665"/>
              <a:gd name="connsiteX38" fmla="*/ 158942 w 3061357"/>
              <a:gd name="connsiteY38" fmla="*/ 1338738 h 3440665"/>
              <a:gd name="connsiteX39" fmla="*/ 29853 w 3061357"/>
              <a:gd name="connsiteY39" fmla="*/ 1590051 h 3440665"/>
              <a:gd name="connsiteX40" fmla="*/ 172690 w 3061357"/>
              <a:gd name="connsiteY40" fmla="*/ 1434263 h 3440665"/>
              <a:gd name="connsiteX41" fmla="*/ 34627 w 3061357"/>
              <a:gd name="connsiteY41" fmla="*/ 1739872 h 3440665"/>
              <a:gd name="connsiteX42" fmla="*/ 28567 w 3061357"/>
              <a:gd name="connsiteY42" fmla="*/ 1760817 h 3440665"/>
              <a:gd name="connsiteX43" fmla="*/ 97427 w 3061357"/>
              <a:gd name="connsiteY43" fmla="*/ 1805461 h 3440665"/>
              <a:gd name="connsiteX44" fmla="*/ 1391 w 3061357"/>
              <a:gd name="connsiteY44" fmla="*/ 1869452 h 3440665"/>
              <a:gd name="connsiteX45" fmla="*/ 186343 w 3061357"/>
              <a:gd name="connsiteY45" fmla="*/ 1760523 h 3440665"/>
              <a:gd name="connsiteX46" fmla="*/ 165777 w 3061357"/>
              <a:gd name="connsiteY46" fmla="*/ 1979561 h 3440665"/>
              <a:gd name="connsiteX47" fmla="*/ 230373 w 3061357"/>
              <a:gd name="connsiteY47" fmla="*/ 2180105 h 3440665"/>
              <a:gd name="connsiteX48" fmla="*/ 352484 w 3061357"/>
              <a:gd name="connsiteY48" fmla="*/ 2471785 h 3440665"/>
              <a:gd name="connsiteX49" fmla="*/ 290051 w 3061357"/>
              <a:gd name="connsiteY49" fmla="*/ 2579304 h 3440665"/>
              <a:gd name="connsiteX50" fmla="*/ 197320 w 3061357"/>
              <a:gd name="connsiteY50" fmla="*/ 2731468 h 3440665"/>
              <a:gd name="connsiteX51" fmla="*/ 308965 w 3061357"/>
              <a:gd name="connsiteY51" fmla="*/ 2900002 h 3440665"/>
              <a:gd name="connsiteX52" fmla="*/ 526379 w 3061357"/>
              <a:gd name="connsiteY52" fmla="*/ 2861496 h 3440665"/>
              <a:gd name="connsiteX53" fmla="*/ 713127 w 3061357"/>
              <a:gd name="connsiteY53" fmla="*/ 2802528 h 3440665"/>
              <a:gd name="connsiteX54" fmla="*/ 784741 w 3061357"/>
              <a:gd name="connsiteY54" fmla="*/ 2857776 h 3440665"/>
              <a:gd name="connsiteX55" fmla="*/ 644450 w 3061357"/>
              <a:gd name="connsiteY55" fmla="*/ 3229629 h 3440665"/>
              <a:gd name="connsiteX56" fmla="*/ 895835 w 3061357"/>
              <a:gd name="connsiteY56" fmla="*/ 3232420 h 3440665"/>
              <a:gd name="connsiteX57" fmla="*/ 938253 w 3061357"/>
              <a:gd name="connsiteY57" fmla="*/ 3111693 h 3440665"/>
              <a:gd name="connsiteX58" fmla="*/ 1097457 w 3061357"/>
              <a:gd name="connsiteY58" fmla="*/ 3130853 h 3440665"/>
              <a:gd name="connsiteX59" fmla="*/ 1163195 w 3061357"/>
              <a:gd name="connsiteY59" fmla="*/ 3275576 h 3440665"/>
              <a:gd name="connsiteX60" fmla="*/ 1285674 w 3061357"/>
              <a:gd name="connsiteY60" fmla="*/ 3248045 h 3440665"/>
              <a:gd name="connsiteX61" fmla="*/ 1314136 w 3061357"/>
              <a:gd name="connsiteY61" fmla="*/ 3173451 h 3440665"/>
              <a:gd name="connsiteX62" fmla="*/ 1332315 w 3061357"/>
              <a:gd name="connsiteY62" fmla="*/ 3107786 h 3440665"/>
              <a:gd name="connsiteX63" fmla="*/ 1472055 w 3061357"/>
              <a:gd name="connsiteY63" fmla="*/ 3136805 h 3440665"/>
              <a:gd name="connsiteX64" fmla="*/ 1556156 w 3061357"/>
              <a:gd name="connsiteY64" fmla="*/ 3364308 h 3440665"/>
              <a:gd name="connsiteX65" fmla="*/ 1675696 w 3061357"/>
              <a:gd name="connsiteY65" fmla="*/ 3436855 h 3440665"/>
              <a:gd name="connsiteX66" fmla="*/ 1725092 w 3061357"/>
              <a:gd name="connsiteY66" fmla="*/ 3340869 h 3440665"/>
              <a:gd name="connsiteX67" fmla="*/ 1840042 w 3061357"/>
              <a:gd name="connsiteY67" fmla="*/ 3064258 h 3440665"/>
              <a:gd name="connsiteX68" fmla="*/ 2185076 w 3061357"/>
              <a:gd name="connsiteY68" fmla="*/ 2946507 h 3440665"/>
              <a:gd name="connsiteX69" fmla="*/ 2481817 w 3061357"/>
              <a:gd name="connsiteY69" fmla="*/ 2788390 h 3440665"/>
              <a:gd name="connsiteX70" fmla="*/ 2587585 w 3061357"/>
              <a:gd name="connsiteY70" fmla="*/ 2911349 h 3440665"/>
              <a:gd name="connsiteX71" fmla="*/ 2665259 w 3061357"/>
              <a:gd name="connsiteY71" fmla="*/ 2985199 h 3440665"/>
              <a:gd name="connsiteX72" fmla="*/ 2857700 w 3061357"/>
              <a:gd name="connsiteY72" fmla="*/ 3103694 h 3440665"/>
              <a:gd name="connsiteX73" fmla="*/ 3056934 w 3061357"/>
              <a:gd name="connsiteY73" fmla="*/ 3040819 h 3440665"/>
              <a:gd name="connsiteX74" fmla="*/ 2712635 w 3061357"/>
              <a:gd name="connsiteY74" fmla="*/ 2641435 h 3440665"/>
              <a:gd name="connsiteX0" fmla="*/ 2918719 w 3074566"/>
              <a:gd name="connsiteY0" fmla="*/ 2499413 h 3440665"/>
              <a:gd name="connsiteX1" fmla="*/ 2571243 w 3074566"/>
              <a:gd name="connsiteY1" fmla="*/ 2547309 h 3440665"/>
              <a:gd name="connsiteX2" fmla="*/ 2656996 w 3074566"/>
              <a:gd name="connsiteY2" fmla="*/ 2471040 h 3440665"/>
              <a:gd name="connsiteX3" fmla="*/ 2689131 w 3074566"/>
              <a:gd name="connsiteY3" fmla="*/ 2372822 h 3440665"/>
              <a:gd name="connsiteX4" fmla="*/ 2512850 w 3074566"/>
              <a:gd name="connsiteY4" fmla="*/ 2226424 h 3440665"/>
              <a:gd name="connsiteX5" fmla="*/ 2422322 w 3074566"/>
              <a:gd name="connsiteY5" fmla="*/ 2001154 h 3440665"/>
              <a:gd name="connsiteX6" fmla="*/ 2614211 w 3074566"/>
              <a:gd name="connsiteY6" fmla="*/ 1789092 h 3440665"/>
              <a:gd name="connsiteX7" fmla="*/ 2617884 w 3074566"/>
              <a:gd name="connsiteY7" fmla="*/ 1770490 h 3440665"/>
              <a:gd name="connsiteX8" fmla="*/ 2526438 w 3074566"/>
              <a:gd name="connsiteY8" fmla="*/ 1687897 h 3440665"/>
              <a:gd name="connsiteX9" fmla="*/ 2522765 w 3074566"/>
              <a:gd name="connsiteY9" fmla="*/ 1688641 h 3440665"/>
              <a:gd name="connsiteX10" fmla="*/ 2557287 w 3074566"/>
              <a:gd name="connsiteY10" fmla="*/ 1680270 h 3440665"/>
              <a:gd name="connsiteX11" fmla="*/ 2603446 w 3074566"/>
              <a:gd name="connsiteY11" fmla="*/ 1664233 h 3440665"/>
              <a:gd name="connsiteX12" fmla="*/ 2578065 w 3074566"/>
              <a:gd name="connsiteY12" fmla="*/ 1583113 h 3440665"/>
              <a:gd name="connsiteX13" fmla="*/ 2526173 w 3074566"/>
              <a:gd name="connsiteY13" fmla="*/ 1464782 h 3440665"/>
              <a:gd name="connsiteX14" fmla="*/ 2462719 w 3074566"/>
              <a:gd name="connsiteY14" fmla="*/ 1460767 h 3440665"/>
              <a:gd name="connsiteX15" fmla="*/ 2406530 w 3074566"/>
              <a:gd name="connsiteY15" fmla="*/ 1059522 h 3440665"/>
              <a:gd name="connsiteX16" fmla="*/ 2377701 w 3074566"/>
              <a:gd name="connsiteY16" fmla="*/ 1051895 h 3440665"/>
              <a:gd name="connsiteX17" fmla="*/ 2406530 w 3074566"/>
              <a:gd name="connsiteY17" fmla="*/ 1003902 h 3440665"/>
              <a:gd name="connsiteX18" fmla="*/ 2516155 w 3074566"/>
              <a:gd name="connsiteY18" fmla="*/ 749985 h 3440665"/>
              <a:gd name="connsiteX19" fmla="*/ 2408182 w 3074566"/>
              <a:gd name="connsiteY19" fmla="*/ 534202 h 3440665"/>
              <a:gd name="connsiteX20" fmla="*/ 2208213 w 3074566"/>
              <a:gd name="connsiteY20" fmla="*/ 653441 h 3440665"/>
              <a:gd name="connsiteX21" fmla="*/ 2134763 w 3074566"/>
              <a:gd name="connsiteY21" fmla="*/ 789793 h 3440665"/>
              <a:gd name="connsiteX22" fmla="*/ 1915696 w 3074566"/>
              <a:gd name="connsiteY22" fmla="*/ 681158 h 3440665"/>
              <a:gd name="connsiteX23" fmla="*/ 1741802 w 3074566"/>
              <a:gd name="connsiteY23" fmla="*/ 630374 h 3440665"/>
              <a:gd name="connsiteX24" fmla="*/ 1690937 w 3074566"/>
              <a:gd name="connsiteY24" fmla="*/ 632048 h 3440665"/>
              <a:gd name="connsiteX25" fmla="*/ 1624097 w 3074566"/>
              <a:gd name="connsiteY25" fmla="*/ 494394 h 3440665"/>
              <a:gd name="connsiteX26" fmla="*/ 1676064 w 3074566"/>
              <a:gd name="connsiteY26" fmla="*/ 250522 h 3440665"/>
              <a:gd name="connsiteX27" fmla="*/ 1518512 w 3074566"/>
              <a:gd name="connsiteY27" fmla="*/ 697 h 3440665"/>
              <a:gd name="connsiteX28" fmla="*/ 1304955 w 3074566"/>
              <a:gd name="connsiteY28" fmla="*/ 511135 h 3440665"/>
              <a:gd name="connsiteX29" fmla="*/ 1137304 w 3074566"/>
              <a:gd name="connsiteY29" fmla="*/ 552990 h 3440665"/>
              <a:gd name="connsiteX30" fmla="*/ 1031535 w 3074566"/>
              <a:gd name="connsiteY30" fmla="*/ 389851 h 3440665"/>
              <a:gd name="connsiteX31" fmla="*/ 988750 w 3074566"/>
              <a:gd name="connsiteY31" fmla="*/ 183183 h 3440665"/>
              <a:gd name="connsiteX32" fmla="*/ 654183 w 3074566"/>
              <a:gd name="connsiteY32" fmla="*/ 284749 h 3440665"/>
              <a:gd name="connsiteX33" fmla="*/ 784741 w 3074566"/>
              <a:gd name="connsiteY33" fmla="*/ 601169 h 3440665"/>
              <a:gd name="connsiteX34" fmla="*/ 823486 w 3074566"/>
              <a:gd name="connsiteY34" fmla="*/ 775656 h 3440665"/>
              <a:gd name="connsiteX35" fmla="*/ 652897 w 3074566"/>
              <a:gd name="connsiteY35" fmla="*/ 898057 h 3440665"/>
              <a:gd name="connsiteX36" fmla="*/ 452744 w 3074566"/>
              <a:gd name="connsiteY36" fmla="*/ 909218 h 3440665"/>
              <a:gd name="connsiteX37" fmla="*/ 185935 w 3074566"/>
              <a:gd name="connsiteY37" fmla="*/ 1102493 h 3440665"/>
              <a:gd name="connsiteX38" fmla="*/ 158942 w 3074566"/>
              <a:gd name="connsiteY38" fmla="*/ 1338738 h 3440665"/>
              <a:gd name="connsiteX39" fmla="*/ 29853 w 3074566"/>
              <a:gd name="connsiteY39" fmla="*/ 1590051 h 3440665"/>
              <a:gd name="connsiteX40" fmla="*/ 172690 w 3074566"/>
              <a:gd name="connsiteY40" fmla="*/ 1434263 h 3440665"/>
              <a:gd name="connsiteX41" fmla="*/ 34627 w 3074566"/>
              <a:gd name="connsiteY41" fmla="*/ 1739872 h 3440665"/>
              <a:gd name="connsiteX42" fmla="*/ 28567 w 3074566"/>
              <a:gd name="connsiteY42" fmla="*/ 1760817 h 3440665"/>
              <a:gd name="connsiteX43" fmla="*/ 97427 w 3074566"/>
              <a:gd name="connsiteY43" fmla="*/ 1805461 h 3440665"/>
              <a:gd name="connsiteX44" fmla="*/ 1391 w 3074566"/>
              <a:gd name="connsiteY44" fmla="*/ 1869452 h 3440665"/>
              <a:gd name="connsiteX45" fmla="*/ 186343 w 3074566"/>
              <a:gd name="connsiteY45" fmla="*/ 1760523 h 3440665"/>
              <a:gd name="connsiteX46" fmla="*/ 165777 w 3074566"/>
              <a:gd name="connsiteY46" fmla="*/ 1979561 h 3440665"/>
              <a:gd name="connsiteX47" fmla="*/ 230373 w 3074566"/>
              <a:gd name="connsiteY47" fmla="*/ 2180105 h 3440665"/>
              <a:gd name="connsiteX48" fmla="*/ 352484 w 3074566"/>
              <a:gd name="connsiteY48" fmla="*/ 2471785 h 3440665"/>
              <a:gd name="connsiteX49" fmla="*/ 290051 w 3074566"/>
              <a:gd name="connsiteY49" fmla="*/ 2579304 h 3440665"/>
              <a:gd name="connsiteX50" fmla="*/ 197320 w 3074566"/>
              <a:gd name="connsiteY50" fmla="*/ 2731468 h 3440665"/>
              <a:gd name="connsiteX51" fmla="*/ 308965 w 3074566"/>
              <a:gd name="connsiteY51" fmla="*/ 2900002 h 3440665"/>
              <a:gd name="connsiteX52" fmla="*/ 526379 w 3074566"/>
              <a:gd name="connsiteY52" fmla="*/ 2861496 h 3440665"/>
              <a:gd name="connsiteX53" fmla="*/ 713127 w 3074566"/>
              <a:gd name="connsiteY53" fmla="*/ 2802528 h 3440665"/>
              <a:gd name="connsiteX54" fmla="*/ 784741 w 3074566"/>
              <a:gd name="connsiteY54" fmla="*/ 2857776 h 3440665"/>
              <a:gd name="connsiteX55" fmla="*/ 644450 w 3074566"/>
              <a:gd name="connsiteY55" fmla="*/ 3229629 h 3440665"/>
              <a:gd name="connsiteX56" fmla="*/ 895835 w 3074566"/>
              <a:gd name="connsiteY56" fmla="*/ 3232420 h 3440665"/>
              <a:gd name="connsiteX57" fmla="*/ 938253 w 3074566"/>
              <a:gd name="connsiteY57" fmla="*/ 3111693 h 3440665"/>
              <a:gd name="connsiteX58" fmla="*/ 1097457 w 3074566"/>
              <a:gd name="connsiteY58" fmla="*/ 3130853 h 3440665"/>
              <a:gd name="connsiteX59" fmla="*/ 1163195 w 3074566"/>
              <a:gd name="connsiteY59" fmla="*/ 3275576 h 3440665"/>
              <a:gd name="connsiteX60" fmla="*/ 1285674 w 3074566"/>
              <a:gd name="connsiteY60" fmla="*/ 3248045 h 3440665"/>
              <a:gd name="connsiteX61" fmla="*/ 1314136 w 3074566"/>
              <a:gd name="connsiteY61" fmla="*/ 3173451 h 3440665"/>
              <a:gd name="connsiteX62" fmla="*/ 1332315 w 3074566"/>
              <a:gd name="connsiteY62" fmla="*/ 3107786 h 3440665"/>
              <a:gd name="connsiteX63" fmla="*/ 1472055 w 3074566"/>
              <a:gd name="connsiteY63" fmla="*/ 3136805 h 3440665"/>
              <a:gd name="connsiteX64" fmla="*/ 1556156 w 3074566"/>
              <a:gd name="connsiteY64" fmla="*/ 3364308 h 3440665"/>
              <a:gd name="connsiteX65" fmla="*/ 1675696 w 3074566"/>
              <a:gd name="connsiteY65" fmla="*/ 3436855 h 3440665"/>
              <a:gd name="connsiteX66" fmla="*/ 1725092 w 3074566"/>
              <a:gd name="connsiteY66" fmla="*/ 3340869 h 3440665"/>
              <a:gd name="connsiteX67" fmla="*/ 1840042 w 3074566"/>
              <a:gd name="connsiteY67" fmla="*/ 3064258 h 3440665"/>
              <a:gd name="connsiteX68" fmla="*/ 2185076 w 3074566"/>
              <a:gd name="connsiteY68" fmla="*/ 2946507 h 3440665"/>
              <a:gd name="connsiteX69" fmla="*/ 2481817 w 3074566"/>
              <a:gd name="connsiteY69" fmla="*/ 2788390 h 3440665"/>
              <a:gd name="connsiteX70" fmla="*/ 2587585 w 3074566"/>
              <a:gd name="connsiteY70" fmla="*/ 2911349 h 3440665"/>
              <a:gd name="connsiteX71" fmla="*/ 2665259 w 3074566"/>
              <a:gd name="connsiteY71" fmla="*/ 2985199 h 3440665"/>
              <a:gd name="connsiteX72" fmla="*/ 2857700 w 3074566"/>
              <a:gd name="connsiteY72" fmla="*/ 3103694 h 3440665"/>
              <a:gd name="connsiteX73" fmla="*/ 3056934 w 3074566"/>
              <a:gd name="connsiteY73" fmla="*/ 3040819 h 3440665"/>
              <a:gd name="connsiteX74" fmla="*/ 2918719 w 3074566"/>
              <a:gd name="connsiteY74" fmla="*/ 2499413 h 3440665"/>
              <a:gd name="connsiteX0" fmla="*/ 2918719 w 3074566"/>
              <a:gd name="connsiteY0" fmla="*/ 2499413 h 3440665"/>
              <a:gd name="connsiteX1" fmla="*/ 2837279 w 3074566"/>
              <a:gd name="connsiteY1" fmla="*/ 2414754 h 3440665"/>
              <a:gd name="connsiteX2" fmla="*/ 2656996 w 3074566"/>
              <a:gd name="connsiteY2" fmla="*/ 2471040 h 3440665"/>
              <a:gd name="connsiteX3" fmla="*/ 2689131 w 3074566"/>
              <a:gd name="connsiteY3" fmla="*/ 2372822 h 3440665"/>
              <a:gd name="connsiteX4" fmla="*/ 2512850 w 3074566"/>
              <a:gd name="connsiteY4" fmla="*/ 2226424 h 3440665"/>
              <a:gd name="connsiteX5" fmla="*/ 2422322 w 3074566"/>
              <a:gd name="connsiteY5" fmla="*/ 2001154 h 3440665"/>
              <a:gd name="connsiteX6" fmla="*/ 2614211 w 3074566"/>
              <a:gd name="connsiteY6" fmla="*/ 1789092 h 3440665"/>
              <a:gd name="connsiteX7" fmla="*/ 2617884 w 3074566"/>
              <a:gd name="connsiteY7" fmla="*/ 1770490 h 3440665"/>
              <a:gd name="connsiteX8" fmla="*/ 2526438 w 3074566"/>
              <a:gd name="connsiteY8" fmla="*/ 1687897 h 3440665"/>
              <a:gd name="connsiteX9" fmla="*/ 2522765 w 3074566"/>
              <a:gd name="connsiteY9" fmla="*/ 1688641 h 3440665"/>
              <a:gd name="connsiteX10" fmla="*/ 2557287 w 3074566"/>
              <a:gd name="connsiteY10" fmla="*/ 1680270 h 3440665"/>
              <a:gd name="connsiteX11" fmla="*/ 2603446 w 3074566"/>
              <a:gd name="connsiteY11" fmla="*/ 1664233 h 3440665"/>
              <a:gd name="connsiteX12" fmla="*/ 2578065 w 3074566"/>
              <a:gd name="connsiteY12" fmla="*/ 1583113 h 3440665"/>
              <a:gd name="connsiteX13" fmla="*/ 2526173 w 3074566"/>
              <a:gd name="connsiteY13" fmla="*/ 1464782 h 3440665"/>
              <a:gd name="connsiteX14" fmla="*/ 2462719 w 3074566"/>
              <a:gd name="connsiteY14" fmla="*/ 1460767 h 3440665"/>
              <a:gd name="connsiteX15" fmla="*/ 2406530 w 3074566"/>
              <a:gd name="connsiteY15" fmla="*/ 1059522 h 3440665"/>
              <a:gd name="connsiteX16" fmla="*/ 2377701 w 3074566"/>
              <a:gd name="connsiteY16" fmla="*/ 1051895 h 3440665"/>
              <a:gd name="connsiteX17" fmla="*/ 2406530 w 3074566"/>
              <a:gd name="connsiteY17" fmla="*/ 1003902 h 3440665"/>
              <a:gd name="connsiteX18" fmla="*/ 2516155 w 3074566"/>
              <a:gd name="connsiteY18" fmla="*/ 749985 h 3440665"/>
              <a:gd name="connsiteX19" fmla="*/ 2408182 w 3074566"/>
              <a:gd name="connsiteY19" fmla="*/ 534202 h 3440665"/>
              <a:gd name="connsiteX20" fmla="*/ 2208213 w 3074566"/>
              <a:gd name="connsiteY20" fmla="*/ 653441 h 3440665"/>
              <a:gd name="connsiteX21" fmla="*/ 2134763 w 3074566"/>
              <a:gd name="connsiteY21" fmla="*/ 789793 h 3440665"/>
              <a:gd name="connsiteX22" fmla="*/ 1915696 w 3074566"/>
              <a:gd name="connsiteY22" fmla="*/ 681158 h 3440665"/>
              <a:gd name="connsiteX23" fmla="*/ 1741802 w 3074566"/>
              <a:gd name="connsiteY23" fmla="*/ 630374 h 3440665"/>
              <a:gd name="connsiteX24" fmla="*/ 1690937 w 3074566"/>
              <a:gd name="connsiteY24" fmla="*/ 632048 h 3440665"/>
              <a:gd name="connsiteX25" fmla="*/ 1624097 w 3074566"/>
              <a:gd name="connsiteY25" fmla="*/ 494394 h 3440665"/>
              <a:gd name="connsiteX26" fmla="*/ 1676064 w 3074566"/>
              <a:gd name="connsiteY26" fmla="*/ 250522 h 3440665"/>
              <a:gd name="connsiteX27" fmla="*/ 1518512 w 3074566"/>
              <a:gd name="connsiteY27" fmla="*/ 697 h 3440665"/>
              <a:gd name="connsiteX28" fmla="*/ 1304955 w 3074566"/>
              <a:gd name="connsiteY28" fmla="*/ 511135 h 3440665"/>
              <a:gd name="connsiteX29" fmla="*/ 1137304 w 3074566"/>
              <a:gd name="connsiteY29" fmla="*/ 552990 h 3440665"/>
              <a:gd name="connsiteX30" fmla="*/ 1031535 w 3074566"/>
              <a:gd name="connsiteY30" fmla="*/ 389851 h 3440665"/>
              <a:gd name="connsiteX31" fmla="*/ 988750 w 3074566"/>
              <a:gd name="connsiteY31" fmla="*/ 183183 h 3440665"/>
              <a:gd name="connsiteX32" fmla="*/ 654183 w 3074566"/>
              <a:gd name="connsiteY32" fmla="*/ 284749 h 3440665"/>
              <a:gd name="connsiteX33" fmla="*/ 784741 w 3074566"/>
              <a:gd name="connsiteY33" fmla="*/ 601169 h 3440665"/>
              <a:gd name="connsiteX34" fmla="*/ 823486 w 3074566"/>
              <a:gd name="connsiteY34" fmla="*/ 775656 h 3440665"/>
              <a:gd name="connsiteX35" fmla="*/ 652897 w 3074566"/>
              <a:gd name="connsiteY35" fmla="*/ 898057 h 3440665"/>
              <a:gd name="connsiteX36" fmla="*/ 452744 w 3074566"/>
              <a:gd name="connsiteY36" fmla="*/ 909218 h 3440665"/>
              <a:gd name="connsiteX37" fmla="*/ 185935 w 3074566"/>
              <a:gd name="connsiteY37" fmla="*/ 1102493 h 3440665"/>
              <a:gd name="connsiteX38" fmla="*/ 158942 w 3074566"/>
              <a:gd name="connsiteY38" fmla="*/ 1338738 h 3440665"/>
              <a:gd name="connsiteX39" fmla="*/ 29853 w 3074566"/>
              <a:gd name="connsiteY39" fmla="*/ 1590051 h 3440665"/>
              <a:gd name="connsiteX40" fmla="*/ 172690 w 3074566"/>
              <a:gd name="connsiteY40" fmla="*/ 1434263 h 3440665"/>
              <a:gd name="connsiteX41" fmla="*/ 34627 w 3074566"/>
              <a:gd name="connsiteY41" fmla="*/ 1739872 h 3440665"/>
              <a:gd name="connsiteX42" fmla="*/ 28567 w 3074566"/>
              <a:gd name="connsiteY42" fmla="*/ 1760817 h 3440665"/>
              <a:gd name="connsiteX43" fmla="*/ 97427 w 3074566"/>
              <a:gd name="connsiteY43" fmla="*/ 1805461 h 3440665"/>
              <a:gd name="connsiteX44" fmla="*/ 1391 w 3074566"/>
              <a:gd name="connsiteY44" fmla="*/ 1869452 h 3440665"/>
              <a:gd name="connsiteX45" fmla="*/ 186343 w 3074566"/>
              <a:gd name="connsiteY45" fmla="*/ 1760523 h 3440665"/>
              <a:gd name="connsiteX46" fmla="*/ 165777 w 3074566"/>
              <a:gd name="connsiteY46" fmla="*/ 1979561 h 3440665"/>
              <a:gd name="connsiteX47" fmla="*/ 230373 w 3074566"/>
              <a:gd name="connsiteY47" fmla="*/ 2180105 h 3440665"/>
              <a:gd name="connsiteX48" fmla="*/ 352484 w 3074566"/>
              <a:gd name="connsiteY48" fmla="*/ 2471785 h 3440665"/>
              <a:gd name="connsiteX49" fmla="*/ 290051 w 3074566"/>
              <a:gd name="connsiteY49" fmla="*/ 2579304 h 3440665"/>
              <a:gd name="connsiteX50" fmla="*/ 197320 w 3074566"/>
              <a:gd name="connsiteY50" fmla="*/ 2731468 h 3440665"/>
              <a:gd name="connsiteX51" fmla="*/ 308965 w 3074566"/>
              <a:gd name="connsiteY51" fmla="*/ 2900002 h 3440665"/>
              <a:gd name="connsiteX52" fmla="*/ 526379 w 3074566"/>
              <a:gd name="connsiteY52" fmla="*/ 2861496 h 3440665"/>
              <a:gd name="connsiteX53" fmla="*/ 713127 w 3074566"/>
              <a:gd name="connsiteY53" fmla="*/ 2802528 h 3440665"/>
              <a:gd name="connsiteX54" fmla="*/ 784741 w 3074566"/>
              <a:gd name="connsiteY54" fmla="*/ 2857776 h 3440665"/>
              <a:gd name="connsiteX55" fmla="*/ 644450 w 3074566"/>
              <a:gd name="connsiteY55" fmla="*/ 3229629 h 3440665"/>
              <a:gd name="connsiteX56" fmla="*/ 895835 w 3074566"/>
              <a:gd name="connsiteY56" fmla="*/ 3232420 h 3440665"/>
              <a:gd name="connsiteX57" fmla="*/ 938253 w 3074566"/>
              <a:gd name="connsiteY57" fmla="*/ 3111693 h 3440665"/>
              <a:gd name="connsiteX58" fmla="*/ 1097457 w 3074566"/>
              <a:gd name="connsiteY58" fmla="*/ 3130853 h 3440665"/>
              <a:gd name="connsiteX59" fmla="*/ 1163195 w 3074566"/>
              <a:gd name="connsiteY59" fmla="*/ 3275576 h 3440665"/>
              <a:gd name="connsiteX60" fmla="*/ 1285674 w 3074566"/>
              <a:gd name="connsiteY60" fmla="*/ 3248045 h 3440665"/>
              <a:gd name="connsiteX61" fmla="*/ 1314136 w 3074566"/>
              <a:gd name="connsiteY61" fmla="*/ 3173451 h 3440665"/>
              <a:gd name="connsiteX62" fmla="*/ 1332315 w 3074566"/>
              <a:gd name="connsiteY62" fmla="*/ 3107786 h 3440665"/>
              <a:gd name="connsiteX63" fmla="*/ 1472055 w 3074566"/>
              <a:gd name="connsiteY63" fmla="*/ 3136805 h 3440665"/>
              <a:gd name="connsiteX64" fmla="*/ 1556156 w 3074566"/>
              <a:gd name="connsiteY64" fmla="*/ 3364308 h 3440665"/>
              <a:gd name="connsiteX65" fmla="*/ 1675696 w 3074566"/>
              <a:gd name="connsiteY65" fmla="*/ 3436855 h 3440665"/>
              <a:gd name="connsiteX66" fmla="*/ 1725092 w 3074566"/>
              <a:gd name="connsiteY66" fmla="*/ 3340869 h 3440665"/>
              <a:gd name="connsiteX67" fmla="*/ 1840042 w 3074566"/>
              <a:gd name="connsiteY67" fmla="*/ 3064258 h 3440665"/>
              <a:gd name="connsiteX68" fmla="*/ 2185076 w 3074566"/>
              <a:gd name="connsiteY68" fmla="*/ 2946507 h 3440665"/>
              <a:gd name="connsiteX69" fmla="*/ 2481817 w 3074566"/>
              <a:gd name="connsiteY69" fmla="*/ 2788390 h 3440665"/>
              <a:gd name="connsiteX70" fmla="*/ 2587585 w 3074566"/>
              <a:gd name="connsiteY70" fmla="*/ 2911349 h 3440665"/>
              <a:gd name="connsiteX71" fmla="*/ 2665259 w 3074566"/>
              <a:gd name="connsiteY71" fmla="*/ 2985199 h 3440665"/>
              <a:gd name="connsiteX72" fmla="*/ 2857700 w 3074566"/>
              <a:gd name="connsiteY72" fmla="*/ 3103694 h 3440665"/>
              <a:gd name="connsiteX73" fmla="*/ 3056934 w 3074566"/>
              <a:gd name="connsiteY73" fmla="*/ 3040819 h 3440665"/>
              <a:gd name="connsiteX74" fmla="*/ 2918719 w 3074566"/>
              <a:gd name="connsiteY74" fmla="*/ 2499413 h 3440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074566" h="3440665">
                <a:moveTo>
                  <a:pt x="2918719" y="2499413"/>
                </a:moveTo>
                <a:cubicBezTo>
                  <a:pt x="2866018" y="2475788"/>
                  <a:pt x="2880899" y="2419483"/>
                  <a:pt x="2837279" y="2414754"/>
                </a:cubicBezTo>
                <a:cubicBezTo>
                  <a:pt x="2793659" y="2410025"/>
                  <a:pt x="2681687" y="2478029"/>
                  <a:pt x="2656996" y="2471040"/>
                </a:cubicBezTo>
                <a:cubicBezTo>
                  <a:pt x="2632305" y="2464051"/>
                  <a:pt x="2714104" y="2413002"/>
                  <a:pt x="2689131" y="2372822"/>
                </a:cubicBezTo>
                <a:cubicBezTo>
                  <a:pt x="2650569" y="2310877"/>
                  <a:pt x="2562061" y="2279626"/>
                  <a:pt x="2512850" y="2226424"/>
                </a:cubicBezTo>
                <a:cubicBezTo>
                  <a:pt x="2454824" y="2163736"/>
                  <a:pt x="2409835" y="2089700"/>
                  <a:pt x="2422322" y="2001154"/>
                </a:cubicBezTo>
                <a:cubicBezTo>
                  <a:pt x="2435726" y="1907214"/>
                  <a:pt x="2544984" y="1837085"/>
                  <a:pt x="2614211" y="1789092"/>
                </a:cubicBezTo>
                <a:cubicBezTo>
                  <a:pt x="2621189" y="1784255"/>
                  <a:pt x="2626698" y="1776442"/>
                  <a:pt x="2617884" y="1770490"/>
                </a:cubicBezTo>
                <a:cubicBezTo>
                  <a:pt x="2583546" y="1747051"/>
                  <a:pt x="2560225" y="1711149"/>
                  <a:pt x="2526438" y="1687897"/>
                </a:cubicBezTo>
                <a:cubicBezTo>
                  <a:pt x="2508259" y="1693478"/>
                  <a:pt x="2506973" y="1693664"/>
                  <a:pt x="2522765" y="1688641"/>
                </a:cubicBezTo>
                <a:cubicBezTo>
                  <a:pt x="2534150" y="1685107"/>
                  <a:pt x="2543840" y="1684338"/>
                  <a:pt x="2557287" y="1680270"/>
                </a:cubicBezTo>
                <a:cubicBezTo>
                  <a:pt x="2570734" y="1676202"/>
                  <a:pt x="2599983" y="1680426"/>
                  <a:pt x="2603446" y="1664233"/>
                </a:cubicBezTo>
                <a:cubicBezTo>
                  <a:pt x="2606909" y="1648040"/>
                  <a:pt x="2590944" y="1616355"/>
                  <a:pt x="2578065" y="1583113"/>
                </a:cubicBezTo>
                <a:cubicBezTo>
                  <a:pt x="2565186" y="1549871"/>
                  <a:pt x="2545397" y="1485173"/>
                  <a:pt x="2526173" y="1464782"/>
                </a:cubicBezTo>
                <a:cubicBezTo>
                  <a:pt x="2506949" y="1444391"/>
                  <a:pt x="2482659" y="1528310"/>
                  <a:pt x="2462719" y="1460767"/>
                </a:cubicBezTo>
                <a:cubicBezTo>
                  <a:pt x="2442779" y="1393224"/>
                  <a:pt x="2380455" y="1168716"/>
                  <a:pt x="2406530" y="1059522"/>
                </a:cubicBezTo>
                <a:cubicBezTo>
                  <a:pt x="2409284" y="1048175"/>
                  <a:pt x="2391656" y="1047059"/>
                  <a:pt x="2377701" y="1051895"/>
                </a:cubicBezTo>
                <a:cubicBezTo>
                  <a:pt x="2389820" y="1031619"/>
                  <a:pt x="2401756" y="1013575"/>
                  <a:pt x="2406530" y="1003902"/>
                </a:cubicBezTo>
                <a:cubicBezTo>
                  <a:pt x="2447662" y="921309"/>
                  <a:pt x="2486591" y="837600"/>
                  <a:pt x="2516155" y="749985"/>
                </a:cubicBezTo>
                <a:cubicBezTo>
                  <a:pt x="2552696" y="641907"/>
                  <a:pt x="2561694" y="499416"/>
                  <a:pt x="2408182" y="534202"/>
                </a:cubicBezTo>
                <a:cubicBezTo>
                  <a:pt x="2328672" y="552246"/>
                  <a:pt x="2253936" y="582195"/>
                  <a:pt x="2208213" y="653441"/>
                </a:cubicBezTo>
                <a:cubicBezTo>
                  <a:pt x="2179935" y="697527"/>
                  <a:pt x="2168550" y="748683"/>
                  <a:pt x="2134763" y="789793"/>
                </a:cubicBezTo>
                <a:cubicBezTo>
                  <a:pt x="2024587" y="924099"/>
                  <a:pt x="1949300" y="739940"/>
                  <a:pt x="1915696" y="681158"/>
                </a:cubicBezTo>
                <a:cubicBezTo>
                  <a:pt x="1890907" y="637815"/>
                  <a:pt x="1783669" y="636327"/>
                  <a:pt x="1741802" y="630374"/>
                </a:cubicBezTo>
                <a:cubicBezTo>
                  <a:pt x="1734457" y="629258"/>
                  <a:pt x="1710769" y="628700"/>
                  <a:pt x="1690937" y="632048"/>
                </a:cubicBezTo>
                <a:cubicBezTo>
                  <a:pt x="1646316" y="595030"/>
                  <a:pt x="1608673" y="558943"/>
                  <a:pt x="1624097" y="494394"/>
                </a:cubicBezTo>
                <a:cubicBezTo>
                  <a:pt x="1643562" y="412731"/>
                  <a:pt x="1664495" y="334045"/>
                  <a:pt x="1676064" y="250522"/>
                </a:cubicBezTo>
                <a:cubicBezTo>
                  <a:pt x="1691488" y="140956"/>
                  <a:pt x="1660639" y="-11580"/>
                  <a:pt x="1518512" y="697"/>
                </a:cubicBezTo>
                <a:cubicBezTo>
                  <a:pt x="1303486" y="19299"/>
                  <a:pt x="1355268" y="350786"/>
                  <a:pt x="1304955" y="511135"/>
                </a:cubicBezTo>
                <a:cubicBezTo>
                  <a:pt x="1244358" y="496440"/>
                  <a:pt x="1192759" y="515600"/>
                  <a:pt x="1137304" y="552990"/>
                </a:cubicBezTo>
                <a:cubicBezTo>
                  <a:pt x="1038513" y="619771"/>
                  <a:pt x="1025842" y="443424"/>
                  <a:pt x="1031535" y="389851"/>
                </a:cubicBezTo>
                <a:cubicBezTo>
                  <a:pt x="1039614" y="314140"/>
                  <a:pt x="1020517" y="251266"/>
                  <a:pt x="988750" y="183183"/>
                </a:cubicBezTo>
                <a:cubicBezTo>
                  <a:pt x="881145" y="-47668"/>
                  <a:pt x="683379" y="73989"/>
                  <a:pt x="654183" y="284749"/>
                </a:cubicBezTo>
                <a:cubicBezTo>
                  <a:pt x="638207" y="400640"/>
                  <a:pt x="730755" y="508345"/>
                  <a:pt x="784741" y="601169"/>
                </a:cubicBezTo>
                <a:cubicBezTo>
                  <a:pt x="816141" y="655487"/>
                  <a:pt x="836340" y="712409"/>
                  <a:pt x="823486" y="775656"/>
                </a:cubicBezTo>
                <a:cubicBezTo>
                  <a:pt x="812652" y="828671"/>
                  <a:pt x="696050" y="977487"/>
                  <a:pt x="652897" y="898057"/>
                </a:cubicBezTo>
                <a:cubicBezTo>
                  <a:pt x="580548" y="765239"/>
                  <a:pt x="515545" y="822905"/>
                  <a:pt x="452744" y="909218"/>
                </a:cubicBezTo>
                <a:cubicBezTo>
                  <a:pt x="357993" y="966140"/>
                  <a:pt x="259019" y="1016551"/>
                  <a:pt x="185935" y="1102493"/>
                </a:cubicBezTo>
                <a:cubicBezTo>
                  <a:pt x="121115" y="1178575"/>
                  <a:pt x="133602" y="1249820"/>
                  <a:pt x="158942" y="1338738"/>
                </a:cubicBezTo>
                <a:cubicBezTo>
                  <a:pt x="191628" y="1453884"/>
                  <a:pt x="27562" y="1574130"/>
                  <a:pt x="29853" y="1590051"/>
                </a:cubicBezTo>
                <a:cubicBezTo>
                  <a:pt x="32144" y="1605972"/>
                  <a:pt x="171894" y="1409293"/>
                  <a:pt x="172690" y="1434263"/>
                </a:cubicBezTo>
                <a:cubicBezTo>
                  <a:pt x="173486" y="1459233"/>
                  <a:pt x="58647" y="1685446"/>
                  <a:pt x="34627" y="1739872"/>
                </a:cubicBezTo>
                <a:cubicBezTo>
                  <a:pt x="10607" y="1794298"/>
                  <a:pt x="18100" y="1749886"/>
                  <a:pt x="28567" y="1760817"/>
                </a:cubicBezTo>
                <a:cubicBezTo>
                  <a:pt x="39034" y="1771748"/>
                  <a:pt x="99814" y="1752260"/>
                  <a:pt x="97427" y="1805461"/>
                </a:cubicBezTo>
                <a:cubicBezTo>
                  <a:pt x="95040" y="1854571"/>
                  <a:pt x="-13428" y="1876942"/>
                  <a:pt x="1391" y="1869452"/>
                </a:cubicBezTo>
                <a:cubicBezTo>
                  <a:pt x="16210" y="1861962"/>
                  <a:pt x="158945" y="1742171"/>
                  <a:pt x="186343" y="1760523"/>
                </a:cubicBezTo>
                <a:cubicBezTo>
                  <a:pt x="213741" y="1778875"/>
                  <a:pt x="158439" y="1909631"/>
                  <a:pt x="165777" y="1979561"/>
                </a:cubicBezTo>
                <a:cubicBezTo>
                  <a:pt x="173115" y="2049491"/>
                  <a:pt x="199255" y="2098068"/>
                  <a:pt x="230373" y="2180105"/>
                </a:cubicBezTo>
                <a:cubicBezTo>
                  <a:pt x="261491" y="2262142"/>
                  <a:pt x="368093" y="2365381"/>
                  <a:pt x="352484" y="2471785"/>
                </a:cubicBezTo>
                <a:cubicBezTo>
                  <a:pt x="347159" y="2508058"/>
                  <a:pt x="303272" y="2544332"/>
                  <a:pt x="290051" y="2579304"/>
                </a:cubicBezTo>
                <a:cubicBezTo>
                  <a:pt x="267098" y="2639574"/>
                  <a:pt x="224497" y="2676034"/>
                  <a:pt x="197320" y="2731468"/>
                </a:cubicBezTo>
                <a:cubicBezTo>
                  <a:pt x="167389" y="2793041"/>
                  <a:pt x="258651" y="2883074"/>
                  <a:pt x="308965" y="2900002"/>
                </a:cubicBezTo>
                <a:cubicBezTo>
                  <a:pt x="379845" y="2923813"/>
                  <a:pt x="458988" y="2884004"/>
                  <a:pt x="526379" y="2861496"/>
                </a:cubicBezTo>
                <a:cubicBezTo>
                  <a:pt x="588444" y="2840848"/>
                  <a:pt x="648674" y="2814061"/>
                  <a:pt x="713127" y="2802528"/>
                </a:cubicBezTo>
                <a:cubicBezTo>
                  <a:pt x="770969" y="2792297"/>
                  <a:pt x="787312" y="2819269"/>
                  <a:pt x="784741" y="2857776"/>
                </a:cubicBezTo>
                <a:cubicBezTo>
                  <a:pt x="698804" y="2969574"/>
                  <a:pt x="591933" y="3103136"/>
                  <a:pt x="644450" y="3229629"/>
                </a:cubicBezTo>
                <a:cubicBezTo>
                  <a:pt x="693111" y="3346822"/>
                  <a:pt x="851397" y="3339009"/>
                  <a:pt x="895835" y="3232420"/>
                </a:cubicBezTo>
                <a:cubicBezTo>
                  <a:pt x="912361" y="3192797"/>
                  <a:pt x="919523" y="3150757"/>
                  <a:pt x="938253" y="3111693"/>
                </a:cubicBezTo>
                <a:cubicBezTo>
                  <a:pt x="989485" y="3004545"/>
                  <a:pt x="1079829" y="3059979"/>
                  <a:pt x="1097457" y="3130853"/>
                </a:cubicBezTo>
                <a:cubicBezTo>
                  <a:pt x="1110678" y="3183682"/>
                  <a:pt x="1107740" y="3248603"/>
                  <a:pt x="1163195" y="3275576"/>
                </a:cubicBezTo>
                <a:cubicBezTo>
                  <a:pt x="1203226" y="3295108"/>
                  <a:pt x="1256110" y="3277064"/>
                  <a:pt x="1285674" y="3248045"/>
                </a:cubicBezTo>
                <a:cubicBezTo>
                  <a:pt x="1304220" y="3229629"/>
                  <a:pt x="1308994" y="3197448"/>
                  <a:pt x="1314136" y="3173451"/>
                </a:cubicBezTo>
                <a:cubicBezTo>
                  <a:pt x="1318910" y="3150571"/>
                  <a:pt x="1322399" y="3129551"/>
                  <a:pt x="1332315" y="3107786"/>
                </a:cubicBezTo>
                <a:cubicBezTo>
                  <a:pt x="1359492" y="3048446"/>
                  <a:pt x="1454794" y="3083232"/>
                  <a:pt x="1472055" y="3136805"/>
                </a:cubicBezTo>
                <a:cubicBezTo>
                  <a:pt x="1501068" y="3226653"/>
                  <a:pt x="1495559" y="3285435"/>
                  <a:pt x="1556156" y="3364308"/>
                </a:cubicBezTo>
                <a:cubicBezTo>
                  <a:pt x="1581496" y="3397233"/>
                  <a:pt x="1626301" y="3456201"/>
                  <a:pt x="1675696" y="3436855"/>
                </a:cubicBezTo>
                <a:cubicBezTo>
                  <a:pt x="1714442" y="3421788"/>
                  <a:pt x="1719216" y="3377701"/>
                  <a:pt x="1725092" y="3340869"/>
                </a:cubicBezTo>
                <a:cubicBezTo>
                  <a:pt x="1741986" y="3233908"/>
                  <a:pt x="1743822" y="3133085"/>
                  <a:pt x="1840042" y="3064258"/>
                </a:cubicBezTo>
                <a:cubicBezTo>
                  <a:pt x="1937364" y="2994686"/>
                  <a:pt x="2077288" y="2996174"/>
                  <a:pt x="2185076" y="2946507"/>
                </a:cubicBezTo>
                <a:cubicBezTo>
                  <a:pt x="2302597" y="2892375"/>
                  <a:pt x="2302597" y="2699845"/>
                  <a:pt x="2481817" y="2788390"/>
                </a:cubicBezTo>
                <a:cubicBezTo>
                  <a:pt x="2526254" y="2810341"/>
                  <a:pt x="2555634" y="2875262"/>
                  <a:pt x="2587585" y="2911349"/>
                </a:cubicBezTo>
                <a:cubicBezTo>
                  <a:pt x="2610906" y="2937578"/>
                  <a:pt x="2638817" y="2962505"/>
                  <a:pt x="2665259" y="2985199"/>
                </a:cubicBezTo>
                <a:cubicBezTo>
                  <a:pt x="2722734" y="3034308"/>
                  <a:pt x="2788473" y="3074861"/>
                  <a:pt x="2857700" y="3103694"/>
                </a:cubicBezTo>
                <a:cubicBezTo>
                  <a:pt x="2931885" y="3134573"/>
                  <a:pt x="3039857" y="3141456"/>
                  <a:pt x="3056934" y="3040819"/>
                </a:cubicBezTo>
                <a:cubicBezTo>
                  <a:pt x="3095496" y="2814991"/>
                  <a:pt x="3079759" y="2571960"/>
                  <a:pt x="2918719" y="2499413"/>
                </a:cubicBezTo>
                <a:close/>
              </a:path>
            </a:pathLst>
          </a:custGeom>
          <a:solidFill>
            <a:schemeClr val="accent1">
              <a:lumMod val="60000"/>
              <a:lumOff val="40000"/>
            </a:schemeClr>
          </a:solidFill>
          <a:ln w="18340" cap="flat">
            <a:noFill/>
            <a:prstDash val="solid"/>
            <a:miter/>
          </a:ln>
        </p:spPr>
        <p:txBody>
          <a:bodyPr rtlCol="1" anchor="ctr"/>
          <a:lstStyle/>
          <a:p>
            <a:endParaRPr lang="he-IL" dirty="0">
              <a:latin typeface="Arial" panose="020B0604020202020204" pitchFamily="34" charset="0"/>
            </a:endParaRPr>
          </a:p>
        </p:txBody>
      </p:sp>
      <p:sp>
        <p:nvSpPr>
          <p:cNvPr id="13" name="צורה חופשית: צורה 12">
            <a:extLst>
              <a:ext uri="{FF2B5EF4-FFF2-40B4-BE49-F238E27FC236}">
                <a16:creationId xmlns:a16="http://schemas.microsoft.com/office/drawing/2014/main" id="{A0E17EB5-575C-1CD1-CC0A-49975017157E}"/>
              </a:ext>
            </a:extLst>
          </p:cNvPr>
          <p:cNvSpPr/>
          <p:nvPr/>
        </p:nvSpPr>
        <p:spPr>
          <a:xfrm>
            <a:off x="5180051" y="5141444"/>
            <a:ext cx="3729487" cy="1550758"/>
          </a:xfrm>
          <a:custGeom>
            <a:avLst/>
            <a:gdLst>
              <a:gd name="connsiteX0" fmla="*/ 2930457 w 3279179"/>
              <a:gd name="connsiteY0" fmla="*/ 2641435 h 3440665"/>
              <a:gd name="connsiteX1" fmla="*/ 2789065 w 3279179"/>
              <a:gd name="connsiteY1" fmla="*/ 2547309 h 3440665"/>
              <a:gd name="connsiteX2" fmla="*/ 2874818 w 3279179"/>
              <a:gd name="connsiteY2" fmla="*/ 2471040 h 3440665"/>
              <a:gd name="connsiteX3" fmla="*/ 2906953 w 3279179"/>
              <a:gd name="connsiteY3" fmla="*/ 2372822 h 3440665"/>
              <a:gd name="connsiteX4" fmla="*/ 2730672 w 3279179"/>
              <a:gd name="connsiteY4" fmla="*/ 2226424 h 3440665"/>
              <a:gd name="connsiteX5" fmla="*/ 2640144 w 3279179"/>
              <a:gd name="connsiteY5" fmla="*/ 2001154 h 3440665"/>
              <a:gd name="connsiteX6" fmla="*/ 2832033 w 3279179"/>
              <a:gd name="connsiteY6" fmla="*/ 1789092 h 3440665"/>
              <a:gd name="connsiteX7" fmla="*/ 2835706 w 3279179"/>
              <a:gd name="connsiteY7" fmla="*/ 1770490 h 3440665"/>
              <a:gd name="connsiteX8" fmla="*/ 2744260 w 3279179"/>
              <a:gd name="connsiteY8" fmla="*/ 1687897 h 3440665"/>
              <a:gd name="connsiteX9" fmla="*/ 2740587 w 3279179"/>
              <a:gd name="connsiteY9" fmla="*/ 1688641 h 3440665"/>
              <a:gd name="connsiteX10" fmla="*/ 2775109 w 3279179"/>
              <a:gd name="connsiteY10" fmla="*/ 1680270 h 3440665"/>
              <a:gd name="connsiteX11" fmla="*/ 2974894 w 3279179"/>
              <a:gd name="connsiteY11" fmla="*/ 1645298 h 3440665"/>
              <a:gd name="connsiteX12" fmla="*/ 3238031 w 3279179"/>
              <a:gd name="connsiteY12" fmla="*/ 1554707 h 3440665"/>
              <a:gd name="connsiteX13" fmla="*/ 3043754 w 3279179"/>
              <a:gd name="connsiteY13" fmla="*/ 1426911 h 3440665"/>
              <a:gd name="connsiteX14" fmla="*/ 2680541 w 3279179"/>
              <a:gd name="connsiteY14" fmla="*/ 1460767 h 3440665"/>
              <a:gd name="connsiteX15" fmla="*/ 2624352 w 3279179"/>
              <a:gd name="connsiteY15" fmla="*/ 1059522 h 3440665"/>
              <a:gd name="connsiteX16" fmla="*/ 2595523 w 3279179"/>
              <a:gd name="connsiteY16" fmla="*/ 1051895 h 3440665"/>
              <a:gd name="connsiteX17" fmla="*/ 2624352 w 3279179"/>
              <a:gd name="connsiteY17" fmla="*/ 1003902 h 3440665"/>
              <a:gd name="connsiteX18" fmla="*/ 2733977 w 3279179"/>
              <a:gd name="connsiteY18" fmla="*/ 749985 h 3440665"/>
              <a:gd name="connsiteX19" fmla="*/ 2626004 w 3279179"/>
              <a:gd name="connsiteY19" fmla="*/ 534202 h 3440665"/>
              <a:gd name="connsiteX20" fmla="*/ 2426035 w 3279179"/>
              <a:gd name="connsiteY20" fmla="*/ 653441 h 3440665"/>
              <a:gd name="connsiteX21" fmla="*/ 2352585 w 3279179"/>
              <a:gd name="connsiteY21" fmla="*/ 789793 h 3440665"/>
              <a:gd name="connsiteX22" fmla="*/ 2133518 w 3279179"/>
              <a:gd name="connsiteY22" fmla="*/ 681158 h 3440665"/>
              <a:gd name="connsiteX23" fmla="*/ 1959624 w 3279179"/>
              <a:gd name="connsiteY23" fmla="*/ 630374 h 3440665"/>
              <a:gd name="connsiteX24" fmla="*/ 1908759 w 3279179"/>
              <a:gd name="connsiteY24" fmla="*/ 632048 h 3440665"/>
              <a:gd name="connsiteX25" fmla="*/ 1841919 w 3279179"/>
              <a:gd name="connsiteY25" fmla="*/ 494394 h 3440665"/>
              <a:gd name="connsiteX26" fmla="*/ 1893886 w 3279179"/>
              <a:gd name="connsiteY26" fmla="*/ 250522 h 3440665"/>
              <a:gd name="connsiteX27" fmla="*/ 1736334 w 3279179"/>
              <a:gd name="connsiteY27" fmla="*/ 697 h 3440665"/>
              <a:gd name="connsiteX28" fmla="*/ 1522777 w 3279179"/>
              <a:gd name="connsiteY28" fmla="*/ 511135 h 3440665"/>
              <a:gd name="connsiteX29" fmla="*/ 1355126 w 3279179"/>
              <a:gd name="connsiteY29" fmla="*/ 552990 h 3440665"/>
              <a:gd name="connsiteX30" fmla="*/ 1249357 w 3279179"/>
              <a:gd name="connsiteY30" fmla="*/ 389851 h 3440665"/>
              <a:gd name="connsiteX31" fmla="*/ 1206572 w 3279179"/>
              <a:gd name="connsiteY31" fmla="*/ 183183 h 3440665"/>
              <a:gd name="connsiteX32" fmla="*/ 872005 w 3279179"/>
              <a:gd name="connsiteY32" fmla="*/ 284749 h 3440665"/>
              <a:gd name="connsiteX33" fmla="*/ 1002563 w 3279179"/>
              <a:gd name="connsiteY33" fmla="*/ 601169 h 3440665"/>
              <a:gd name="connsiteX34" fmla="*/ 1041308 w 3279179"/>
              <a:gd name="connsiteY34" fmla="*/ 775656 h 3440665"/>
              <a:gd name="connsiteX35" fmla="*/ 870719 w 3279179"/>
              <a:gd name="connsiteY35" fmla="*/ 898057 h 3440665"/>
              <a:gd name="connsiteX36" fmla="*/ 670566 w 3279179"/>
              <a:gd name="connsiteY36" fmla="*/ 909218 h 3440665"/>
              <a:gd name="connsiteX37" fmla="*/ 403757 w 3279179"/>
              <a:gd name="connsiteY37" fmla="*/ 1102493 h 3440665"/>
              <a:gd name="connsiteX38" fmla="*/ 376764 w 3279179"/>
              <a:gd name="connsiteY38" fmla="*/ 1338738 h 3440665"/>
              <a:gd name="connsiteX39" fmla="*/ 247675 w 3279179"/>
              <a:gd name="connsiteY39" fmla="*/ 1590051 h 3440665"/>
              <a:gd name="connsiteX40" fmla="*/ 68272 w 3279179"/>
              <a:gd name="connsiteY40" fmla="*/ 1576285 h 3440665"/>
              <a:gd name="connsiteX41" fmla="*/ 113811 w 3279179"/>
              <a:gd name="connsiteY41" fmla="*/ 1777744 h 3440665"/>
              <a:gd name="connsiteX42" fmla="*/ 246389 w 3279179"/>
              <a:gd name="connsiteY42" fmla="*/ 1760817 h 3440665"/>
              <a:gd name="connsiteX43" fmla="*/ 315249 w 3279179"/>
              <a:gd name="connsiteY43" fmla="*/ 1805461 h 3440665"/>
              <a:gd name="connsiteX44" fmla="*/ 219213 w 3279179"/>
              <a:gd name="connsiteY44" fmla="*/ 1869452 h 3440665"/>
              <a:gd name="connsiteX45" fmla="*/ 115647 w 3279179"/>
              <a:gd name="connsiteY45" fmla="*/ 1893077 h 3440665"/>
              <a:gd name="connsiteX46" fmla="*/ 95081 w 3279179"/>
              <a:gd name="connsiteY46" fmla="*/ 2159457 h 3440665"/>
              <a:gd name="connsiteX47" fmla="*/ 448195 w 3279179"/>
              <a:gd name="connsiteY47" fmla="*/ 2180105 h 3440665"/>
              <a:gd name="connsiteX48" fmla="*/ 570306 w 3279179"/>
              <a:gd name="connsiteY48" fmla="*/ 2471785 h 3440665"/>
              <a:gd name="connsiteX49" fmla="*/ 507873 w 3279179"/>
              <a:gd name="connsiteY49" fmla="*/ 2579304 h 3440665"/>
              <a:gd name="connsiteX50" fmla="*/ 415142 w 3279179"/>
              <a:gd name="connsiteY50" fmla="*/ 2731468 h 3440665"/>
              <a:gd name="connsiteX51" fmla="*/ 526787 w 3279179"/>
              <a:gd name="connsiteY51" fmla="*/ 2900002 h 3440665"/>
              <a:gd name="connsiteX52" fmla="*/ 744201 w 3279179"/>
              <a:gd name="connsiteY52" fmla="*/ 2861496 h 3440665"/>
              <a:gd name="connsiteX53" fmla="*/ 930949 w 3279179"/>
              <a:gd name="connsiteY53" fmla="*/ 2802528 h 3440665"/>
              <a:gd name="connsiteX54" fmla="*/ 1002563 w 3279179"/>
              <a:gd name="connsiteY54" fmla="*/ 2857776 h 3440665"/>
              <a:gd name="connsiteX55" fmla="*/ 862272 w 3279179"/>
              <a:gd name="connsiteY55" fmla="*/ 3229629 h 3440665"/>
              <a:gd name="connsiteX56" fmla="*/ 1113657 w 3279179"/>
              <a:gd name="connsiteY56" fmla="*/ 3232420 h 3440665"/>
              <a:gd name="connsiteX57" fmla="*/ 1156075 w 3279179"/>
              <a:gd name="connsiteY57" fmla="*/ 3111693 h 3440665"/>
              <a:gd name="connsiteX58" fmla="*/ 1315279 w 3279179"/>
              <a:gd name="connsiteY58" fmla="*/ 3130853 h 3440665"/>
              <a:gd name="connsiteX59" fmla="*/ 1381017 w 3279179"/>
              <a:gd name="connsiteY59" fmla="*/ 3275576 h 3440665"/>
              <a:gd name="connsiteX60" fmla="*/ 1503496 w 3279179"/>
              <a:gd name="connsiteY60" fmla="*/ 3248045 h 3440665"/>
              <a:gd name="connsiteX61" fmla="*/ 1531958 w 3279179"/>
              <a:gd name="connsiteY61" fmla="*/ 3173451 h 3440665"/>
              <a:gd name="connsiteX62" fmla="*/ 1550137 w 3279179"/>
              <a:gd name="connsiteY62" fmla="*/ 3107786 h 3440665"/>
              <a:gd name="connsiteX63" fmla="*/ 1689877 w 3279179"/>
              <a:gd name="connsiteY63" fmla="*/ 3136805 h 3440665"/>
              <a:gd name="connsiteX64" fmla="*/ 1773978 w 3279179"/>
              <a:gd name="connsiteY64" fmla="*/ 3364308 h 3440665"/>
              <a:gd name="connsiteX65" fmla="*/ 1893518 w 3279179"/>
              <a:gd name="connsiteY65" fmla="*/ 3436855 h 3440665"/>
              <a:gd name="connsiteX66" fmla="*/ 1942914 w 3279179"/>
              <a:gd name="connsiteY66" fmla="*/ 3340869 h 3440665"/>
              <a:gd name="connsiteX67" fmla="*/ 2057864 w 3279179"/>
              <a:gd name="connsiteY67" fmla="*/ 3064258 h 3440665"/>
              <a:gd name="connsiteX68" fmla="*/ 2402898 w 3279179"/>
              <a:gd name="connsiteY68" fmla="*/ 2946507 h 3440665"/>
              <a:gd name="connsiteX69" fmla="*/ 2699639 w 3279179"/>
              <a:gd name="connsiteY69" fmla="*/ 2788390 h 3440665"/>
              <a:gd name="connsiteX70" fmla="*/ 2805407 w 3279179"/>
              <a:gd name="connsiteY70" fmla="*/ 2911349 h 3440665"/>
              <a:gd name="connsiteX71" fmla="*/ 2883081 w 3279179"/>
              <a:gd name="connsiteY71" fmla="*/ 2985199 h 3440665"/>
              <a:gd name="connsiteX72" fmla="*/ 3075522 w 3279179"/>
              <a:gd name="connsiteY72" fmla="*/ 3103694 h 3440665"/>
              <a:gd name="connsiteX73" fmla="*/ 3274756 w 3279179"/>
              <a:gd name="connsiteY73" fmla="*/ 3040819 h 3440665"/>
              <a:gd name="connsiteX74" fmla="*/ 2930457 w 3279179"/>
              <a:gd name="connsiteY74" fmla="*/ 2641435 h 3440665"/>
              <a:gd name="connsiteX0" fmla="*/ 2930457 w 3279179"/>
              <a:gd name="connsiteY0" fmla="*/ 2641435 h 3440665"/>
              <a:gd name="connsiteX1" fmla="*/ 2789065 w 3279179"/>
              <a:gd name="connsiteY1" fmla="*/ 2547309 h 3440665"/>
              <a:gd name="connsiteX2" fmla="*/ 2874818 w 3279179"/>
              <a:gd name="connsiteY2" fmla="*/ 2471040 h 3440665"/>
              <a:gd name="connsiteX3" fmla="*/ 2906953 w 3279179"/>
              <a:gd name="connsiteY3" fmla="*/ 2372822 h 3440665"/>
              <a:gd name="connsiteX4" fmla="*/ 2730672 w 3279179"/>
              <a:gd name="connsiteY4" fmla="*/ 2226424 h 3440665"/>
              <a:gd name="connsiteX5" fmla="*/ 2640144 w 3279179"/>
              <a:gd name="connsiteY5" fmla="*/ 2001154 h 3440665"/>
              <a:gd name="connsiteX6" fmla="*/ 2832033 w 3279179"/>
              <a:gd name="connsiteY6" fmla="*/ 1789092 h 3440665"/>
              <a:gd name="connsiteX7" fmla="*/ 2835706 w 3279179"/>
              <a:gd name="connsiteY7" fmla="*/ 1770490 h 3440665"/>
              <a:gd name="connsiteX8" fmla="*/ 2744260 w 3279179"/>
              <a:gd name="connsiteY8" fmla="*/ 1687897 h 3440665"/>
              <a:gd name="connsiteX9" fmla="*/ 2740587 w 3279179"/>
              <a:gd name="connsiteY9" fmla="*/ 1688641 h 3440665"/>
              <a:gd name="connsiteX10" fmla="*/ 2775109 w 3279179"/>
              <a:gd name="connsiteY10" fmla="*/ 1680270 h 3440665"/>
              <a:gd name="connsiteX11" fmla="*/ 2974894 w 3279179"/>
              <a:gd name="connsiteY11" fmla="*/ 1645298 h 3440665"/>
              <a:gd name="connsiteX12" fmla="*/ 2795887 w 3279179"/>
              <a:gd name="connsiteY12" fmla="*/ 1583113 h 3440665"/>
              <a:gd name="connsiteX13" fmla="*/ 3043754 w 3279179"/>
              <a:gd name="connsiteY13" fmla="*/ 1426911 h 3440665"/>
              <a:gd name="connsiteX14" fmla="*/ 2680541 w 3279179"/>
              <a:gd name="connsiteY14" fmla="*/ 1460767 h 3440665"/>
              <a:gd name="connsiteX15" fmla="*/ 2624352 w 3279179"/>
              <a:gd name="connsiteY15" fmla="*/ 1059522 h 3440665"/>
              <a:gd name="connsiteX16" fmla="*/ 2595523 w 3279179"/>
              <a:gd name="connsiteY16" fmla="*/ 1051895 h 3440665"/>
              <a:gd name="connsiteX17" fmla="*/ 2624352 w 3279179"/>
              <a:gd name="connsiteY17" fmla="*/ 1003902 h 3440665"/>
              <a:gd name="connsiteX18" fmla="*/ 2733977 w 3279179"/>
              <a:gd name="connsiteY18" fmla="*/ 749985 h 3440665"/>
              <a:gd name="connsiteX19" fmla="*/ 2626004 w 3279179"/>
              <a:gd name="connsiteY19" fmla="*/ 534202 h 3440665"/>
              <a:gd name="connsiteX20" fmla="*/ 2426035 w 3279179"/>
              <a:gd name="connsiteY20" fmla="*/ 653441 h 3440665"/>
              <a:gd name="connsiteX21" fmla="*/ 2352585 w 3279179"/>
              <a:gd name="connsiteY21" fmla="*/ 789793 h 3440665"/>
              <a:gd name="connsiteX22" fmla="*/ 2133518 w 3279179"/>
              <a:gd name="connsiteY22" fmla="*/ 681158 h 3440665"/>
              <a:gd name="connsiteX23" fmla="*/ 1959624 w 3279179"/>
              <a:gd name="connsiteY23" fmla="*/ 630374 h 3440665"/>
              <a:gd name="connsiteX24" fmla="*/ 1908759 w 3279179"/>
              <a:gd name="connsiteY24" fmla="*/ 632048 h 3440665"/>
              <a:gd name="connsiteX25" fmla="*/ 1841919 w 3279179"/>
              <a:gd name="connsiteY25" fmla="*/ 494394 h 3440665"/>
              <a:gd name="connsiteX26" fmla="*/ 1893886 w 3279179"/>
              <a:gd name="connsiteY26" fmla="*/ 250522 h 3440665"/>
              <a:gd name="connsiteX27" fmla="*/ 1736334 w 3279179"/>
              <a:gd name="connsiteY27" fmla="*/ 697 h 3440665"/>
              <a:gd name="connsiteX28" fmla="*/ 1522777 w 3279179"/>
              <a:gd name="connsiteY28" fmla="*/ 511135 h 3440665"/>
              <a:gd name="connsiteX29" fmla="*/ 1355126 w 3279179"/>
              <a:gd name="connsiteY29" fmla="*/ 552990 h 3440665"/>
              <a:gd name="connsiteX30" fmla="*/ 1249357 w 3279179"/>
              <a:gd name="connsiteY30" fmla="*/ 389851 h 3440665"/>
              <a:gd name="connsiteX31" fmla="*/ 1206572 w 3279179"/>
              <a:gd name="connsiteY31" fmla="*/ 183183 h 3440665"/>
              <a:gd name="connsiteX32" fmla="*/ 872005 w 3279179"/>
              <a:gd name="connsiteY32" fmla="*/ 284749 h 3440665"/>
              <a:gd name="connsiteX33" fmla="*/ 1002563 w 3279179"/>
              <a:gd name="connsiteY33" fmla="*/ 601169 h 3440665"/>
              <a:gd name="connsiteX34" fmla="*/ 1041308 w 3279179"/>
              <a:gd name="connsiteY34" fmla="*/ 775656 h 3440665"/>
              <a:gd name="connsiteX35" fmla="*/ 870719 w 3279179"/>
              <a:gd name="connsiteY35" fmla="*/ 898057 h 3440665"/>
              <a:gd name="connsiteX36" fmla="*/ 670566 w 3279179"/>
              <a:gd name="connsiteY36" fmla="*/ 909218 h 3440665"/>
              <a:gd name="connsiteX37" fmla="*/ 403757 w 3279179"/>
              <a:gd name="connsiteY37" fmla="*/ 1102493 h 3440665"/>
              <a:gd name="connsiteX38" fmla="*/ 376764 w 3279179"/>
              <a:gd name="connsiteY38" fmla="*/ 1338738 h 3440665"/>
              <a:gd name="connsiteX39" fmla="*/ 247675 w 3279179"/>
              <a:gd name="connsiteY39" fmla="*/ 1590051 h 3440665"/>
              <a:gd name="connsiteX40" fmla="*/ 68272 w 3279179"/>
              <a:gd name="connsiteY40" fmla="*/ 1576285 h 3440665"/>
              <a:gd name="connsiteX41" fmla="*/ 113811 w 3279179"/>
              <a:gd name="connsiteY41" fmla="*/ 1777744 h 3440665"/>
              <a:gd name="connsiteX42" fmla="*/ 246389 w 3279179"/>
              <a:gd name="connsiteY42" fmla="*/ 1760817 h 3440665"/>
              <a:gd name="connsiteX43" fmla="*/ 315249 w 3279179"/>
              <a:gd name="connsiteY43" fmla="*/ 1805461 h 3440665"/>
              <a:gd name="connsiteX44" fmla="*/ 219213 w 3279179"/>
              <a:gd name="connsiteY44" fmla="*/ 1869452 h 3440665"/>
              <a:gd name="connsiteX45" fmla="*/ 115647 w 3279179"/>
              <a:gd name="connsiteY45" fmla="*/ 1893077 h 3440665"/>
              <a:gd name="connsiteX46" fmla="*/ 95081 w 3279179"/>
              <a:gd name="connsiteY46" fmla="*/ 2159457 h 3440665"/>
              <a:gd name="connsiteX47" fmla="*/ 448195 w 3279179"/>
              <a:gd name="connsiteY47" fmla="*/ 2180105 h 3440665"/>
              <a:gd name="connsiteX48" fmla="*/ 570306 w 3279179"/>
              <a:gd name="connsiteY48" fmla="*/ 2471785 h 3440665"/>
              <a:gd name="connsiteX49" fmla="*/ 507873 w 3279179"/>
              <a:gd name="connsiteY49" fmla="*/ 2579304 h 3440665"/>
              <a:gd name="connsiteX50" fmla="*/ 415142 w 3279179"/>
              <a:gd name="connsiteY50" fmla="*/ 2731468 h 3440665"/>
              <a:gd name="connsiteX51" fmla="*/ 526787 w 3279179"/>
              <a:gd name="connsiteY51" fmla="*/ 2900002 h 3440665"/>
              <a:gd name="connsiteX52" fmla="*/ 744201 w 3279179"/>
              <a:gd name="connsiteY52" fmla="*/ 2861496 h 3440665"/>
              <a:gd name="connsiteX53" fmla="*/ 930949 w 3279179"/>
              <a:gd name="connsiteY53" fmla="*/ 2802528 h 3440665"/>
              <a:gd name="connsiteX54" fmla="*/ 1002563 w 3279179"/>
              <a:gd name="connsiteY54" fmla="*/ 2857776 h 3440665"/>
              <a:gd name="connsiteX55" fmla="*/ 862272 w 3279179"/>
              <a:gd name="connsiteY55" fmla="*/ 3229629 h 3440665"/>
              <a:gd name="connsiteX56" fmla="*/ 1113657 w 3279179"/>
              <a:gd name="connsiteY56" fmla="*/ 3232420 h 3440665"/>
              <a:gd name="connsiteX57" fmla="*/ 1156075 w 3279179"/>
              <a:gd name="connsiteY57" fmla="*/ 3111693 h 3440665"/>
              <a:gd name="connsiteX58" fmla="*/ 1315279 w 3279179"/>
              <a:gd name="connsiteY58" fmla="*/ 3130853 h 3440665"/>
              <a:gd name="connsiteX59" fmla="*/ 1381017 w 3279179"/>
              <a:gd name="connsiteY59" fmla="*/ 3275576 h 3440665"/>
              <a:gd name="connsiteX60" fmla="*/ 1503496 w 3279179"/>
              <a:gd name="connsiteY60" fmla="*/ 3248045 h 3440665"/>
              <a:gd name="connsiteX61" fmla="*/ 1531958 w 3279179"/>
              <a:gd name="connsiteY61" fmla="*/ 3173451 h 3440665"/>
              <a:gd name="connsiteX62" fmla="*/ 1550137 w 3279179"/>
              <a:gd name="connsiteY62" fmla="*/ 3107786 h 3440665"/>
              <a:gd name="connsiteX63" fmla="*/ 1689877 w 3279179"/>
              <a:gd name="connsiteY63" fmla="*/ 3136805 h 3440665"/>
              <a:gd name="connsiteX64" fmla="*/ 1773978 w 3279179"/>
              <a:gd name="connsiteY64" fmla="*/ 3364308 h 3440665"/>
              <a:gd name="connsiteX65" fmla="*/ 1893518 w 3279179"/>
              <a:gd name="connsiteY65" fmla="*/ 3436855 h 3440665"/>
              <a:gd name="connsiteX66" fmla="*/ 1942914 w 3279179"/>
              <a:gd name="connsiteY66" fmla="*/ 3340869 h 3440665"/>
              <a:gd name="connsiteX67" fmla="*/ 2057864 w 3279179"/>
              <a:gd name="connsiteY67" fmla="*/ 3064258 h 3440665"/>
              <a:gd name="connsiteX68" fmla="*/ 2402898 w 3279179"/>
              <a:gd name="connsiteY68" fmla="*/ 2946507 h 3440665"/>
              <a:gd name="connsiteX69" fmla="*/ 2699639 w 3279179"/>
              <a:gd name="connsiteY69" fmla="*/ 2788390 h 3440665"/>
              <a:gd name="connsiteX70" fmla="*/ 2805407 w 3279179"/>
              <a:gd name="connsiteY70" fmla="*/ 2911349 h 3440665"/>
              <a:gd name="connsiteX71" fmla="*/ 2883081 w 3279179"/>
              <a:gd name="connsiteY71" fmla="*/ 2985199 h 3440665"/>
              <a:gd name="connsiteX72" fmla="*/ 3075522 w 3279179"/>
              <a:gd name="connsiteY72" fmla="*/ 3103694 h 3440665"/>
              <a:gd name="connsiteX73" fmla="*/ 3274756 w 3279179"/>
              <a:gd name="connsiteY73" fmla="*/ 3040819 h 3440665"/>
              <a:gd name="connsiteX74" fmla="*/ 2930457 w 3279179"/>
              <a:gd name="connsiteY74" fmla="*/ 2641435 h 3440665"/>
              <a:gd name="connsiteX0" fmla="*/ 2930457 w 3279179"/>
              <a:gd name="connsiteY0" fmla="*/ 2641435 h 3440665"/>
              <a:gd name="connsiteX1" fmla="*/ 2789065 w 3279179"/>
              <a:gd name="connsiteY1" fmla="*/ 2547309 h 3440665"/>
              <a:gd name="connsiteX2" fmla="*/ 2874818 w 3279179"/>
              <a:gd name="connsiteY2" fmla="*/ 2471040 h 3440665"/>
              <a:gd name="connsiteX3" fmla="*/ 2906953 w 3279179"/>
              <a:gd name="connsiteY3" fmla="*/ 2372822 h 3440665"/>
              <a:gd name="connsiteX4" fmla="*/ 2730672 w 3279179"/>
              <a:gd name="connsiteY4" fmla="*/ 2226424 h 3440665"/>
              <a:gd name="connsiteX5" fmla="*/ 2640144 w 3279179"/>
              <a:gd name="connsiteY5" fmla="*/ 2001154 h 3440665"/>
              <a:gd name="connsiteX6" fmla="*/ 2832033 w 3279179"/>
              <a:gd name="connsiteY6" fmla="*/ 1789092 h 3440665"/>
              <a:gd name="connsiteX7" fmla="*/ 2835706 w 3279179"/>
              <a:gd name="connsiteY7" fmla="*/ 1770490 h 3440665"/>
              <a:gd name="connsiteX8" fmla="*/ 2744260 w 3279179"/>
              <a:gd name="connsiteY8" fmla="*/ 1687897 h 3440665"/>
              <a:gd name="connsiteX9" fmla="*/ 2740587 w 3279179"/>
              <a:gd name="connsiteY9" fmla="*/ 1688641 h 3440665"/>
              <a:gd name="connsiteX10" fmla="*/ 2775109 w 3279179"/>
              <a:gd name="connsiteY10" fmla="*/ 1680270 h 3440665"/>
              <a:gd name="connsiteX11" fmla="*/ 2974894 w 3279179"/>
              <a:gd name="connsiteY11" fmla="*/ 1645298 h 3440665"/>
              <a:gd name="connsiteX12" fmla="*/ 2795887 w 3279179"/>
              <a:gd name="connsiteY12" fmla="*/ 1583113 h 3440665"/>
              <a:gd name="connsiteX13" fmla="*/ 2743995 w 3279179"/>
              <a:gd name="connsiteY13" fmla="*/ 1464782 h 3440665"/>
              <a:gd name="connsiteX14" fmla="*/ 2680541 w 3279179"/>
              <a:gd name="connsiteY14" fmla="*/ 1460767 h 3440665"/>
              <a:gd name="connsiteX15" fmla="*/ 2624352 w 3279179"/>
              <a:gd name="connsiteY15" fmla="*/ 1059522 h 3440665"/>
              <a:gd name="connsiteX16" fmla="*/ 2595523 w 3279179"/>
              <a:gd name="connsiteY16" fmla="*/ 1051895 h 3440665"/>
              <a:gd name="connsiteX17" fmla="*/ 2624352 w 3279179"/>
              <a:gd name="connsiteY17" fmla="*/ 1003902 h 3440665"/>
              <a:gd name="connsiteX18" fmla="*/ 2733977 w 3279179"/>
              <a:gd name="connsiteY18" fmla="*/ 749985 h 3440665"/>
              <a:gd name="connsiteX19" fmla="*/ 2626004 w 3279179"/>
              <a:gd name="connsiteY19" fmla="*/ 534202 h 3440665"/>
              <a:gd name="connsiteX20" fmla="*/ 2426035 w 3279179"/>
              <a:gd name="connsiteY20" fmla="*/ 653441 h 3440665"/>
              <a:gd name="connsiteX21" fmla="*/ 2352585 w 3279179"/>
              <a:gd name="connsiteY21" fmla="*/ 789793 h 3440665"/>
              <a:gd name="connsiteX22" fmla="*/ 2133518 w 3279179"/>
              <a:gd name="connsiteY22" fmla="*/ 681158 h 3440665"/>
              <a:gd name="connsiteX23" fmla="*/ 1959624 w 3279179"/>
              <a:gd name="connsiteY23" fmla="*/ 630374 h 3440665"/>
              <a:gd name="connsiteX24" fmla="*/ 1908759 w 3279179"/>
              <a:gd name="connsiteY24" fmla="*/ 632048 h 3440665"/>
              <a:gd name="connsiteX25" fmla="*/ 1841919 w 3279179"/>
              <a:gd name="connsiteY25" fmla="*/ 494394 h 3440665"/>
              <a:gd name="connsiteX26" fmla="*/ 1893886 w 3279179"/>
              <a:gd name="connsiteY26" fmla="*/ 250522 h 3440665"/>
              <a:gd name="connsiteX27" fmla="*/ 1736334 w 3279179"/>
              <a:gd name="connsiteY27" fmla="*/ 697 h 3440665"/>
              <a:gd name="connsiteX28" fmla="*/ 1522777 w 3279179"/>
              <a:gd name="connsiteY28" fmla="*/ 511135 h 3440665"/>
              <a:gd name="connsiteX29" fmla="*/ 1355126 w 3279179"/>
              <a:gd name="connsiteY29" fmla="*/ 552990 h 3440665"/>
              <a:gd name="connsiteX30" fmla="*/ 1249357 w 3279179"/>
              <a:gd name="connsiteY30" fmla="*/ 389851 h 3440665"/>
              <a:gd name="connsiteX31" fmla="*/ 1206572 w 3279179"/>
              <a:gd name="connsiteY31" fmla="*/ 183183 h 3440665"/>
              <a:gd name="connsiteX32" fmla="*/ 872005 w 3279179"/>
              <a:gd name="connsiteY32" fmla="*/ 284749 h 3440665"/>
              <a:gd name="connsiteX33" fmla="*/ 1002563 w 3279179"/>
              <a:gd name="connsiteY33" fmla="*/ 601169 h 3440665"/>
              <a:gd name="connsiteX34" fmla="*/ 1041308 w 3279179"/>
              <a:gd name="connsiteY34" fmla="*/ 775656 h 3440665"/>
              <a:gd name="connsiteX35" fmla="*/ 870719 w 3279179"/>
              <a:gd name="connsiteY35" fmla="*/ 898057 h 3440665"/>
              <a:gd name="connsiteX36" fmla="*/ 670566 w 3279179"/>
              <a:gd name="connsiteY36" fmla="*/ 909218 h 3440665"/>
              <a:gd name="connsiteX37" fmla="*/ 403757 w 3279179"/>
              <a:gd name="connsiteY37" fmla="*/ 1102493 h 3440665"/>
              <a:gd name="connsiteX38" fmla="*/ 376764 w 3279179"/>
              <a:gd name="connsiteY38" fmla="*/ 1338738 h 3440665"/>
              <a:gd name="connsiteX39" fmla="*/ 247675 w 3279179"/>
              <a:gd name="connsiteY39" fmla="*/ 1590051 h 3440665"/>
              <a:gd name="connsiteX40" fmla="*/ 68272 w 3279179"/>
              <a:gd name="connsiteY40" fmla="*/ 1576285 h 3440665"/>
              <a:gd name="connsiteX41" fmla="*/ 113811 w 3279179"/>
              <a:gd name="connsiteY41" fmla="*/ 1777744 h 3440665"/>
              <a:gd name="connsiteX42" fmla="*/ 246389 w 3279179"/>
              <a:gd name="connsiteY42" fmla="*/ 1760817 h 3440665"/>
              <a:gd name="connsiteX43" fmla="*/ 315249 w 3279179"/>
              <a:gd name="connsiteY43" fmla="*/ 1805461 h 3440665"/>
              <a:gd name="connsiteX44" fmla="*/ 219213 w 3279179"/>
              <a:gd name="connsiteY44" fmla="*/ 1869452 h 3440665"/>
              <a:gd name="connsiteX45" fmla="*/ 115647 w 3279179"/>
              <a:gd name="connsiteY45" fmla="*/ 1893077 h 3440665"/>
              <a:gd name="connsiteX46" fmla="*/ 95081 w 3279179"/>
              <a:gd name="connsiteY46" fmla="*/ 2159457 h 3440665"/>
              <a:gd name="connsiteX47" fmla="*/ 448195 w 3279179"/>
              <a:gd name="connsiteY47" fmla="*/ 2180105 h 3440665"/>
              <a:gd name="connsiteX48" fmla="*/ 570306 w 3279179"/>
              <a:gd name="connsiteY48" fmla="*/ 2471785 h 3440665"/>
              <a:gd name="connsiteX49" fmla="*/ 507873 w 3279179"/>
              <a:gd name="connsiteY49" fmla="*/ 2579304 h 3440665"/>
              <a:gd name="connsiteX50" fmla="*/ 415142 w 3279179"/>
              <a:gd name="connsiteY50" fmla="*/ 2731468 h 3440665"/>
              <a:gd name="connsiteX51" fmla="*/ 526787 w 3279179"/>
              <a:gd name="connsiteY51" fmla="*/ 2900002 h 3440665"/>
              <a:gd name="connsiteX52" fmla="*/ 744201 w 3279179"/>
              <a:gd name="connsiteY52" fmla="*/ 2861496 h 3440665"/>
              <a:gd name="connsiteX53" fmla="*/ 930949 w 3279179"/>
              <a:gd name="connsiteY53" fmla="*/ 2802528 h 3440665"/>
              <a:gd name="connsiteX54" fmla="*/ 1002563 w 3279179"/>
              <a:gd name="connsiteY54" fmla="*/ 2857776 h 3440665"/>
              <a:gd name="connsiteX55" fmla="*/ 862272 w 3279179"/>
              <a:gd name="connsiteY55" fmla="*/ 3229629 h 3440665"/>
              <a:gd name="connsiteX56" fmla="*/ 1113657 w 3279179"/>
              <a:gd name="connsiteY56" fmla="*/ 3232420 h 3440665"/>
              <a:gd name="connsiteX57" fmla="*/ 1156075 w 3279179"/>
              <a:gd name="connsiteY57" fmla="*/ 3111693 h 3440665"/>
              <a:gd name="connsiteX58" fmla="*/ 1315279 w 3279179"/>
              <a:gd name="connsiteY58" fmla="*/ 3130853 h 3440665"/>
              <a:gd name="connsiteX59" fmla="*/ 1381017 w 3279179"/>
              <a:gd name="connsiteY59" fmla="*/ 3275576 h 3440665"/>
              <a:gd name="connsiteX60" fmla="*/ 1503496 w 3279179"/>
              <a:gd name="connsiteY60" fmla="*/ 3248045 h 3440665"/>
              <a:gd name="connsiteX61" fmla="*/ 1531958 w 3279179"/>
              <a:gd name="connsiteY61" fmla="*/ 3173451 h 3440665"/>
              <a:gd name="connsiteX62" fmla="*/ 1550137 w 3279179"/>
              <a:gd name="connsiteY62" fmla="*/ 3107786 h 3440665"/>
              <a:gd name="connsiteX63" fmla="*/ 1689877 w 3279179"/>
              <a:gd name="connsiteY63" fmla="*/ 3136805 h 3440665"/>
              <a:gd name="connsiteX64" fmla="*/ 1773978 w 3279179"/>
              <a:gd name="connsiteY64" fmla="*/ 3364308 h 3440665"/>
              <a:gd name="connsiteX65" fmla="*/ 1893518 w 3279179"/>
              <a:gd name="connsiteY65" fmla="*/ 3436855 h 3440665"/>
              <a:gd name="connsiteX66" fmla="*/ 1942914 w 3279179"/>
              <a:gd name="connsiteY66" fmla="*/ 3340869 h 3440665"/>
              <a:gd name="connsiteX67" fmla="*/ 2057864 w 3279179"/>
              <a:gd name="connsiteY67" fmla="*/ 3064258 h 3440665"/>
              <a:gd name="connsiteX68" fmla="*/ 2402898 w 3279179"/>
              <a:gd name="connsiteY68" fmla="*/ 2946507 h 3440665"/>
              <a:gd name="connsiteX69" fmla="*/ 2699639 w 3279179"/>
              <a:gd name="connsiteY69" fmla="*/ 2788390 h 3440665"/>
              <a:gd name="connsiteX70" fmla="*/ 2805407 w 3279179"/>
              <a:gd name="connsiteY70" fmla="*/ 2911349 h 3440665"/>
              <a:gd name="connsiteX71" fmla="*/ 2883081 w 3279179"/>
              <a:gd name="connsiteY71" fmla="*/ 2985199 h 3440665"/>
              <a:gd name="connsiteX72" fmla="*/ 3075522 w 3279179"/>
              <a:gd name="connsiteY72" fmla="*/ 3103694 h 3440665"/>
              <a:gd name="connsiteX73" fmla="*/ 3274756 w 3279179"/>
              <a:gd name="connsiteY73" fmla="*/ 3040819 h 3440665"/>
              <a:gd name="connsiteX74" fmla="*/ 2930457 w 3279179"/>
              <a:gd name="connsiteY74" fmla="*/ 2641435 h 3440665"/>
              <a:gd name="connsiteX0" fmla="*/ 2930457 w 3279179"/>
              <a:gd name="connsiteY0" fmla="*/ 2641435 h 3440665"/>
              <a:gd name="connsiteX1" fmla="*/ 2789065 w 3279179"/>
              <a:gd name="connsiteY1" fmla="*/ 2547309 h 3440665"/>
              <a:gd name="connsiteX2" fmla="*/ 2874818 w 3279179"/>
              <a:gd name="connsiteY2" fmla="*/ 2471040 h 3440665"/>
              <a:gd name="connsiteX3" fmla="*/ 2906953 w 3279179"/>
              <a:gd name="connsiteY3" fmla="*/ 2372822 h 3440665"/>
              <a:gd name="connsiteX4" fmla="*/ 2730672 w 3279179"/>
              <a:gd name="connsiteY4" fmla="*/ 2226424 h 3440665"/>
              <a:gd name="connsiteX5" fmla="*/ 2640144 w 3279179"/>
              <a:gd name="connsiteY5" fmla="*/ 2001154 h 3440665"/>
              <a:gd name="connsiteX6" fmla="*/ 2832033 w 3279179"/>
              <a:gd name="connsiteY6" fmla="*/ 1789092 h 3440665"/>
              <a:gd name="connsiteX7" fmla="*/ 2835706 w 3279179"/>
              <a:gd name="connsiteY7" fmla="*/ 1770490 h 3440665"/>
              <a:gd name="connsiteX8" fmla="*/ 2744260 w 3279179"/>
              <a:gd name="connsiteY8" fmla="*/ 1687897 h 3440665"/>
              <a:gd name="connsiteX9" fmla="*/ 2740587 w 3279179"/>
              <a:gd name="connsiteY9" fmla="*/ 1688641 h 3440665"/>
              <a:gd name="connsiteX10" fmla="*/ 2775109 w 3279179"/>
              <a:gd name="connsiteY10" fmla="*/ 1680270 h 3440665"/>
              <a:gd name="connsiteX11" fmla="*/ 2821268 w 3279179"/>
              <a:gd name="connsiteY11" fmla="*/ 1664233 h 3440665"/>
              <a:gd name="connsiteX12" fmla="*/ 2795887 w 3279179"/>
              <a:gd name="connsiteY12" fmla="*/ 1583113 h 3440665"/>
              <a:gd name="connsiteX13" fmla="*/ 2743995 w 3279179"/>
              <a:gd name="connsiteY13" fmla="*/ 1464782 h 3440665"/>
              <a:gd name="connsiteX14" fmla="*/ 2680541 w 3279179"/>
              <a:gd name="connsiteY14" fmla="*/ 1460767 h 3440665"/>
              <a:gd name="connsiteX15" fmla="*/ 2624352 w 3279179"/>
              <a:gd name="connsiteY15" fmla="*/ 1059522 h 3440665"/>
              <a:gd name="connsiteX16" fmla="*/ 2595523 w 3279179"/>
              <a:gd name="connsiteY16" fmla="*/ 1051895 h 3440665"/>
              <a:gd name="connsiteX17" fmla="*/ 2624352 w 3279179"/>
              <a:gd name="connsiteY17" fmla="*/ 1003902 h 3440665"/>
              <a:gd name="connsiteX18" fmla="*/ 2733977 w 3279179"/>
              <a:gd name="connsiteY18" fmla="*/ 749985 h 3440665"/>
              <a:gd name="connsiteX19" fmla="*/ 2626004 w 3279179"/>
              <a:gd name="connsiteY19" fmla="*/ 534202 h 3440665"/>
              <a:gd name="connsiteX20" fmla="*/ 2426035 w 3279179"/>
              <a:gd name="connsiteY20" fmla="*/ 653441 h 3440665"/>
              <a:gd name="connsiteX21" fmla="*/ 2352585 w 3279179"/>
              <a:gd name="connsiteY21" fmla="*/ 789793 h 3440665"/>
              <a:gd name="connsiteX22" fmla="*/ 2133518 w 3279179"/>
              <a:gd name="connsiteY22" fmla="*/ 681158 h 3440665"/>
              <a:gd name="connsiteX23" fmla="*/ 1959624 w 3279179"/>
              <a:gd name="connsiteY23" fmla="*/ 630374 h 3440665"/>
              <a:gd name="connsiteX24" fmla="*/ 1908759 w 3279179"/>
              <a:gd name="connsiteY24" fmla="*/ 632048 h 3440665"/>
              <a:gd name="connsiteX25" fmla="*/ 1841919 w 3279179"/>
              <a:gd name="connsiteY25" fmla="*/ 494394 h 3440665"/>
              <a:gd name="connsiteX26" fmla="*/ 1893886 w 3279179"/>
              <a:gd name="connsiteY26" fmla="*/ 250522 h 3440665"/>
              <a:gd name="connsiteX27" fmla="*/ 1736334 w 3279179"/>
              <a:gd name="connsiteY27" fmla="*/ 697 h 3440665"/>
              <a:gd name="connsiteX28" fmla="*/ 1522777 w 3279179"/>
              <a:gd name="connsiteY28" fmla="*/ 511135 h 3440665"/>
              <a:gd name="connsiteX29" fmla="*/ 1355126 w 3279179"/>
              <a:gd name="connsiteY29" fmla="*/ 552990 h 3440665"/>
              <a:gd name="connsiteX30" fmla="*/ 1249357 w 3279179"/>
              <a:gd name="connsiteY30" fmla="*/ 389851 h 3440665"/>
              <a:gd name="connsiteX31" fmla="*/ 1206572 w 3279179"/>
              <a:gd name="connsiteY31" fmla="*/ 183183 h 3440665"/>
              <a:gd name="connsiteX32" fmla="*/ 872005 w 3279179"/>
              <a:gd name="connsiteY32" fmla="*/ 284749 h 3440665"/>
              <a:gd name="connsiteX33" fmla="*/ 1002563 w 3279179"/>
              <a:gd name="connsiteY33" fmla="*/ 601169 h 3440665"/>
              <a:gd name="connsiteX34" fmla="*/ 1041308 w 3279179"/>
              <a:gd name="connsiteY34" fmla="*/ 775656 h 3440665"/>
              <a:gd name="connsiteX35" fmla="*/ 870719 w 3279179"/>
              <a:gd name="connsiteY35" fmla="*/ 898057 h 3440665"/>
              <a:gd name="connsiteX36" fmla="*/ 670566 w 3279179"/>
              <a:gd name="connsiteY36" fmla="*/ 909218 h 3440665"/>
              <a:gd name="connsiteX37" fmla="*/ 403757 w 3279179"/>
              <a:gd name="connsiteY37" fmla="*/ 1102493 h 3440665"/>
              <a:gd name="connsiteX38" fmla="*/ 376764 w 3279179"/>
              <a:gd name="connsiteY38" fmla="*/ 1338738 h 3440665"/>
              <a:gd name="connsiteX39" fmla="*/ 247675 w 3279179"/>
              <a:gd name="connsiteY39" fmla="*/ 1590051 h 3440665"/>
              <a:gd name="connsiteX40" fmla="*/ 68272 w 3279179"/>
              <a:gd name="connsiteY40" fmla="*/ 1576285 h 3440665"/>
              <a:gd name="connsiteX41" fmla="*/ 113811 w 3279179"/>
              <a:gd name="connsiteY41" fmla="*/ 1777744 h 3440665"/>
              <a:gd name="connsiteX42" fmla="*/ 246389 w 3279179"/>
              <a:gd name="connsiteY42" fmla="*/ 1760817 h 3440665"/>
              <a:gd name="connsiteX43" fmla="*/ 315249 w 3279179"/>
              <a:gd name="connsiteY43" fmla="*/ 1805461 h 3440665"/>
              <a:gd name="connsiteX44" fmla="*/ 219213 w 3279179"/>
              <a:gd name="connsiteY44" fmla="*/ 1869452 h 3440665"/>
              <a:gd name="connsiteX45" fmla="*/ 115647 w 3279179"/>
              <a:gd name="connsiteY45" fmla="*/ 1893077 h 3440665"/>
              <a:gd name="connsiteX46" fmla="*/ 95081 w 3279179"/>
              <a:gd name="connsiteY46" fmla="*/ 2159457 h 3440665"/>
              <a:gd name="connsiteX47" fmla="*/ 448195 w 3279179"/>
              <a:gd name="connsiteY47" fmla="*/ 2180105 h 3440665"/>
              <a:gd name="connsiteX48" fmla="*/ 570306 w 3279179"/>
              <a:gd name="connsiteY48" fmla="*/ 2471785 h 3440665"/>
              <a:gd name="connsiteX49" fmla="*/ 507873 w 3279179"/>
              <a:gd name="connsiteY49" fmla="*/ 2579304 h 3440665"/>
              <a:gd name="connsiteX50" fmla="*/ 415142 w 3279179"/>
              <a:gd name="connsiteY50" fmla="*/ 2731468 h 3440665"/>
              <a:gd name="connsiteX51" fmla="*/ 526787 w 3279179"/>
              <a:gd name="connsiteY51" fmla="*/ 2900002 h 3440665"/>
              <a:gd name="connsiteX52" fmla="*/ 744201 w 3279179"/>
              <a:gd name="connsiteY52" fmla="*/ 2861496 h 3440665"/>
              <a:gd name="connsiteX53" fmla="*/ 930949 w 3279179"/>
              <a:gd name="connsiteY53" fmla="*/ 2802528 h 3440665"/>
              <a:gd name="connsiteX54" fmla="*/ 1002563 w 3279179"/>
              <a:gd name="connsiteY54" fmla="*/ 2857776 h 3440665"/>
              <a:gd name="connsiteX55" fmla="*/ 862272 w 3279179"/>
              <a:gd name="connsiteY55" fmla="*/ 3229629 h 3440665"/>
              <a:gd name="connsiteX56" fmla="*/ 1113657 w 3279179"/>
              <a:gd name="connsiteY56" fmla="*/ 3232420 h 3440665"/>
              <a:gd name="connsiteX57" fmla="*/ 1156075 w 3279179"/>
              <a:gd name="connsiteY57" fmla="*/ 3111693 h 3440665"/>
              <a:gd name="connsiteX58" fmla="*/ 1315279 w 3279179"/>
              <a:gd name="connsiteY58" fmla="*/ 3130853 h 3440665"/>
              <a:gd name="connsiteX59" fmla="*/ 1381017 w 3279179"/>
              <a:gd name="connsiteY59" fmla="*/ 3275576 h 3440665"/>
              <a:gd name="connsiteX60" fmla="*/ 1503496 w 3279179"/>
              <a:gd name="connsiteY60" fmla="*/ 3248045 h 3440665"/>
              <a:gd name="connsiteX61" fmla="*/ 1531958 w 3279179"/>
              <a:gd name="connsiteY61" fmla="*/ 3173451 h 3440665"/>
              <a:gd name="connsiteX62" fmla="*/ 1550137 w 3279179"/>
              <a:gd name="connsiteY62" fmla="*/ 3107786 h 3440665"/>
              <a:gd name="connsiteX63" fmla="*/ 1689877 w 3279179"/>
              <a:gd name="connsiteY63" fmla="*/ 3136805 h 3440665"/>
              <a:gd name="connsiteX64" fmla="*/ 1773978 w 3279179"/>
              <a:gd name="connsiteY64" fmla="*/ 3364308 h 3440665"/>
              <a:gd name="connsiteX65" fmla="*/ 1893518 w 3279179"/>
              <a:gd name="connsiteY65" fmla="*/ 3436855 h 3440665"/>
              <a:gd name="connsiteX66" fmla="*/ 1942914 w 3279179"/>
              <a:gd name="connsiteY66" fmla="*/ 3340869 h 3440665"/>
              <a:gd name="connsiteX67" fmla="*/ 2057864 w 3279179"/>
              <a:gd name="connsiteY67" fmla="*/ 3064258 h 3440665"/>
              <a:gd name="connsiteX68" fmla="*/ 2402898 w 3279179"/>
              <a:gd name="connsiteY68" fmla="*/ 2946507 h 3440665"/>
              <a:gd name="connsiteX69" fmla="*/ 2699639 w 3279179"/>
              <a:gd name="connsiteY69" fmla="*/ 2788390 h 3440665"/>
              <a:gd name="connsiteX70" fmla="*/ 2805407 w 3279179"/>
              <a:gd name="connsiteY70" fmla="*/ 2911349 h 3440665"/>
              <a:gd name="connsiteX71" fmla="*/ 2883081 w 3279179"/>
              <a:gd name="connsiteY71" fmla="*/ 2985199 h 3440665"/>
              <a:gd name="connsiteX72" fmla="*/ 3075522 w 3279179"/>
              <a:gd name="connsiteY72" fmla="*/ 3103694 h 3440665"/>
              <a:gd name="connsiteX73" fmla="*/ 3274756 w 3279179"/>
              <a:gd name="connsiteY73" fmla="*/ 3040819 h 3440665"/>
              <a:gd name="connsiteX74" fmla="*/ 2930457 w 3279179"/>
              <a:gd name="connsiteY74" fmla="*/ 2641435 h 3440665"/>
              <a:gd name="connsiteX0" fmla="*/ 2930457 w 3279179"/>
              <a:gd name="connsiteY0" fmla="*/ 2641435 h 3440665"/>
              <a:gd name="connsiteX1" fmla="*/ 2789065 w 3279179"/>
              <a:gd name="connsiteY1" fmla="*/ 2547309 h 3440665"/>
              <a:gd name="connsiteX2" fmla="*/ 2874818 w 3279179"/>
              <a:gd name="connsiteY2" fmla="*/ 2471040 h 3440665"/>
              <a:gd name="connsiteX3" fmla="*/ 2906953 w 3279179"/>
              <a:gd name="connsiteY3" fmla="*/ 2372822 h 3440665"/>
              <a:gd name="connsiteX4" fmla="*/ 2730672 w 3279179"/>
              <a:gd name="connsiteY4" fmla="*/ 2226424 h 3440665"/>
              <a:gd name="connsiteX5" fmla="*/ 2640144 w 3279179"/>
              <a:gd name="connsiteY5" fmla="*/ 2001154 h 3440665"/>
              <a:gd name="connsiteX6" fmla="*/ 2832033 w 3279179"/>
              <a:gd name="connsiteY6" fmla="*/ 1789092 h 3440665"/>
              <a:gd name="connsiteX7" fmla="*/ 2835706 w 3279179"/>
              <a:gd name="connsiteY7" fmla="*/ 1770490 h 3440665"/>
              <a:gd name="connsiteX8" fmla="*/ 2744260 w 3279179"/>
              <a:gd name="connsiteY8" fmla="*/ 1687897 h 3440665"/>
              <a:gd name="connsiteX9" fmla="*/ 2740587 w 3279179"/>
              <a:gd name="connsiteY9" fmla="*/ 1688641 h 3440665"/>
              <a:gd name="connsiteX10" fmla="*/ 2775109 w 3279179"/>
              <a:gd name="connsiteY10" fmla="*/ 1680270 h 3440665"/>
              <a:gd name="connsiteX11" fmla="*/ 2821268 w 3279179"/>
              <a:gd name="connsiteY11" fmla="*/ 1664233 h 3440665"/>
              <a:gd name="connsiteX12" fmla="*/ 2795887 w 3279179"/>
              <a:gd name="connsiteY12" fmla="*/ 1583113 h 3440665"/>
              <a:gd name="connsiteX13" fmla="*/ 2743995 w 3279179"/>
              <a:gd name="connsiteY13" fmla="*/ 1464782 h 3440665"/>
              <a:gd name="connsiteX14" fmla="*/ 2680541 w 3279179"/>
              <a:gd name="connsiteY14" fmla="*/ 1460767 h 3440665"/>
              <a:gd name="connsiteX15" fmla="*/ 2624352 w 3279179"/>
              <a:gd name="connsiteY15" fmla="*/ 1059522 h 3440665"/>
              <a:gd name="connsiteX16" fmla="*/ 2595523 w 3279179"/>
              <a:gd name="connsiteY16" fmla="*/ 1051895 h 3440665"/>
              <a:gd name="connsiteX17" fmla="*/ 2624352 w 3279179"/>
              <a:gd name="connsiteY17" fmla="*/ 1003902 h 3440665"/>
              <a:gd name="connsiteX18" fmla="*/ 2733977 w 3279179"/>
              <a:gd name="connsiteY18" fmla="*/ 749985 h 3440665"/>
              <a:gd name="connsiteX19" fmla="*/ 2626004 w 3279179"/>
              <a:gd name="connsiteY19" fmla="*/ 534202 h 3440665"/>
              <a:gd name="connsiteX20" fmla="*/ 2426035 w 3279179"/>
              <a:gd name="connsiteY20" fmla="*/ 653441 h 3440665"/>
              <a:gd name="connsiteX21" fmla="*/ 2352585 w 3279179"/>
              <a:gd name="connsiteY21" fmla="*/ 789793 h 3440665"/>
              <a:gd name="connsiteX22" fmla="*/ 2133518 w 3279179"/>
              <a:gd name="connsiteY22" fmla="*/ 681158 h 3440665"/>
              <a:gd name="connsiteX23" fmla="*/ 1959624 w 3279179"/>
              <a:gd name="connsiteY23" fmla="*/ 630374 h 3440665"/>
              <a:gd name="connsiteX24" fmla="*/ 1908759 w 3279179"/>
              <a:gd name="connsiteY24" fmla="*/ 632048 h 3440665"/>
              <a:gd name="connsiteX25" fmla="*/ 1841919 w 3279179"/>
              <a:gd name="connsiteY25" fmla="*/ 494394 h 3440665"/>
              <a:gd name="connsiteX26" fmla="*/ 1893886 w 3279179"/>
              <a:gd name="connsiteY26" fmla="*/ 250522 h 3440665"/>
              <a:gd name="connsiteX27" fmla="*/ 1736334 w 3279179"/>
              <a:gd name="connsiteY27" fmla="*/ 697 h 3440665"/>
              <a:gd name="connsiteX28" fmla="*/ 1522777 w 3279179"/>
              <a:gd name="connsiteY28" fmla="*/ 511135 h 3440665"/>
              <a:gd name="connsiteX29" fmla="*/ 1355126 w 3279179"/>
              <a:gd name="connsiteY29" fmla="*/ 552990 h 3440665"/>
              <a:gd name="connsiteX30" fmla="*/ 1249357 w 3279179"/>
              <a:gd name="connsiteY30" fmla="*/ 389851 h 3440665"/>
              <a:gd name="connsiteX31" fmla="*/ 1206572 w 3279179"/>
              <a:gd name="connsiteY31" fmla="*/ 183183 h 3440665"/>
              <a:gd name="connsiteX32" fmla="*/ 872005 w 3279179"/>
              <a:gd name="connsiteY32" fmla="*/ 284749 h 3440665"/>
              <a:gd name="connsiteX33" fmla="*/ 1002563 w 3279179"/>
              <a:gd name="connsiteY33" fmla="*/ 601169 h 3440665"/>
              <a:gd name="connsiteX34" fmla="*/ 1041308 w 3279179"/>
              <a:gd name="connsiteY34" fmla="*/ 775656 h 3440665"/>
              <a:gd name="connsiteX35" fmla="*/ 870719 w 3279179"/>
              <a:gd name="connsiteY35" fmla="*/ 898057 h 3440665"/>
              <a:gd name="connsiteX36" fmla="*/ 670566 w 3279179"/>
              <a:gd name="connsiteY36" fmla="*/ 909218 h 3440665"/>
              <a:gd name="connsiteX37" fmla="*/ 403757 w 3279179"/>
              <a:gd name="connsiteY37" fmla="*/ 1102493 h 3440665"/>
              <a:gd name="connsiteX38" fmla="*/ 376764 w 3279179"/>
              <a:gd name="connsiteY38" fmla="*/ 1338738 h 3440665"/>
              <a:gd name="connsiteX39" fmla="*/ 247675 w 3279179"/>
              <a:gd name="connsiteY39" fmla="*/ 1590051 h 3440665"/>
              <a:gd name="connsiteX40" fmla="*/ 68272 w 3279179"/>
              <a:gd name="connsiteY40" fmla="*/ 1576285 h 3440665"/>
              <a:gd name="connsiteX41" fmla="*/ 113811 w 3279179"/>
              <a:gd name="connsiteY41" fmla="*/ 1777744 h 3440665"/>
              <a:gd name="connsiteX42" fmla="*/ 246389 w 3279179"/>
              <a:gd name="connsiteY42" fmla="*/ 1760817 h 3440665"/>
              <a:gd name="connsiteX43" fmla="*/ 315249 w 3279179"/>
              <a:gd name="connsiteY43" fmla="*/ 1805461 h 3440665"/>
              <a:gd name="connsiteX44" fmla="*/ 219213 w 3279179"/>
              <a:gd name="connsiteY44" fmla="*/ 1869452 h 3440665"/>
              <a:gd name="connsiteX45" fmla="*/ 115647 w 3279179"/>
              <a:gd name="connsiteY45" fmla="*/ 1893077 h 3440665"/>
              <a:gd name="connsiteX46" fmla="*/ 383599 w 3279179"/>
              <a:gd name="connsiteY46" fmla="*/ 1979561 h 3440665"/>
              <a:gd name="connsiteX47" fmla="*/ 448195 w 3279179"/>
              <a:gd name="connsiteY47" fmla="*/ 2180105 h 3440665"/>
              <a:gd name="connsiteX48" fmla="*/ 570306 w 3279179"/>
              <a:gd name="connsiteY48" fmla="*/ 2471785 h 3440665"/>
              <a:gd name="connsiteX49" fmla="*/ 507873 w 3279179"/>
              <a:gd name="connsiteY49" fmla="*/ 2579304 h 3440665"/>
              <a:gd name="connsiteX50" fmla="*/ 415142 w 3279179"/>
              <a:gd name="connsiteY50" fmla="*/ 2731468 h 3440665"/>
              <a:gd name="connsiteX51" fmla="*/ 526787 w 3279179"/>
              <a:gd name="connsiteY51" fmla="*/ 2900002 h 3440665"/>
              <a:gd name="connsiteX52" fmla="*/ 744201 w 3279179"/>
              <a:gd name="connsiteY52" fmla="*/ 2861496 h 3440665"/>
              <a:gd name="connsiteX53" fmla="*/ 930949 w 3279179"/>
              <a:gd name="connsiteY53" fmla="*/ 2802528 h 3440665"/>
              <a:gd name="connsiteX54" fmla="*/ 1002563 w 3279179"/>
              <a:gd name="connsiteY54" fmla="*/ 2857776 h 3440665"/>
              <a:gd name="connsiteX55" fmla="*/ 862272 w 3279179"/>
              <a:gd name="connsiteY55" fmla="*/ 3229629 h 3440665"/>
              <a:gd name="connsiteX56" fmla="*/ 1113657 w 3279179"/>
              <a:gd name="connsiteY56" fmla="*/ 3232420 h 3440665"/>
              <a:gd name="connsiteX57" fmla="*/ 1156075 w 3279179"/>
              <a:gd name="connsiteY57" fmla="*/ 3111693 h 3440665"/>
              <a:gd name="connsiteX58" fmla="*/ 1315279 w 3279179"/>
              <a:gd name="connsiteY58" fmla="*/ 3130853 h 3440665"/>
              <a:gd name="connsiteX59" fmla="*/ 1381017 w 3279179"/>
              <a:gd name="connsiteY59" fmla="*/ 3275576 h 3440665"/>
              <a:gd name="connsiteX60" fmla="*/ 1503496 w 3279179"/>
              <a:gd name="connsiteY60" fmla="*/ 3248045 h 3440665"/>
              <a:gd name="connsiteX61" fmla="*/ 1531958 w 3279179"/>
              <a:gd name="connsiteY61" fmla="*/ 3173451 h 3440665"/>
              <a:gd name="connsiteX62" fmla="*/ 1550137 w 3279179"/>
              <a:gd name="connsiteY62" fmla="*/ 3107786 h 3440665"/>
              <a:gd name="connsiteX63" fmla="*/ 1689877 w 3279179"/>
              <a:gd name="connsiteY63" fmla="*/ 3136805 h 3440665"/>
              <a:gd name="connsiteX64" fmla="*/ 1773978 w 3279179"/>
              <a:gd name="connsiteY64" fmla="*/ 3364308 h 3440665"/>
              <a:gd name="connsiteX65" fmla="*/ 1893518 w 3279179"/>
              <a:gd name="connsiteY65" fmla="*/ 3436855 h 3440665"/>
              <a:gd name="connsiteX66" fmla="*/ 1942914 w 3279179"/>
              <a:gd name="connsiteY66" fmla="*/ 3340869 h 3440665"/>
              <a:gd name="connsiteX67" fmla="*/ 2057864 w 3279179"/>
              <a:gd name="connsiteY67" fmla="*/ 3064258 h 3440665"/>
              <a:gd name="connsiteX68" fmla="*/ 2402898 w 3279179"/>
              <a:gd name="connsiteY68" fmla="*/ 2946507 h 3440665"/>
              <a:gd name="connsiteX69" fmla="*/ 2699639 w 3279179"/>
              <a:gd name="connsiteY69" fmla="*/ 2788390 h 3440665"/>
              <a:gd name="connsiteX70" fmla="*/ 2805407 w 3279179"/>
              <a:gd name="connsiteY70" fmla="*/ 2911349 h 3440665"/>
              <a:gd name="connsiteX71" fmla="*/ 2883081 w 3279179"/>
              <a:gd name="connsiteY71" fmla="*/ 2985199 h 3440665"/>
              <a:gd name="connsiteX72" fmla="*/ 3075522 w 3279179"/>
              <a:gd name="connsiteY72" fmla="*/ 3103694 h 3440665"/>
              <a:gd name="connsiteX73" fmla="*/ 3274756 w 3279179"/>
              <a:gd name="connsiteY73" fmla="*/ 3040819 h 3440665"/>
              <a:gd name="connsiteX74" fmla="*/ 2930457 w 3279179"/>
              <a:gd name="connsiteY74" fmla="*/ 2641435 h 3440665"/>
              <a:gd name="connsiteX0" fmla="*/ 2930457 w 3279179"/>
              <a:gd name="connsiteY0" fmla="*/ 2641435 h 3440665"/>
              <a:gd name="connsiteX1" fmla="*/ 2789065 w 3279179"/>
              <a:gd name="connsiteY1" fmla="*/ 2547309 h 3440665"/>
              <a:gd name="connsiteX2" fmla="*/ 2874818 w 3279179"/>
              <a:gd name="connsiteY2" fmla="*/ 2471040 h 3440665"/>
              <a:gd name="connsiteX3" fmla="*/ 2906953 w 3279179"/>
              <a:gd name="connsiteY3" fmla="*/ 2372822 h 3440665"/>
              <a:gd name="connsiteX4" fmla="*/ 2730672 w 3279179"/>
              <a:gd name="connsiteY4" fmla="*/ 2226424 h 3440665"/>
              <a:gd name="connsiteX5" fmla="*/ 2640144 w 3279179"/>
              <a:gd name="connsiteY5" fmla="*/ 2001154 h 3440665"/>
              <a:gd name="connsiteX6" fmla="*/ 2832033 w 3279179"/>
              <a:gd name="connsiteY6" fmla="*/ 1789092 h 3440665"/>
              <a:gd name="connsiteX7" fmla="*/ 2835706 w 3279179"/>
              <a:gd name="connsiteY7" fmla="*/ 1770490 h 3440665"/>
              <a:gd name="connsiteX8" fmla="*/ 2744260 w 3279179"/>
              <a:gd name="connsiteY8" fmla="*/ 1687897 h 3440665"/>
              <a:gd name="connsiteX9" fmla="*/ 2740587 w 3279179"/>
              <a:gd name="connsiteY9" fmla="*/ 1688641 h 3440665"/>
              <a:gd name="connsiteX10" fmla="*/ 2775109 w 3279179"/>
              <a:gd name="connsiteY10" fmla="*/ 1680270 h 3440665"/>
              <a:gd name="connsiteX11" fmla="*/ 2821268 w 3279179"/>
              <a:gd name="connsiteY11" fmla="*/ 1664233 h 3440665"/>
              <a:gd name="connsiteX12" fmla="*/ 2795887 w 3279179"/>
              <a:gd name="connsiteY12" fmla="*/ 1583113 h 3440665"/>
              <a:gd name="connsiteX13" fmla="*/ 2743995 w 3279179"/>
              <a:gd name="connsiteY13" fmla="*/ 1464782 h 3440665"/>
              <a:gd name="connsiteX14" fmla="*/ 2680541 w 3279179"/>
              <a:gd name="connsiteY14" fmla="*/ 1460767 h 3440665"/>
              <a:gd name="connsiteX15" fmla="*/ 2624352 w 3279179"/>
              <a:gd name="connsiteY15" fmla="*/ 1059522 h 3440665"/>
              <a:gd name="connsiteX16" fmla="*/ 2595523 w 3279179"/>
              <a:gd name="connsiteY16" fmla="*/ 1051895 h 3440665"/>
              <a:gd name="connsiteX17" fmla="*/ 2624352 w 3279179"/>
              <a:gd name="connsiteY17" fmla="*/ 1003902 h 3440665"/>
              <a:gd name="connsiteX18" fmla="*/ 2733977 w 3279179"/>
              <a:gd name="connsiteY18" fmla="*/ 749985 h 3440665"/>
              <a:gd name="connsiteX19" fmla="*/ 2626004 w 3279179"/>
              <a:gd name="connsiteY19" fmla="*/ 534202 h 3440665"/>
              <a:gd name="connsiteX20" fmla="*/ 2426035 w 3279179"/>
              <a:gd name="connsiteY20" fmla="*/ 653441 h 3440665"/>
              <a:gd name="connsiteX21" fmla="*/ 2352585 w 3279179"/>
              <a:gd name="connsiteY21" fmla="*/ 789793 h 3440665"/>
              <a:gd name="connsiteX22" fmla="*/ 2133518 w 3279179"/>
              <a:gd name="connsiteY22" fmla="*/ 681158 h 3440665"/>
              <a:gd name="connsiteX23" fmla="*/ 1959624 w 3279179"/>
              <a:gd name="connsiteY23" fmla="*/ 630374 h 3440665"/>
              <a:gd name="connsiteX24" fmla="*/ 1908759 w 3279179"/>
              <a:gd name="connsiteY24" fmla="*/ 632048 h 3440665"/>
              <a:gd name="connsiteX25" fmla="*/ 1841919 w 3279179"/>
              <a:gd name="connsiteY25" fmla="*/ 494394 h 3440665"/>
              <a:gd name="connsiteX26" fmla="*/ 1893886 w 3279179"/>
              <a:gd name="connsiteY26" fmla="*/ 250522 h 3440665"/>
              <a:gd name="connsiteX27" fmla="*/ 1736334 w 3279179"/>
              <a:gd name="connsiteY27" fmla="*/ 697 h 3440665"/>
              <a:gd name="connsiteX28" fmla="*/ 1522777 w 3279179"/>
              <a:gd name="connsiteY28" fmla="*/ 511135 h 3440665"/>
              <a:gd name="connsiteX29" fmla="*/ 1355126 w 3279179"/>
              <a:gd name="connsiteY29" fmla="*/ 552990 h 3440665"/>
              <a:gd name="connsiteX30" fmla="*/ 1249357 w 3279179"/>
              <a:gd name="connsiteY30" fmla="*/ 389851 h 3440665"/>
              <a:gd name="connsiteX31" fmla="*/ 1206572 w 3279179"/>
              <a:gd name="connsiteY31" fmla="*/ 183183 h 3440665"/>
              <a:gd name="connsiteX32" fmla="*/ 872005 w 3279179"/>
              <a:gd name="connsiteY32" fmla="*/ 284749 h 3440665"/>
              <a:gd name="connsiteX33" fmla="*/ 1002563 w 3279179"/>
              <a:gd name="connsiteY33" fmla="*/ 601169 h 3440665"/>
              <a:gd name="connsiteX34" fmla="*/ 1041308 w 3279179"/>
              <a:gd name="connsiteY34" fmla="*/ 775656 h 3440665"/>
              <a:gd name="connsiteX35" fmla="*/ 870719 w 3279179"/>
              <a:gd name="connsiteY35" fmla="*/ 898057 h 3440665"/>
              <a:gd name="connsiteX36" fmla="*/ 670566 w 3279179"/>
              <a:gd name="connsiteY36" fmla="*/ 909218 h 3440665"/>
              <a:gd name="connsiteX37" fmla="*/ 403757 w 3279179"/>
              <a:gd name="connsiteY37" fmla="*/ 1102493 h 3440665"/>
              <a:gd name="connsiteX38" fmla="*/ 376764 w 3279179"/>
              <a:gd name="connsiteY38" fmla="*/ 1338738 h 3440665"/>
              <a:gd name="connsiteX39" fmla="*/ 247675 w 3279179"/>
              <a:gd name="connsiteY39" fmla="*/ 1590051 h 3440665"/>
              <a:gd name="connsiteX40" fmla="*/ 68272 w 3279179"/>
              <a:gd name="connsiteY40" fmla="*/ 1576285 h 3440665"/>
              <a:gd name="connsiteX41" fmla="*/ 113811 w 3279179"/>
              <a:gd name="connsiteY41" fmla="*/ 1777744 h 3440665"/>
              <a:gd name="connsiteX42" fmla="*/ 246389 w 3279179"/>
              <a:gd name="connsiteY42" fmla="*/ 1760817 h 3440665"/>
              <a:gd name="connsiteX43" fmla="*/ 315249 w 3279179"/>
              <a:gd name="connsiteY43" fmla="*/ 1805461 h 3440665"/>
              <a:gd name="connsiteX44" fmla="*/ 219213 w 3279179"/>
              <a:gd name="connsiteY44" fmla="*/ 1869452 h 3440665"/>
              <a:gd name="connsiteX45" fmla="*/ 404165 w 3279179"/>
              <a:gd name="connsiteY45" fmla="*/ 1760523 h 3440665"/>
              <a:gd name="connsiteX46" fmla="*/ 383599 w 3279179"/>
              <a:gd name="connsiteY46" fmla="*/ 1979561 h 3440665"/>
              <a:gd name="connsiteX47" fmla="*/ 448195 w 3279179"/>
              <a:gd name="connsiteY47" fmla="*/ 2180105 h 3440665"/>
              <a:gd name="connsiteX48" fmla="*/ 570306 w 3279179"/>
              <a:gd name="connsiteY48" fmla="*/ 2471785 h 3440665"/>
              <a:gd name="connsiteX49" fmla="*/ 507873 w 3279179"/>
              <a:gd name="connsiteY49" fmla="*/ 2579304 h 3440665"/>
              <a:gd name="connsiteX50" fmla="*/ 415142 w 3279179"/>
              <a:gd name="connsiteY50" fmla="*/ 2731468 h 3440665"/>
              <a:gd name="connsiteX51" fmla="*/ 526787 w 3279179"/>
              <a:gd name="connsiteY51" fmla="*/ 2900002 h 3440665"/>
              <a:gd name="connsiteX52" fmla="*/ 744201 w 3279179"/>
              <a:gd name="connsiteY52" fmla="*/ 2861496 h 3440665"/>
              <a:gd name="connsiteX53" fmla="*/ 930949 w 3279179"/>
              <a:gd name="connsiteY53" fmla="*/ 2802528 h 3440665"/>
              <a:gd name="connsiteX54" fmla="*/ 1002563 w 3279179"/>
              <a:gd name="connsiteY54" fmla="*/ 2857776 h 3440665"/>
              <a:gd name="connsiteX55" fmla="*/ 862272 w 3279179"/>
              <a:gd name="connsiteY55" fmla="*/ 3229629 h 3440665"/>
              <a:gd name="connsiteX56" fmla="*/ 1113657 w 3279179"/>
              <a:gd name="connsiteY56" fmla="*/ 3232420 h 3440665"/>
              <a:gd name="connsiteX57" fmla="*/ 1156075 w 3279179"/>
              <a:gd name="connsiteY57" fmla="*/ 3111693 h 3440665"/>
              <a:gd name="connsiteX58" fmla="*/ 1315279 w 3279179"/>
              <a:gd name="connsiteY58" fmla="*/ 3130853 h 3440665"/>
              <a:gd name="connsiteX59" fmla="*/ 1381017 w 3279179"/>
              <a:gd name="connsiteY59" fmla="*/ 3275576 h 3440665"/>
              <a:gd name="connsiteX60" fmla="*/ 1503496 w 3279179"/>
              <a:gd name="connsiteY60" fmla="*/ 3248045 h 3440665"/>
              <a:gd name="connsiteX61" fmla="*/ 1531958 w 3279179"/>
              <a:gd name="connsiteY61" fmla="*/ 3173451 h 3440665"/>
              <a:gd name="connsiteX62" fmla="*/ 1550137 w 3279179"/>
              <a:gd name="connsiteY62" fmla="*/ 3107786 h 3440665"/>
              <a:gd name="connsiteX63" fmla="*/ 1689877 w 3279179"/>
              <a:gd name="connsiteY63" fmla="*/ 3136805 h 3440665"/>
              <a:gd name="connsiteX64" fmla="*/ 1773978 w 3279179"/>
              <a:gd name="connsiteY64" fmla="*/ 3364308 h 3440665"/>
              <a:gd name="connsiteX65" fmla="*/ 1893518 w 3279179"/>
              <a:gd name="connsiteY65" fmla="*/ 3436855 h 3440665"/>
              <a:gd name="connsiteX66" fmla="*/ 1942914 w 3279179"/>
              <a:gd name="connsiteY66" fmla="*/ 3340869 h 3440665"/>
              <a:gd name="connsiteX67" fmla="*/ 2057864 w 3279179"/>
              <a:gd name="connsiteY67" fmla="*/ 3064258 h 3440665"/>
              <a:gd name="connsiteX68" fmla="*/ 2402898 w 3279179"/>
              <a:gd name="connsiteY68" fmla="*/ 2946507 h 3440665"/>
              <a:gd name="connsiteX69" fmla="*/ 2699639 w 3279179"/>
              <a:gd name="connsiteY69" fmla="*/ 2788390 h 3440665"/>
              <a:gd name="connsiteX70" fmla="*/ 2805407 w 3279179"/>
              <a:gd name="connsiteY70" fmla="*/ 2911349 h 3440665"/>
              <a:gd name="connsiteX71" fmla="*/ 2883081 w 3279179"/>
              <a:gd name="connsiteY71" fmla="*/ 2985199 h 3440665"/>
              <a:gd name="connsiteX72" fmla="*/ 3075522 w 3279179"/>
              <a:gd name="connsiteY72" fmla="*/ 3103694 h 3440665"/>
              <a:gd name="connsiteX73" fmla="*/ 3274756 w 3279179"/>
              <a:gd name="connsiteY73" fmla="*/ 3040819 h 3440665"/>
              <a:gd name="connsiteX74" fmla="*/ 2930457 w 3279179"/>
              <a:gd name="connsiteY74" fmla="*/ 2641435 h 3440665"/>
              <a:gd name="connsiteX0" fmla="*/ 2819821 w 3168543"/>
              <a:gd name="connsiteY0" fmla="*/ 2641435 h 3440665"/>
              <a:gd name="connsiteX1" fmla="*/ 2678429 w 3168543"/>
              <a:gd name="connsiteY1" fmla="*/ 2547309 h 3440665"/>
              <a:gd name="connsiteX2" fmla="*/ 2764182 w 3168543"/>
              <a:gd name="connsiteY2" fmla="*/ 2471040 h 3440665"/>
              <a:gd name="connsiteX3" fmla="*/ 2796317 w 3168543"/>
              <a:gd name="connsiteY3" fmla="*/ 2372822 h 3440665"/>
              <a:gd name="connsiteX4" fmla="*/ 2620036 w 3168543"/>
              <a:gd name="connsiteY4" fmla="*/ 2226424 h 3440665"/>
              <a:gd name="connsiteX5" fmla="*/ 2529508 w 3168543"/>
              <a:gd name="connsiteY5" fmla="*/ 2001154 h 3440665"/>
              <a:gd name="connsiteX6" fmla="*/ 2721397 w 3168543"/>
              <a:gd name="connsiteY6" fmla="*/ 1789092 h 3440665"/>
              <a:gd name="connsiteX7" fmla="*/ 2725070 w 3168543"/>
              <a:gd name="connsiteY7" fmla="*/ 1770490 h 3440665"/>
              <a:gd name="connsiteX8" fmla="*/ 2633624 w 3168543"/>
              <a:gd name="connsiteY8" fmla="*/ 1687897 h 3440665"/>
              <a:gd name="connsiteX9" fmla="*/ 2629951 w 3168543"/>
              <a:gd name="connsiteY9" fmla="*/ 1688641 h 3440665"/>
              <a:gd name="connsiteX10" fmla="*/ 2664473 w 3168543"/>
              <a:gd name="connsiteY10" fmla="*/ 1680270 h 3440665"/>
              <a:gd name="connsiteX11" fmla="*/ 2710632 w 3168543"/>
              <a:gd name="connsiteY11" fmla="*/ 1664233 h 3440665"/>
              <a:gd name="connsiteX12" fmla="*/ 2685251 w 3168543"/>
              <a:gd name="connsiteY12" fmla="*/ 1583113 h 3440665"/>
              <a:gd name="connsiteX13" fmla="*/ 2633359 w 3168543"/>
              <a:gd name="connsiteY13" fmla="*/ 1464782 h 3440665"/>
              <a:gd name="connsiteX14" fmla="*/ 2569905 w 3168543"/>
              <a:gd name="connsiteY14" fmla="*/ 1460767 h 3440665"/>
              <a:gd name="connsiteX15" fmla="*/ 2513716 w 3168543"/>
              <a:gd name="connsiteY15" fmla="*/ 1059522 h 3440665"/>
              <a:gd name="connsiteX16" fmla="*/ 2484887 w 3168543"/>
              <a:gd name="connsiteY16" fmla="*/ 1051895 h 3440665"/>
              <a:gd name="connsiteX17" fmla="*/ 2513716 w 3168543"/>
              <a:gd name="connsiteY17" fmla="*/ 1003902 h 3440665"/>
              <a:gd name="connsiteX18" fmla="*/ 2623341 w 3168543"/>
              <a:gd name="connsiteY18" fmla="*/ 749985 h 3440665"/>
              <a:gd name="connsiteX19" fmla="*/ 2515368 w 3168543"/>
              <a:gd name="connsiteY19" fmla="*/ 534202 h 3440665"/>
              <a:gd name="connsiteX20" fmla="*/ 2315399 w 3168543"/>
              <a:gd name="connsiteY20" fmla="*/ 653441 h 3440665"/>
              <a:gd name="connsiteX21" fmla="*/ 2241949 w 3168543"/>
              <a:gd name="connsiteY21" fmla="*/ 789793 h 3440665"/>
              <a:gd name="connsiteX22" fmla="*/ 2022882 w 3168543"/>
              <a:gd name="connsiteY22" fmla="*/ 681158 h 3440665"/>
              <a:gd name="connsiteX23" fmla="*/ 1848988 w 3168543"/>
              <a:gd name="connsiteY23" fmla="*/ 630374 h 3440665"/>
              <a:gd name="connsiteX24" fmla="*/ 1798123 w 3168543"/>
              <a:gd name="connsiteY24" fmla="*/ 632048 h 3440665"/>
              <a:gd name="connsiteX25" fmla="*/ 1731283 w 3168543"/>
              <a:gd name="connsiteY25" fmla="*/ 494394 h 3440665"/>
              <a:gd name="connsiteX26" fmla="*/ 1783250 w 3168543"/>
              <a:gd name="connsiteY26" fmla="*/ 250522 h 3440665"/>
              <a:gd name="connsiteX27" fmla="*/ 1625698 w 3168543"/>
              <a:gd name="connsiteY27" fmla="*/ 697 h 3440665"/>
              <a:gd name="connsiteX28" fmla="*/ 1412141 w 3168543"/>
              <a:gd name="connsiteY28" fmla="*/ 511135 h 3440665"/>
              <a:gd name="connsiteX29" fmla="*/ 1244490 w 3168543"/>
              <a:gd name="connsiteY29" fmla="*/ 552990 h 3440665"/>
              <a:gd name="connsiteX30" fmla="*/ 1138721 w 3168543"/>
              <a:gd name="connsiteY30" fmla="*/ 389851 h 3440665"/>
              <a:gd name="connsiteX31" fmla="*/ 1095936 w 3168543"/>
              <a:gd name="connsiteY31" fmla="*/ 183183 h 3440665"/>
              <a:gd name="connsiteX32" fmla="*/ 761369 w 3168543"/>
              <a:gd name="connsiteY32" fmla="*/ 284749 h 3440665"/>
              <a:gd name="connsiteX33" fmla="*/ 891927 w 3168543"/>
              <a:gd name="connsiteY33" fmla="*/ 601169 h 3440665"/>
              <a:gd name="connsiteX34" fmla="*/ 930672 w 3168543"/>
              <a:gd name="connsiteY34" fmla="*/ 775656 h 3440665"/>
              <a:gd name="connsiteX35" fmla="*/ 760083 w 3168543"/>
              <a:gd name="connsiteY35" fmla="*/ 898057 h 3440665"/>
              <a:gd name="connsiteX36" fmla="*/ 559930 w 3168543"/>
              <a:gd name="connsiteY36" fmla="*/ 909218 h 3440665"/>
              <a:gd name="connsiteX37" fmla="*/ 293121 w 3168543"/>
              <a:gd name="connsiteY37" fmla="*/ 1102493 h 3440665"/>
              <a:gd name="connsiteX38" fmla="*/ 266128 w 3168543"/>
              <a:gd name="connsiteY38" fmla="*/ 1338738 h 3440665"/>
              <a:gd name="connsiteX39" fmla="*/ 137039 w 3168543"/>
              <a:gd name="connsiteY39" fmla="*/ 1590051 h 3440665"/>
              <a:gd name="connsiteX40" fmla="*/ 279876 w 3168543"/>
              <a:gd name="connsiteY40" fmla="*/ 1434263 h 3440665"/>
              <a:gd name="connsiteX41" fmla="*/ 3175 w 3168543"/>
              <a:gd name="connsiteY41" fmla="*/ 1777744 h 3440665"/>
              <a:gd name="connsiteX42" fmla="*/ 135753 w 3168543"/>
              <a:gd name="connsiteY42" fmla="*/ 1760817 h 3440665"/>
              <a:gd name="connsiteX43" fmla="*/ 204613 w 3168543"/>
              <a:gd name="connsiteY43" fmla="*/ 1805461 h 3440665"/>
              <a:gd name="connsiteX44" fmla="*/ 108577 w 3168543"/>
              <a:gd name="connsiteY44" fmla="*/ 1869452 h 3440665"/>
              <a:gd name="connsiteX45" fmla="*/ 293529 w 3168543"/>
              <a:gd name="connsiteY45" fmla="*/ 1760523 h 3440665"/>
              <a:gd name="connsiteX46" fmla="*/ 272963 w 3168543"/>
              <a:gd name="connsiteY46" fmla="*/ 1979561 h 3440665"/>
              <a:gd name="connsiteX47" fmla="*/ 337559 w 3168543"/>
              <a:gd name="connsiteY47" fmla="*/ 2180105 h 3440665"/>
              <a:gd name="connsiteX48" fmla="*/ 459670 w 3168543"/>
              <a:gd name="connsiteY48" fmla="*/ 2471785 h 3440665"/>
              <a:gd name="connsiteX49" fmla="*/ 397237 w 3168543"/>
              <a:gd name="connsiteY49" fmla="*/ 2579304 h 3440665"/>
              <a:gd name="connsiteX50" fmla="*/ 304506 w 3168543"/>
              <a:gd name="connsiteY50" fmla="*/ 2731468 h 3440665"/>
              <a:gd name="connsiteX51" fmla="*/ 416151 w 3168543"/>
              <a:gd name="connsiteY51" fmla="*/ 2900002 h 3440665"/>
              <a:gd name="connsiteX52" fmla="*/ 633565 w 3168543"/>
              <a:gd name="connsiteY52" fmla="*/ 2861496 h 3440665"/>
              <a:gd name="connsiteX53" fmla="*/ 820313 w 3168543"/>
              <a:gd name="connsiteY53" fmla="*/ 2802528 h 3440665"/>
              <a:gd name="connsiteX54" fmla="*/ 891927 w 3168543"/>
              <a:gd name="connsiteY54" fmla="*/ 2857776 h 3440665"/>
              <a:gd name="connsiteX55" fmla="*/ 751636 w 3168543"/>
              <a:gd name="connsiteY55" fmla="*/ 3229629 h 3440665"/>
              <a:gd name="connsiteX56" fmla="*/ 1003021 w 3168543"/>
              <a:gd name="connsiteY56" fmla="*/ 3232420 h 3440665"/>
              <a:gd name="connsiteX57" fmla="*/ 1045439 w 3168543"/>
              <a:gd name="connsiteY57" fmla="*/ 3111693 h 3440665"/>
              <a:gd name="connsiteX58" fmla="*/ 1204643 w 3168543"/>
              <a:gd name="connsiteY58" fmla="*/ 3130853 h 3440665"/>
              <a:gd name="connsiteX59" fmla="*/ 1270381 w 3168543"/>
              <a:gd name="connsiteY59" fmla="*/ 3275576 h 3440665"/>
              <a:gd name="connsiteX60" fmla="*/ 1392860 w 3168543"/>
              <a:gd name="connsiteY60" fmla="*/ 3248045 h 3440665"/>
              <a:gd name="connsiteX61" fmla="*/ 1421322 w 3168543"/>
              <a:gd name="connsiteY61" fmla="*/ 3173451 h 3440665"/>
              <a:gd name="connsiteX62" fmla="*/ 1439501 w 3168543"/>
              <a:gd name="connsiteY62" fmla="*/ 3107786 h 3440665"/>
              <a:gd name="connsiteX63" fmla="*/ 1579241 w 3168543"/>
              <a:gd name="connsiteY63" fmla="*/ 3136805 h 3440665"/>
              <a:gd name="connsiteX64" fmla="*/ 1663342 w 3168543"/>
              <a:gd name="connsiteY64" fmla="*/ 3364308 h 3440665"/>
              <a:gd name="connsiteX65" fmla="*/ 1782882 w 3168543"/>
              <a:gd name="connsiteY65" fmla="*/ 3436855 h 3440665"/>
              <a:gd name="connsiteX66" fmla="*/ 1832278 w 3168543"/>
              <a:gd name="connsiteY66" fmla="*/ 3340869 h 3440665"/>
              <a:gd name="connsiteX67" fmla="*/ 1947228 w 3168543"/>
              <a:gd name="connsiteY67" fmla="*/ 3064258 h 3440665"/>
              <a:gd name="connsiteX68" fmla="*/ 2292262 w 3168543"/>
              <a:gd name="connsiteY68" fmla="*/ 2946507 h 3440665"/>
              <a:gd name="connsiteX69" fmla="*/ 2589003 w 3168543"/>
              <a:gd name="connsiteY69" fmla="*/ 2788390 h 3440665"/>
              <a:gd name="connsiteX70" fmla="*/ 2694771 w 3168543"/>
              <a:gd name="connsiteY70" fmla="*/ 2911349 h 3440665"/>
              <a:gd name="connsiteX71" fmla="*/ 2772445 w 3168543"/>
              <a:gd name="connsiteY71" fmla="*/ 2985199 h 3440665"/>
              <a:gd name="connsiteX72" fmla="*/ 2964886 w 3168543"/>
              <a:gd name="connsiteY72" fmla="*/ 3103694 h 3440665"/>
              <a:gd name="connsiteX73" fmla="*/ 3164120 w 3168543"/>
              <a:gd name="connsiteY73" fmla="*/ 3040819 h 3440665"/>
              <a:gd name="connsiteX74" fmla="*/ 2819821 w 3168543"/>
              <a:gd name="connsiteY74" fmla="*/ 2641435 h 3440665"/>
              <a:gd name="connsiteX0" fmla="*/ 2712635 w 3061357"/>
              <a:gd name="connsiteY0" fmla="*/ 2641435 h 3440665"/>
              <a:gd name="connsiteX1" fmla="*/ 2571243 w 3061357"/>
              <a:gd name="connsiteY1" fmla="*/ 2547309 h 3440665"/>
              <a:gd name="connsiteX2" fmla="*/ 2656996 w 3061357"/>
              <a:gd name="connsiteY2" fmla="*/ 2471040 h 3440665"/>
              <a:gd name="connsiteX3" fmla="*/ 2689131 w 3061357"/>
              <a:gd name="connsiteY3" fmla="*/ 2372822 h 3440665"/>
              <a:gd name="connsiteX4" fmla="*/ 2512850 w 3061357"/>
              <a:gd name="connsiteY4" fmla="*/ 2226424 h 3440665"/>
              <a:gd name="connsiteX5" fmla="*/ 2422322 w 3061357"/>
              <a:gd name="connsiteY5" fmla="*/ 2001154 h 3440665"/>
              <a:gd name="connsiteX6" fmla="*/ 2614211 w 3061357"/>
              <a:gd name="connsiteY6" fmla="*/ 1789092 h 3440665"/>
              <a:gd name="connsiteX7" fmla="*/ 2617884 w 3061357"/>
              <a:gd name="connsiteY7" fmla="*/ 1770490 h 3440665"/>
              <a:gd name="connsiteX8" fmla="*/ 2526438 w 3061357"/>
              <a:gd name="connsiteY8" fmla="*/ 1687897 h 3440665"/>
              <a:gd name="connsiteX9" fmla="*/ 2522765 w 3061357"/>
              <a:gd name="connsiteY9" fmla="*/ 1688641 h 3440665"/>
              <a:gd name="connsiteX10" fmla="*/ 2557287 w 3061357"/>
              <a:gd name="connsiteY10" fmla="*/ 1680270 h 3440665"/>
              <a:gd name="connsiteX11" fmla="*/ 2603446 w 3061357"/>
              <a:gd name="connsiteY11" fmla="*/ 1664233 h 3440665"/>
              <a:gd name="connsiteX12" fmla="*/ 2578065 w 3061357"/>
              <a:gd name="connsiteY12" fmla="*/ 1583113 h 3440665"/>
              <a:gd name="connsiteX13" fmla="*/ 2526173 w 3061357"/>
              <a:gd name="connsiteY13" fmla="*/ 1464782 h 3440665"/>
              <a:gd name="connsiteX14" fmla="*/ 2462719 w 3061357"/>
              <a:gd name="connsiteY14" fmla="*/ 1460767 h 3440665"/>
              <a:gd name="connsiteX15" fmla="*/ 2406530 w 3061357"/>
              <a:gd name="connsiteY15" fmla="*/ 1059522 h 3440665"/>
              <a:gd name="connsiteX16" fmla="*/ 2377701 w 3061357"/>
              <a:gd name="connsiteY16" fmla="*/ 1051895 h 3440665"/>
              <a:gd name="connsiteX17" fmla="*/ 2406530 w 3061357"/>
              <a:gd name="connsiteY17" fmla="*/ 1003902 h 3440665"/>
              <a:gd name="connsiteX18" fmla="*/ 2516155 w 3061357"/>
              <a:gd name="connsiteY18" fmla="*/ 749985 h 3440665"/>
              <a:gd name="connsiteX19" fmla="*/ 2408182 w 3061357"/>
              <a:gd name="connsiteY19" fmla="*/ 534202 h 3440665"/>
              <a:gd name="connsiteX20" fmla="*/ 2208213 w 3061357"/>
              <a:gd name="connsiteY20" fmla="*/ 653441 h 3440665"/>
              <a:gd name="connsiteX21" fmla="*/ 2134763 w 3061357"/>
              <a:gd name="connsiteY21" fmla="*/ 789793 h 3440665"/>
              <a:gd name="connsiteX22" fmla="*/ 1915696 w 3061357"/>
              <a:gd name="connsiteY22" fmla="*/ 681158 h 3440665"/>
              <a:gd name="connsiteX23" fmla="*/ 1741802 w 3061357"/>
              <a:gd name="connsiteY23" fmla="*/ 630374 h 3440665"/>
              <a:gd name="connsiteX24" fmla="*/ 1690937 w 3061357"/>
              <a:gd name="connsiteY24" fmla="*/ 632048 h 3440665"/>
              <a:gd name="connsiteX25" fmla="*/ 1624097 w 3061357"/>
              <a:gd name="connsiteY25" fmla="*/ 494394 h 3440665"/>
              <a:gd name="connsiteX26" fmla="*/ 1676064 w 3061357"/>
              <a:gd name="connsiteY26" fmla="*/ 250522 h 3440665"/>
              <a:gd name="connsiteX27" fmla="*/ 1518512 w 3061357"/>
              <a:gd name="connsiteY27" fmla="*/ 697 h 3440665"/>
              <a:gd name="connsiteX28" fmla="*/ 1304955 w 3061357"/>
              <a:gd name="connsiteY28" fmla="*/ 511135 h 3440665"/>
              <a:gd name="connsiteX29" fmla="*/ 1137304 w 3061357"/>
              <a:gd name="connsiteY29" fmla="*/ 552990 h 3440665"/>
              <a:gd name="connsiteX30" fmla="*/ 1031535 w 3061357"/>
              <a:gd name="connsiteY30" fmla="*/ 389851 h 3440665"/>
              <a:gd name="connsiteX31" fmla="*/ 988750 w 3061357"/>
              <a:gd name="connsiteY31" fmla="*/ 183183 h 3440665"/>
              <a:gd name="connsiteX32" fmla="*/ 654183 w 3061357"/>
              <a:gd name="connsiteY32" fmla="*/ 284749 h 3440665"/>
              <a:gd name="connsiteX33" fmla="*/ 784741 w 3061357"/>
              <a:gd name="connsiteY33" fmla="*/ 601169 h 3440665"/>
              <a:gd name="connsiteX34" fmla="*/ 823486 w 3061357"/>
              <a:gd name="connsiteY34" fmla="*/ 775656 h 3440665"/>
              <a:gd name="connsiteX35" fmla="*/ 652897 w 3061357"/>
              <a:gd name="connsiteY35" fmla="*/ 898057 h 3440665"/>
              <a:gd name="connsiteX36" fmla="*/ 452744 w 3061357"/>
              <a:gd name="connsiteY36" fmla="*/ 909218 h 3440665"/>
              <a:gd name="connsiteX37" fmla="*/ 185935 w 3061357"/>
              <a:gd name="connsiteY37" fmla="*/ 1102493 h 3440665"/>
              <a:gd name="connsiteX38" fmla="*/ 158942 w 3061357"/>
              <a:gd name="connsiteY38" fmla="*/ 1338738 h 3440665"/>
              <a:gd name="connsiteX39" fmla="*/ 29853 w 3061357"/>
              <a:gd name="connsiteY39" fmla="*/ 1590051 h 3440665"/>
              <a:gd name="connsiteX40" fmla="*/ 172690 w 3061357"/>
              <a:gd name="connsiteY40" fmla="*/ 1434263 h 3440665"/>
              <a:gd name="connsiteX41" fmla="*/ 34627 w 3061357"/>
              <a:gd name="connsiteY41" fmla="*/ 1739872 h 3440665"/>
              <a:gd name="connsiteX42" fmla="*/ 28567 w 3061357"/>
              <a:gd name="connsiteY42" fmla="*/ 1760817 h 3440665"/>
              <a:gd name="connsiteX43" fmla="*/ 97427 w 3061357"/>
              <a:gd name="connsiteY43" fmla="*/ 1805461 h 3440665"/>
              <a:gd name="connsiteX44" fmla="*/ 1391 w 3061357"/>
              <a:gd name="connsiteY44" fmla="*/ 1869452 h 3440665"/>
              <a:gd name="connsiteX45" fmla="*/ 186343 w 3061357"/>
              <a:gd name="connsiteY45" fmla="*/ 1760523 h 3440665"/>
              <a:gd name="connsiteX46" fmla="*/ 165777 w 3061357"/>
              <a:gd name="connsiteY46" fmla="*/ 1979561 h 3440665"/>
              <a:gd name="connsiteX47" fmla="*/ 230373 w 3061357"/>
              <a:gd name="connsiteY47" fmla="*/ 2180105 h 3440665"/>
              <a:gd name="connsiteX48" fmla="*/ 352484 w 3061357"/>
              <a:gd name="connsiteY48" fmla="*/ 2471785 h 3440665"/>
              <a:gd name="connsiteX49" fmla="*/ 290051 w 3061357"/>
              <a:gd name="connsiteY49" fmla="*/ 2579304 h 3440665"/>
              <a:gd name="connsiteX50" fmla="*/ 197320 w 3061357"/>
              <a:gd name="connsiteY50" fmla="*/ 2731468 h 3440665"/>
              <a:gd name="connsiteX51" fmla="*/ 308965 w 3061357"/>
              <a:gd name="connsiteY51" fmla="*/ 2900002 h 3440665"/>
              <a:gd name="connsiteX52" fmla="*/ 526379 w 3061357"/>
              <a:gd name="connsiteY52" fmla="*/ 2861496 h 3440665"/>
              <a:gd name="connsiteX53" fmla="*/ 713127 w 3061357"/>
              <a:gd name="connsiteY53" fmla="*/ 2802528 h 3440665"/>
              <a:gd name="connsiteX54" fmla="*/ 784741 w 3061357"/>
              <a:gd name="connsiteY54" fmla="*/ 2857776 h 3440665"/>
              <a:gd name="connsiteX55" fmla="*/ 644450 w 3061357"/>
              <a:gd name="connsiteY55" fmla="*/ 3229629 h 3440665"/>
              <a:gd name="connsiteX56" fmla="*/ 895835 w 3061357"/>
              <a:gd name="connsiteY56" fmla="*/ 3232420 h 3440665"/>
              <a:gd name="connsiteX57" fmla="*/ 938253 w 3061357"/>
              <a:gd name="connsiteY57" fmla="*/ 3111693 h 3440665"/>
              <a:gd name="connsiteX58" fmla="*/ 1097457 w 3061357"/>
              <a:gd name="connsiteY58" fmla="*/ 3130853 h 3440665"/>
              <a:gd name="connsiteX59" fmla="*/ 1163195 w 3061357"/>
              <a:gd name="connsiteY59" fmla="*/ 3275576 h 3440665"/>
              <a:gd name="connsiteX60" fmla="*/ 1285674 w 3061357"/>
              <a:gd name="connsiteY60" fmla="*/ 3248045 h 3440665"/>
              <a:gd name="connsiteX61" fmla="*/ 1314136 w 3061357"/>
              <a:gd name="connsiteY61" fmla="*/ 3173451 h 3440665"/>
              <a:gd name="connsiteX62" fmla="*/ 1332315 w 3061357"/>
              <a:gd name="connsiteY62" fmla="*/ 3107786 h 3440665"/>
              <a:gd name="connsiteX63" fmla="*/ 1472055 w 3061357"/>
              <a:gd name="connsiteY63" fmla="*/ 3136805 h 3440665"/>
              <a:gd name="connsiteX64" fmla="*/ 1556156 w 3061357"/>
              <a:gd name="connsiteY64" fmla="*/ 3364308 h 3440665"/>
              <a:gd name="connsiteX65" fmla="*/ 1675696 w 3061357"/>
              <a:gd name="connsiteY65" fmla="*/ 3436855 h 3440665"/>
              <a:gd name="connsiteX66" fmla="*/ 1725092 w 3061357"/>
              <a:gd name="connsiteY66" fmla="*/ 3340869 h 3440665"/>
              <a:gd name="connsiteX67" fmla="*/ 1840042 w 3061357"/>
              <a:gd name="connsiteY67" fmla="*/ 3064258 h 3440665"/>
              <a:gd name="connsiteX68" fmla="*/ 2185076 w 3061357"/>
              <a:gd name="connsiteY68" fmla="*/ 2946507 h 3440665"/>
              <a:gd name="connsiteX69" fmla="*/ 2481817 w 3061357"/>
              <a:gd name="connsiteY69" fmla="*/ 2788390 h 3440665"/>
              <a:gd name="connsiteX70" fmla="*/ 2587585 w 3061357"/>
              <a:gd name="connsiteY70" fmla="*/ 2911349 h 3440665"/>
              <a:gd name="connsiteX71" fmla="*/ 2665259 w 3061357"/>
              <a:gd name="connsiteY71" fmla="*/ 2985199 h 3440665"/>
              <a:gd name="connsiteX72" fmla="*/ 2857700 w 3061357"/>
              <a:gd name="connsiteY72" fmla="*/ 3103694 h 3440665"/>
              <a:gd name="connsiteX73" fmla="*/ 3056934 w 3061357"/>
              <a:gd name="connsiteY73" fmla="*/ 3040819 h 3440665"/>
              <a:gd name="connsiteX74" fmla="*/ 2712635 w 3061357"/>
              <a:gd name="connsiteY74" fmla="*/ 2641435 h 3440665"/>
              <a:gd name="connsiteX0" fmla="*/ 2918719 w 3074566"/>
              <a:gd name="connsiteY0" fmla="*/ 2499413 h 3440665"/>
              <a:gd name="connsiteX1" fmla="*/ 2571243 w 3074566"/>
              <a:gd name="connsiteY1" fmla="*/ 2547309 h 3440665"/>
              <a:gd name="connsiteX2" fmla="*/ 2656996 w 3074566"/>
              <a:gd name="connsiteY2" fmla="*/ 2471040 h 3440665"/>
              <a:gd name="connsiteX3" fmla="*/ 2689131 w 3074566"/>
              <a:gd name="connsiteY3" fmla="*/ 2372822 h 3440665"/>
              <a:gd name="connsiteX4" fmla="*/ 2512850 w 3074566"/>
              <a:gd name="connsiteY4" fmla="*/ 2226424 h 3440665"/>
              <a:gd name="connsiteX5" fmla="*/ 2422322 w 3074566"/>
              <a:gd name="connsiteY5" fmla="*/ 2001154 h 3440665"/>
              <a:gd name="connsiteX6" fmla="*/ 2614211 w 3074566"/>
              <a:gd name="connsiteY6" fmla="*/ 1789092 h 3440665"/>
              <a:gd name="connsiteX7" fmla="*/ 2617884 w 3074566"/>
              <a:gd name="connsiteY7" fmla="*/ 1770490 h 3440665"/>
              <a:gd name="connsiteX8" fmla="*/ 2526438 w 3074566"/>
              <a:gd name="connsiteY8" fmla="*/ 1687897 h 3440665"/>
              <a:gd name="connsiteX9" fmla="*/ 2522765 w 3074566"/>
              <a:gd name="connsiteY9" fmla="*/ 1688641 h 3440665"/>
              <a:gd name="connsiteX10" fmla="*/ 2557287 w 3074566"/>
              <a:gd name="connsiteY10" fmla="*/ 1680270 h 3440665"/>
              <a:gd name="connsiteX11" fmla="*/ 2603446 w 3074566"/>
              <a:gd name="connsiteY11" fmla="*/ 1664233 h 3440665"/>
              <a:gd name="connsiteX12" fmla="*/ 2578065 w 3074566"/>
              <a:gd name="connsiteY12" fmla="*/ 1583113 h 3440665"/>
              <a:gd name="connsiteX13" fmla="*/ 2526173 w 3074566"/>
              <a:gd name="connsiteY13" fmla="*/ 1464782 h 3440665"/>
              <a:gd name="connsiteX14" fmla="*/ 2462719 w 3074566"/>
              <a:gd name="connsiteY14" fmla="*/ 1460767 h 3440665"/>
              <a:gd name="connsiteX15" fmla="*/ 2406530 w 3074566"/>
              <a:gd name="connsiteY15" fmla="*/ 1059522 h 3440665"/>
              <a:gd name="connsiteX16" fmla="*/ 2377701 w 3074566"/>
              <a:gd name="connsiteY16" fmla="*/ 1051895 h 3440665"/>
              <a:gd name="connsiteX17" fmla="*/ 2406530 w 3074566"/>
              <a:gd name="connsiteY17" fmla="*/ 1003902 h 3440665"/>
              <a:gd name="connsiteX18" fmla="*/ 2516155 w 3074566"/>
              <a:gd name="connsiteY18" fmla="*/ 749985 h 3440665"/>
              <a:gd name="connsiteX19" fmla="*/ 2408182 w 3074566"/>
              <a:gd name="connsiteY19" fmla="*/ 534202 h 3440665"/>
              <a:gd name="connsiteX20" fmla="*/ 2208213 w 3074566"/>
              <a:gd name="connsiteY20" fmla="*/ 653441 h 3440665"/>
              <a:gd name="connsiteX21" fmla="*/ 2134763 w 3074566"/>
              <a:gd name="connsiteY21" fmla="*/ 789793 h 3440665"/>
              <a:gd name="connsiteX22" fmla="*/ 1915696 w 3074566"/>
              <a:gd name="connsiteY22" fmla="*/ 681158 h 3440665"/>
              <a:gd name="connsiteX23" fmla="*/ 1741802 w 3074566"/>
              <a:gd name="connsiteY23" fmla="*/ 630374 h 3440665"/>
              <a:gd name="connsiteX24" fmla="*/ 1690937 w 3074566"/>
              <a:gd name="connsiteY24" fmla="*/ 632048 h 3440665"/>
              <a:gd name="connsiteX25" fmla="*/ 1624097 w 3074566"/>
              <a:gd name="connsiteY25" fmla="*/ 494394 h 3440665"/>
              <a:gd name="connsiteX26" fmla="*/ 1676064 w 3074566"/>
              <a:gd name="connsiteY26" fmla="*/ 250522 h 3440665"/>
              <a:gd name="connsiteX27" fmla="*/ 1518512 w 3074566"/>
              <a:gd name="connsiteY27" fmla="*/ 697 h 3440665"/>
              <a:gd name="connsiteX28" fmla="*/ 1304955 w 3074566"/>
              <a:gd name="connsiteY28" fmla="*/ 511135 h 3440665"/>
              <a:gd name="connsiteX29" fmla="*/ 1137304 w 3074566"/>
              <a:gd name="connsiteY29" fmla="*/ 552990 h 3440665"/>
              <a:gd name="connsiteX30" fmla="*/ 1031535 w 3074566"/>
              <a:gd name="connsiteY30" fmla="*/ 389851 h 3440665"/>
              <a:gd name="connsiteX31" fmla="*/ 988750 w 3074566"/>
              <a:gd name="connsiteY31" fmla="*/ 183183 h 3440665"/>
              <a:gd name="connsiteX32" fmla="*/ 654183 w 3074566"/>
              <a:gd name="connsiteY32" fmla="*/ 284749 h 3440665"/>
              <a:gd name="connsiteX33" fmla="*/ 784741 w 3074566"/>
              <a:gd name="connsiteY33" fmla="*/ 601169 h 3440665"/>
              <a:gd name="connsiteX34" fmla="*/ 823486 w 3074566"/>
              <a:gd name="connsiteY34" fmla="*/ 775656 h 3440665"/>
              <a:gd name="connsiteX35" fmla="*/ 652897 w 3074566"/>
              <a:gd name="connsiteY35" fmla="*/ 898057 h 3440665"/>
              <a:gd name="connsiteX36" fmla="*/ 452744 w 3074566"/>
              <a:gd name="connsiteY36" fmla="*/ 909218 h 3440665"/>
              <a:gd name="connsiteX37" fmla="*/ 185935 w 3074566"/>
              <a:gd name="connsiteY37" fmla="*/ 1102493 h 3440665"/>
              <a:gd name="connsiteX38" fmla="*/ 158942 w 3074566"/>
              <a:gd name="connsiteY38" fmla="*/ 1338738 h 3440665"/>
              <a:gd name="connsiteX39" fmla="*/ 29853 w 3074566"/>
              <a:gd name="connsiteY39" fmla="*/ 1590051 h 3440665"/>
              <a:gd name="connsiteX40" fmla="*/ 172690 w 3074566"/>
              <a:gd name="connsiteY40" fmla="*/ 1434263 h 3440665"/>
              <a:gd name="connsiteX41" fmla="*/ 34627 w 3074566"/>
              <a:gd name="connsiteY41" fmla="*/ 1739872 h 3440665"/>
              <a:gd name="connsiteX42" fmla="*/ 28567 w 3074566"/>
              <a:gd name="connsiteY42" fmla="*/ 1760817 h 3440665"/>
              <a:gd name="connsiteX43" fmla="*/ 97427 w 3074566"/>
              <a:gd name="connsiteY43" fmla="*/ 1805461 h 3440665"/>
              <a:gd name="connsiteX44" fmla="*/ 1391 w 3074566"/>
              <a:gd name="connsiteY44" fmla="*/ 1869452 h 3440665"/>
              <a:gd name="connsiteX45" fmla="*/ 186343 w 3074566"/>
              <a:gd name="connsiteY45" fmla="*/ 1760523 h 3440665"/>
              <a:gd name="connsiteX46" fmla="*/ 165777 w 3074566"/>
              <a:gd name="connsiteY46" fmla="*/ 1979561 h 3440665"/>
              <a:gd name="connsiteX47" fmla="*/ 230373 w 3074566"/>
              <a:gd name="connsiteY47" fmla="*/ 2180105 h 3440665"/>
              <a:gd name="connsiteX48" fmla="*/ 352484 w 3074566"/>
              <a:gd name="connsiteY48" fmla="*/ 2471785 h 3440665"/>
              <a:gd name="connsiteX49" fmla="*/ 290051 w 3074566"/>
              <a:gd name="connsiteY49" fmla="*/ 2579304 h 3440665"/>
              <a:gd name="connsiteX50" fmla="*/ 197320 w 3074566"/>
              <a:gd name="connsiteY50" fmla="*/ 2731468 h 3440665"/>
              <a:gd name="connsiteX51" fmla="*/ 308965 w 3074566"/>
              <a:gd name="connsiteY51" fmla="*/ 2900002 h 3440665"/>
              <a:gd name="connsiteX52" fmla="*/ 526379 w 3074566"/>
              <a:gd name="connsiteY52" fmla="*/ 2861496 h 3440665"/>
              <a:gd name="connsiteX53" fmla="*/ 713127 w 3074566"/>
              <a:gd name="connsiteY53" fmla="*/ 2802528 h 3440665"/>
              <a:gd name="connsiteX54" fmla="*/ 784741 w 3074566"/>
              <a:gd name="connsiteY54" fmla="*/ 2857776 h 3440665"/>
              <a:gd name="connsiteX55" fmla="*/ 644450 w 3074566"/>
              <a:gd name="connsiteY55" fmla="*/ 3229629 h 3440665"/>
              <a:gd name="connsiteX56" fmla="*/ 895835 w 3074566"/>
              <a:gd name="connsiteY56" fmla="*/ 3232420 h 3440665"/>
              <a:gd name="connsiteX57" fmla="*/ 938253 w 3074566"/>
              <a:gd name="connsiteY57" fmla="*/ 3111693 h 3440665"/>
              <a:gd name="connsiteX58" fmla="*/ 1097457 w 3074566"/>
              <a:gd name="connsiteY58" fmla="*/ 3130853 h 3440665"/>
              <a:gd name="connsiteX59" fmla="*/ 1163195 w 3074566"/>
              <a:gd name="connsiteY59" fmla="*/ 3275576 h 3440665"/>
              <a:gd name="connsiteX60" fmla="*/ 1285674 w 3074566"/>
              <a:gd name="connsiteY60" fmla="*/ 3248045 h 3440665"/>
              <a:gd name="connsiteX61" fmla="*/ 1314136 w 3074566"/>
              <a:gd name="connsiteY61" fmla="*/ 3173451 h 3440665"/>
              <a:gd name="connsiteX62" fmla="*/ 1332315 w 3074566"/>
              <a:gd name="connsiteY62" fmla="*/ 3107786 h 3440665"/>
              <a:gd name="connsiteX63" fmla="*/ 1472055 w 3074566"/>
              <a:gd name="connsiteY63" fmla="*/ 3136805 h 3440665"/>
              <a:gd name="connsiteX64" fmla="*/ 1556156 w 3074566"/>
              <a:gd name="connsiteY64" fmla="*/ 3364308 h 3440665"/>
              <a:gd name="connsiteX65" fmla="*/ 1675696 w 3074566"/>
              <a:gd name="connsiteY65" fmla="*/ 3436855 h 3440665"/>
              <a:gd name="connsiteX66" fmla="*/ 1725092 w 3074566"/>
              <a:gd name="connsiteY66" fmla="*/ 3340869 h 3440665"/>
              <a:gd name="connsiteX67" fmla="*/ 1840042 w 3074566"/>
              <a:gd name="connsiteY67" fmla="*/ 3064258 h 3440665"/>
              <a:gd name="connsiteX68" fmla="*/ 2185076 w 3074566"/>
              <a:gd name="connsiteY68" fmla="*/ 2946507 h 3440665"/>
              <a:gd name="connsiteX69" fmla="*/ 2481817 w 3074566"/>
              <a:gd name="connsiteY69" fmla="*/ 2788390 h 3440665"/>
              <a:gd name="connsiteX70" fmla="*/ 2587585 w 3074566"/>
              <a:gd name="connsiteY70" fmla="*/ 2911349 h 3440665"/>
              <a:gd name="connsiteX71" fmla="*/ 2665259 w 3074566"/>
              <a:gd name="connsiteY71" fmla="*/ 2985199 h 3440665"/>
              <a:gd name="connsiteX72" fmla="*/ 2857700 w 3074566"/>
              <a:gd name="connsiteY72" fmla="*/ 3103694 h 3440665"/>
              <a:gd name="connsiteX73" fmla="*/ 3056934 w 3074566"/>
              <a:gd name="connsiteY73" fmla="*/ 3040819 h 3440665"/>
              <a:gd name="connsiteX74" fmla="*/ 2918719 w 3074566"/>
              <a:gd name="connsiteY74" fmla="*/ 2499413 h 3440665"/>
              <a:gd name="connsiteX0" fmla="*/ 2918719 w 3074566"/>
              <a:gd name="connsiteY0" fmla="*/ 2499413 h 3440665"/>
              <a:gd name="connsiteX1" fmla="*/ 2837279 w 3074566"/>
              <a:gd name="connsiteY1" fmla="*/ 2414754 h 3440665"/>
              <a:gd name="connsiteX2" fmla="*/ 2656996 w 3074566"/>
              <a:gd name="connsiteY2" fmla="*/ 2471040 h 3440665"/>
              <a:gd name="connsiteX3" fmla="*/ 2689131 w 3074566"/>
              <a:gd name="connsiteY3" fmla="*/ 2372822 h 3440665"/>
              <a:gd name="connsiteX4" fmla="*/ 2512850 w 3074566"/>
              <a:gd name="connsiteY4" fmla="*/ 2226424 h 3440665"/>
              <a:gd name="connsiteX5" fmla="*/ 2422322 w 3074566"/>
              <a:gd name="connsiteY5" fmla="*/ 2001154 h 3440665"/>
              <a:gd name="connsiteX6" fmla="*/ 2614211 w 3074566"/>
              <a:gd name="connsiteY6" fmla="*/ 1789092 h 3440665"/>
              <a:gd name="connsiteX7" fmla="*/ 2617884 w 3074566"/>
              <a:gd name="connsiteY7" fmla="*/ 1770490 h 3440665"/>
              <a:gd name="connsiteX8" fmla="*/ 2526438 w 3074566"/>
              <a:gd name="connsiteY8" fmla="*/ 1687897 h 3440665"/>
              <a:gd name="connsiteX9" fmla="*/ 2522765 w 3074566"/>
              <a:gd name="connsiteY9" fmla="*/ 1688641 h 3440665"/>
              <a:gd name="connsiteX10" fmla="*/ 2557287 w 3074566"/>
              <a:gd name="connsiteY10" fmla="*/ 1680270 h 3440665"/>
              <a:gd name="connsiteX11" fmla="*/ 2603446 w 3074566"/>
              <a:gd name="connsiteY11" fmla="*/ 1664233 h 3440665"/>
              <a:gd name="connsiteX12" fmla="*/ 2578065 w 3074566"/>
              <a:gd name="connsiteY12" fmla="*/ 1583113 h 3440665"/>
              <a:gd name="connsiteX13" fmla="*/ 2526173 w 3074566"/>
              <a:gd name="connsiteY13" fmla="*/ 1464782 h 3440665"/>
              <a:gd name="connsiteX14" fmla="*/ 2462719 w 3074566"/>
              <a:gd name="connsiteY14" fmla="*/ 1460767 h 3440665"/>
              <a:gd name="connsiteX15" fmla="*/ 2406530 w 3074566"/>
              <a:gd name="connsiteY15" fmla="*/ 1059522 h 3440665"/>
              <a:gd name="connsiteX16" fmla="*/ 2377701 w 3074566"/>
              <a:gd name="connsiteY16" fmla="*/ 1051895 h 3440665"/>
              <a:gd name="connsiteX17" fmla="*/ 2406530 w 3074566"/>
              <a:gd name="connsiteY17" fmla="*/ 1003902 h 3440665"/>
              <a:gd name="connsiteX18" fmla="*/ 2516155 w 3074566"/>
              <a:gd name="connsiteY18" fmla="*/ 749985 h 3440665"/>
              <a:gd name="connsiteX19" fmla="*/ 2408182 w 3074566"/>
              <a:gd name="connsiteY19" fmla="*/ 534202 h 3440665"/>
              <a:gd name="connsiteX20" fmla="*/ 2208213 w 3074566"/>
              <a:gd name="connsiteY20" fmla="*/ 653441 h 3440665"/>
              <a:gd name="connsiteX21" fmla="*/ 2134763 w 3074566"/>
              <a:gd name="connsiteY21" fmla="*/ 789793 h 3440665"/>
              <a:gd name="connsiteX22" fmla="*/ 1915696 w 3074566"/>
              <a:gd name="connsiteY22" fmla="*/ 681158 h 3440665"/>
              <a:gd name="connsiteX23" fmla="*/ 1741802 w 3074566"/>
              <a:gd name="connsiteY23" fmla="*/ 630374 h 3440665"/>
              <a:gd name="connsiteX24" fmla="*/ 1690937 w 3074566"/>
              <a:gd name="connsiteY24" fmla="*/ 632048 h 3440665"/>
              <a:gd name="connsiteX25" fmla="*/ 1624097 w 3074566"/>
              <a:gd name="connsiteY25" fmla="*/ 494394 h 3440665"/>
              <a:gd name="connsiteX26" fmla="*/ 1676064 w 3074566"/>
              <a:gd name="connsiteY26" fmla="*/ 250522 h 3440665"/>
              <a:gd name="connsiteX27" fmla="*/ 1518512 w 3074566"/>
              <a:gd name="connsiteY27" fmla="*/ 697 h 3440665"/>
              <a:gd name="connsiteX28" fmla="*/ 1304955 w 3074566"/>
              <a:gd name="connsiteY28" fmla="*/ 511135 h 3440665"/>
              <a:gd name="connsiteX29" fmla="*/ 1137304 w 3074566"/>
              <a:gd name="connsiteY29" fmla="*/ 552990 h 3440665"/>
              <a:gd name="connsiteX30" fmla="*/ 1031535 w 3074566"/>
              <a:gd name="connsiteY30" fmla="*/ 389851 h 3440665"/>
              <a:gd name="connsiteX31" fmla="*/ 988750 w 3074566"/>
              <a:gd name="connsiteY31" fmla="*/ 183183 h 3440665"/>
              <a:gd name="connsiteX32" fmla="*/ 654183 w 3074566"/>
              <a:gd name="connsiteY32" fmla="*/ 284749 h 3440665"/>
              <a:gd name="connsiteX33" fmla="*/ 784741 w 3074566"/>
              <a:gd name="connsiteY33" fmla="*/ 601169 h 3440665"/>
              <a:gd name="connsiteX34" fmla="*/ 823486 w 3074566"/>
              <a:gd name="connsiteY34" fmla="*/ 775656 h 3440665"/>
              <a:gd name="connsiteX35" fmla="*/ 652897 w 3074566"/>
              <a:gd name="connsiteY35" fmla="*/ 898057 h 3440665"/>
              <a:gd name="connsiteX36" fmla="*/ 452744 w 3074566"/>
              <a:gd name="connsiteY36" fmla="*/ 909218 h 3440665"/>
              <a:gd name="connsiteX37" fmla="*/ 185935 w 3074566"/>
              <a:gd name="connsiteY37" fmla="*/ 1102493 h 3440665"/>
              <a:gd name="connsiteX38" fmla="*/ 158942 w 3074566"/>
              <a:gd name="connsiteY38" fmla="*/ 1338738 h 3440665"/>
              <a:gd name="connsiteX39" fmla="*/ 29853 w 3074566"/>
              <a:gd name="connsiteY39" fmla="*/ 1590051 h 3440665"/>
              <a:gd name="connsiteX40" fmla="*/ 172690 w 3074566"/>
              <a:gd name="connsiteY40" fmla="*/ 1434263 h 3440665"/>
              <a:gd name="connsiteX41" fmla="*/ 34627 w 3074566"/>
              <a:gd name="connsiteY41" fmla="*/ 1739872 h 3440665"/>
              <a:gd name="connsiteX42" fmla="*/ 28567 w 3074566"/>
              <a:gd name="connsiteY42" fmla="*/ 1760817 h 3440665"/>
              <a:gd name="connsiteX43" fmla="*/ 97427 w 3074566"/>
              <a:gd name="connsiteY43" fmla="*/ 1805461 h 3440665"/>
              <a:gd name="connsiteX44" fmla="*/ 1391 w 3074566"/>
              <a:gd name="connsiteY44" fmla="*/ 1869452 h 3440665"/>
              <a:gd name="connsiteX45" fmla="*/ 186343 w 3074566"/>
              <a:gd name="connsiteY45" fmla="*/ 1760523 h 3440665"/>
              <a:gd name="connsiteX46" fmla="*/ 165777 w 3074566"/>
              <a:gd name="connsiteY46" fmla="*/ 1979561 h 3440665"/>
              <a:gd name="connsiteX47" fmla="*/ 230373 w 3074566"/>
              <a:gd name="connsiteY47" fmla="*/ 2180105 h 3440665"/>
              <a:gd name="connsiteX48" fmla="*/ 352484 w 3074566"/>
              <a:gd name="connsiteY48" fmla="*/ 2471785 h 3440665"/>
              <a:gd name="connsiteX49" fmla="*/ 290051 w 3074566"/>
              <a:gd name="connsiteY49" fmla="*/ 2579304 h 3440665"/>
              <a:gd name="connsiteX50" fmla="*/ 197320 w 3074566"/>
              <a:gd name="connsiteY50" fmla="*/ 2731468 h 3440665"/>
              <a:gd name="connsiteX51" fmla="*/ 308965 w 3074566"/>
              <a:gd name="connsiteY51" fmla="*/ 2900002 h 3440665"/>
              <a:gd name="connsiteX52" fmla="*/ 526379 w 3074566"/>
              <a:gd name="connsiteY52" fmla="*/ 2861496 h 3440665"/>
              <a:gd name="connsiteX53" fmla="*/ 713127 w 3074566"/>
              <a:gd name="connsiteY53" fmla="*/ 2802528 h 3440665"/>
              <a:gd name="connsiteX54" fmla="*/ 784741 w 3074566"/>
              <a:gd name="connsiteY54" fmla="*/ 2857776 h 3440665"/>
              <a:gd name="connsiteX55" fmla="*/ 644450 w 3074566"/>
              <a:gd name="connsiteY55" fmla="*/ 3229629 h 3440665"/>
              <a:gd name="connsiteX56" fmla="*/ 895835 w 3074566"/>
              <a:gd name="connsiteY56" fmla="*/ 3232420 h 3440665"/>
              <a:gd name="connsiteX57" fmla="*/ 938253 w 3074566"/>
              <a:gd name="connsiteY57" fmla="*/ 3111693 h 3440665"/>
              <a:gd name="connsiteX58" fmla="*/ 1097457 w 3074566"/>
              <a:gd name="connsiteY58" fmla="*/ 3130853 h 3440665"/>
              <a:gd name="connsiteX59" fmla="*/ 1163195 w 3074566"/>
              <a:gd name="connsiteY59" fmla="*/ 3275576 h 3440665"/>
              <a:gd name="connsiteX60" fmla="*/ 1285674 w 3074566"/>
              <a:gd name="connsiteY60" fmla="*/ 3248045 h 3440665"/>
              <a:gd name="connsiteX61" fmla="*/ 1314136 w 3074566"/>
              <a:gd name="connsiteY61" fmla="*/ 3173451 h 3440665"/>
              <a:gd name="connsiteX62" fmla="*/ 1332315 w 3074566"/>
              <a:gd name="connsiteY62" fmla="*/ 3107786 h 3440665"/>
              <a:gd name="connsiteX63" fmla="*/ 1472055 w 3074566"/>
              <a:gd name="connsiteY63" fmla="*/ 3136805 h 3440665"/>
              <a:gd name="connsiteX64" fmla="*/ 1556156 w 3074566"/>
              <a:gd name="connsiteY64" fmla="*/ 3364308 h 3440665"/>
              <a:gd name="connsiteX65" fmla="*/ 1675696 w 3074566"/>
              <a:gd name="connsiteY65" fmla="*/ 3436855 h 3440665"/>
              <a:gd name="connsiteX66" fmla="*/ 1725092 w 3074566"/>
              <a:gd name="connsiteY66" fmla="*/ 3340869 h 3440665"/>
              <a:gd name="connsiteX67" fmla="*/ 1840042 w 3074566"/>
              <a:gd name="connsiteY67" fmla="*/ 3064258 h 3440665"/>
              <a:gd name="connsiteX68" fmla="*/ 2185076 w 3074566"/>
              <a:gd name="connsiteY68" fmla="*/ 2946507 h 3440665"/>
              <a:gd name="connsiteX69" fmla="*/ 2481817 w 3074566"/>
              <a:gd name="connsiteY69" fmla="*/ 2788390 h 3440665"/>
              <a:gd name="connsiteX70" fmla="*/ 2587585 w 3074566"/>
              <a:gd name="connsiteY70" fmla="*/ 2911349 h 3440665"/>
              <a:gd name="connsiteX71" fmla="*/ 2665259 w 3074566"/>
              <a:gd name="connsiteY71" fmla="*/ 2985199 h 3440665"/>
              <a:gd name="connsiteX72" fmla="*/ 2857700 w 3074566"/>
              <a:gd name="connsiteY72" fmla="*/ 3103694 h 3440665"/>
              <a:gd name="connsiteX73" fmla="*/ 3056934 w 3074566"/>
              <a:gd name="connsiteY73" fmla="*/ 3040819 h 3440665"/>
              <a:gd name="connsiteX74" fmla="*/ 2918719 w 3074566"/>
              <a:gd name="connsiteY74" fmla="*/ 2499413 h 3440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074566" h="3440665">
                <a:moveTo>
                  <a:pt x="2918719" y="2499413"/>
                </a:moveTo>
                <a:cubicBezTo>
                  <a:pt x="2866018" y="2475788"/>
                  <a:pt x="2880899" y="2419483"/>
                  <a:pt x="2837279" y="2414754"/>
                </a:cubicBezTo>
                <a:cubicBezTo>
                  <a:pt x="2793659" y="2410025"/>
                  <a:pt x="2681687" y="2478029"/>
                  <a:pt x="2656996" y="2471040"/>
                </a:cubicBezTo>
                <a:cubicBezTo>
                  <a:pt x="2632305" y="2464051"/>
                  <a:pt x="2714104" y="2413002"/>
                  <a:pt x="2689131" y="2372822"/>
                </a:cubicBezTo>
                <a:cubicBezTo>
                  <a:pt x="2650569" y="2310877"/>
                  <a:pt x="2562061" y="2279626"/>
                  <a:pt x="2512850" y="2226424"/>
                </a:cubicBezTo>
                <a:cubicBezTo>
                  <a:pt x="2454824" y="2163736"/>
                  <a:pt x="2409835" y="2089700"/>
                  <a:pt x="2422322" y="2001154"/>
                </a:cubicBezTo>
                <a:cubicBezTo>
                  <a:pt x="2435726" y="1907214"/>
                  <a:pt x="2544984" y="1837085"/>
                  <a:pt x="2614211" y="1789092"/>
                </a:cubicBezTo>
                <a:cubicBezTo>
                  <a:pt x="2621189" y="1784255"/>
                  <a:pt x="2626698" y="1776442"/>
                  <a:pt x="2617884" y="1770490"/>
                </a:cubicBezTo>
                <a:cubicBezTo>
                  <a:pt x="2583546" y="1747051"/>
                  <a:pt x="2560225" y="1711149"/>
                  <a:pt x="2526438" y="1687897"/>
                </a:cubicBezTo>
                <a:cubicBezTo>
                  <a:pt x="2508259" y="1693478"/>
                  <a:pt x="2506973" y="1693664"/>
                  <a:pt x="2522765" y="1688641"/>
                </a:cubicBezTo>
                <a:cubicBezTo>
                  <a:pt x="2534150" y="1685107"/>
                  <a:pt x="2543840" y="1684338"/>
                  <a:pt x="2557287" y="1680270"/>
                </a:cubicBezTo>
                <a:cubicBezTo>
                  <a:pt x="2570734" y="1676202"/>
                  <a:pt x="2599983" y="1680426"/>
                  <a:pt x="2603446" y="1664233"/>
                </a:cubicBezTo>
                <a:cubicBezTo>
                  <a:pt x="2606909" y="1648040"/>
                  <a:pt x="2590944" y="1616355"/>
                  <a:pt x="2578065" y="1583113"/>
                </a:cubicBezTo>
                <a:cubicBezTo>
                  <a:pt x="2565186" y="1549871"/>
                  <a:pt x="2545397" y="1485173"/>
                  <a:pt x="2526173" y="1464782"/>
                </a:cubicBezTo>
                <a:cubicBezTo>
                  <a:pt x="2506949" y="1444391"/>
                  <a:pt x="2482659" y="1528310"/>
                  <a:pt x="2462719" y="1460767"/>
                </a:cubicBezTo>
                <a:cubicBezTo>
                  <a:pt x="2442779" y="1393224"/>
                  <a:pt x="2380455" y="1168716"/>
                  <a:pt x="2406530" y="1059522"/>
                </a:cubicBezTo>
                <a:cubicBezTo>
                  <a:pt x="2409284" y="1048175"/>
                  <a:pt x="2391656" y="1047059"/>
                  <a:pt x="2377701" y="1051895"/>
                </a:cubicBezTo>
                <a:cubicBezTo>
                  <a:pt x="2389820" y="1031619"/>
                  <a:pt x="2401756" y="1013575"/>
                  <a:pt x="2406530" y="1003902"/>
                </a:cubicBezTo>
                <a:cubicBezTo>
                  <a:pt x="2447662" y="921309"/>
                  <a:pt x="2486591" y="837600"/>
                  <a:pt x="2516155" y="749985"/>
                </a:cubicBezTo>
                <a:cubicBezTo>
                  <a:pt x="2552696" y="641907"/>
                  <a:pt x="2561694" y="499416"/>
                  <a:pt x="2408182" y="534202"/>
                </a:cubicBezTo>
                <a:cubicBezTo>
                  <a:pt x="2328672" y="552246"/>
                  <a:pt x="2253936" y="582195"/>
                  <a:pt x="2208213" y="653441"/>
                </a:cubicBezTo>
                <a:cubicBezTo>
                  <a:pt x="2179935" y="697527"/>
                  <a:pt x="2168550" y="748683"/>
                  <a:pt x="2134763" y="789793"/>
                </a:cubicBezTo>
                <a:cubicBezTo>
                  <a:pt x="2024587" y="924099"/>
                  <a:pt x="1949300" y="739940"/>
                  <a:pt x="1915696" y="681158"/>
                </a:cubicBezTo>
                <a:cubicBezTo>
                  <a:pt x="1890907" y="637815"/>
                  <a:pt x="1783669" y="636327"/>
                  <a:pt x="1741802" y="630374"/>
                </a:cubicBezTo>
                <a:cubicBezTo>
                  <a:pt x="1734457" y="629258"/>
                  <a:pt x="1710769" y="628700"/>
                  <a:pt x="1690937" y="632048"/>
                </a:cubicBezTo>
                <a:cubicBezTo>
                  <a:pt x="1646316" y="595030"/>
                  <a:pt x="1608673" y="558943"/>
                  <a:pt x="1624097" y="494394"/>
                </a:cubicBezTo>
                <a:cubicBezTo>
                  <a:pt x="1643562" y="412731"/>
                  <a:pt x="1664495" y="334045"/>
                  <a:pt x="1676064" y="250522"/>
                </a:cubicBezTo>
                <a:cubicBezTo>
                  <a:pt x="1691488" y="140956"/>
                  <a:pt x="1660639" y="-11580"/>
                  <a:pt x="1518512" y="697"/>
                </a:cubicBezTo>
                <a:cubicBezTo>
                  <a:pt x="1303486" y="19299"/>
                  <a:pt x="1355268" y="350786"/>
                  <a:pt x="1304955" y="511135"/>
                </a:cubicBezTo>
                <a:cubicBezTo>
                  <a:pt x="1244358" y="496440"/>
                  <a:pt x="1192759" y="515600"/>
                  <a:pt x="1137304" y="552990"/>
                </a:cubicBezTo>
                <a:cubicBezTo>
                  <a:pt x="1038513" y="619771"/>
                  <a:pt x="1025842" y="443424"/>
                  <a:pt x="1031535" y="389851"/>
                </a:cubicBezTo>
                <a:cubicBezTo>
                  <a:pt x="1039614" y="314140"/>
                  <a:pt x="1020517" y="251266"/>
                  <a:pt x="988750" y="183183"/>
                </a:cubicBezTo>
                <a:cubicBezTo>
                  <a:pt x="881145" y="-47668"/>
                  <a:pt x="683379" y="73989"/>
                  <a:pt x="654183" y="284749"/>
                </a:cubicBezTo>
                <a:cubicBezTo>
                  <a:pt x="638207" y="400640"/>
                  <a:pt x="730755" y="508345"/>
                  <a:pt x="784741" y="601169"/>
                </a:cubicBezTo>
                <a:cubicBezTo>
                  <a:pt x="816141" y="655487"/>
                  <a:pt x="836340" y="712409"/>
                  <a:pt x="823486" y="775656"/>
                </a:cubicBezTo>
                <a:cubicBezTo>
                  <a:pt x="812652" y="828671"/>
                  <a:pt x="696050" y="977487"/>
                  <a:pt x="652897" y="898057"/>
                </a:cubicBezTo>
                <a:cubicBezTo>
                  <a:pt x="580548" y="765239"/>
                  <a:pt x="515545" y="822905"/>
                  <a:pt x="452744" y="909218"/>
                </a:cubicBezTo>
                <a:cubicBezTo>
                  <a:pt x="357993" y="966140"/>
                  <a:pt x="259019" y="1016551"/>
                  <a:pt x="185935" y="1102493"/>
                </a:cubicBezTo>
                <a:cubicBezTo>
                  <a:pt x="121115" y="1178575"/>
                  <a:pt x="133602" y="1249820"/>
                  <a:pt x="158942" y="1338738"/>
                </a:cubicBezTo>
                <a:cubicBezTo>
                  <a:pt x="191628" y="1453884"/>
                  <a:pt x="27562" y="1574130"/>
                  <a:pt x="29853" y="1590051"/>
                </a:cubicBezTo>
                <a:cubicBezTo>
                  <a:pt x="32144" y="1605972"/>
                  <a:pt x="171894" y="1409293"/>
                  <a:pt x="172690" y="1434263"/>
                </a:cubicBezTo>
                <a:cubicBezTo>
                  <a:pt x="173486" y="1459233"/>
                  <a:pt x="58647" y="1685446"/>
                  <a:pt x="34627" y="1739872"/>
                </a:cubicBezTo>
                <a:cubicBezTo>
                  <a:pt x="10607" y="1794298"/>
                  <a:pt x="18100" y="1749886"/>
                  <a:pt x="28567" y="1760817"/>
                </a:cubicBezTo>
                <a:cubicBezTo>
                  <a:pt x="39034" y="1771748"/>
                  <a:pt x="99814" y="1752260"/>
                  <a:pt x="97427" y="1805461"/>
                </a:cubicBezTo>
                <a:cubicBezTo>
                  <a:pt x="95040" y="1854571"/>
                  <a:pt x="-13428" y="1876942"/>
                  <a:pt x="1391" y="1869452"/>
                </a:cubicBezTo>
                <a:cubicBezTo>
                  <a:pt x="16210" y="1861962"/>
                  <a:pt x="158945" y="1742171"/>
                  <a:pt x="186343" y="1760523"/>
                </a:cubicBezTo>
                <a:cubicBezTo>
                  <a:pt x="213741" y="1778875"/>
                  <a:pt x="158439" y="1909631"/>
                  <a:pt x="165777" y="1979561"/>
                </a:cubicBezTo>
                <a:cubicBezTo>
                  <a:pt x="173115" y="2049491"/>
                  <a:pt x="199255" y="2098068"/>
                  <a:pt x="230373" y="2180105"/>
                </a:cubicBezTo>
                <a:cubicBezTo>
                  <a:pt x="261491" y="2262142"/>
                  <a:pt x="368093" y="2365381"/>
                  <a:pt x="352484" y="2471785"/>
                </a:cubicBezTo>
                <a:cubicBezTo>
                  <a:pt x="347159" y="2508058"/>
                  <a:pt x="303272" y="2544332"/>
                  <a:pt x="290051" y="2579304"/>
                </a:cubicBezTo>
                <a:cubicBezTo>
                  <a:pt x="267098" y="2639574"/>
                  <a:pt x="224497" y="2676034"/>
                  <a:pt x="197320" y="2731468"/>
                </a:cubicBezTo>
                <a:cubicBezTo>
                  <a:pt x="167389" y="2793041"/>
                  <a:pt x="258651" y="2883074"/>
                  <a:pt x="308965" y="2900002"/>
                </a:cubicBezTo>
                <a:cubicBezTo>
                  <a:pt x="379845" y="2923813"/>
                  <a:pt x="458988" y="2884004"/>
                  <a:pt x="526379" y="2861496"/>
                </a:cubicBezTo>
                <a:cubicBezTo>
                  <a:pt x="588444" y="2840848"/>
                  <a:pt x="648674" y="2814061"/>
                  <a:pt x="713127" y="2802528"/>
                </a:cubicBezTo>
                <a:cubicBezTo>
                  <a:pt x="770969" y="2792297"/>
                  <a:pt x="787312" y="2819269"/>
                  <a:pt x="784741" y="2857776"/>
                </a:cubicBezTo>
                <a:cubicBezTo>
                  <a:pt x="698804" y="2969574"/>
                  <a:pt x="591933" y="3103136"/>
                  <a:pt x="644450" y="3229629"/>
                </a:cubicBezTo>
                <a:cubicBezTo>
                  <a:pt x="693111" y="3346822"/>
                  <a:pt x="851397" y="3339009"/>
                  <a:pt x="895835" y="3232420"/>
                </a:cubicBezTo>
                <a:cubicBezTo>
                  <a:pt x="912361" y="3192797"/>
                  <a:pt x="919523" y="3150757"/>
                  <a:pt x="938253" y="3111693"/>
                </a:cubicBezTo>
                <a:cubicBezTo>
                  <a:pt x="989485" y="3004545"/>
                  <a:pt x="1079829" y="3059979"/>
                  <a:pt x="1097457" y="3130853"/>
                </a:cubicBezTo>
                <a:cubicBezTo>
                  <a:pt x="1110678" y="3183682"/>
                  <a:pt x="1107740" y="3248603"/>
                  <a:pt x="1163195" y="3275576"/>
                </a:cubicBezTo>
                <a:cubicBezTo>
                  <a:pt x="1203226" y="3295108"/>
                  <a:pt x="1256110" y="3277064"/>
                  <a:pt x="1285674" y="3248045"/>
                </a:cubicBezTo>
                <a:cubicBezTo>
                  <a:pt x="1304220" y="3229629"/>
                  <a:pt x="1308994" y="3197448"/>
                  <a:pt x="1314136" y="3173451"/>
                </a:cubicBezTo>
                <a:cubicBezTo>
                  <a:pt x="1318910" y="3150571"/>
                  <a:pt x="1322399" y="3129551"/>
                  <a:pt x="1332315" y="3107786"/>
                </a:cubicBezTo>
                <a:cubicBezTo>
                  <a:pt x="1359492" y="3048446"/>
                  <a:pt x="1454794" y="3083232"/>
                  <a:pt x="1472055" y="3136805"/>
                </a:cubicBezTo>
                <a:cubicBezTo>
                  <a:pt x="1501068" y="3226653"/>
                  <a:pt x="1495559" y="3285435"/>
                  <a:pt x="1556156" y="3364308"/>
                </a:cubicBezTo>
                <a:cubicBezTo>
                  <a:pt x="1581496" y="3397233"/>
                  <a:pt x="1626301" y="3456201"/>
                  <a:pt x="1675696" y="3436855"/>
                </a:cubicBezTo>
                <a:cubicBezTo>
                  <a:pt x="1714442" y="3421788"/>
                  <a:pt x="1719216" y="3377701"/>
                  <a:pt x="1725092" y="3340869"/>
                </a:cubicBezTo>
                <a:cubicBezTo>
                  <a:pt x="1741986" y="3233908"/>
                  <a:pt x="1743822" y="3133085"/>
                  <a:pt x="1840042" y="3064258"/>
                </a:cubicBezTo>
                <a:cubicBezTo>
                  <a:pt x="1937364" y="2994686"/>
                  <a:pt x="2077288" y="2996174"/>
                  <a:pt x="2185076" y="2946507"/>
                </a:cubicBezTo>
                <a:cubicBezTo>
                  <a:pt x="2302597" y="2892375"/>
                  <a:pt x="2302597" y="2699845"/>
                  <a:pt x="2481817" y="2788390"/>
                </a:cubicBezTo>
                <a:cubicBezTo>
                  <a:pt x="2526254" y="2810341"/>
                  <a:pt x="2555634" y="2875262"/>
                  <a:pt x="2587585" y="2911349"/>
                </a:cubicBezTo>
                <a:cubicBezTo>
                  <a:pt x="2610906" y="2937578"/>
                  <a:pt x="2638817" y="2962505"/>
                  <a:pt x="2665259" y="2985199"/>
                </a:cubicBezTo>
                <a:cubicBezTo>
                  <a:pt x="2722734" y="3034308"/>
                  <a:pt x="2788473" y="3074861"/>
                  <a:pt x="2857700" y="3103694"/>
                </a:cubicBezTo>
                <a:cubicBezTo>
                  <a:pt x="2931885" y="3134573"/>
                  <a:pt x="3039857" y="3141456"/>
                  <a:pt x="3056934" y="3040819"/>
                </a:cubicBezTo>
                <a:cubicBezTo>
                  <a:pt x="3095496" y="2814991"/>
                  <a:pt x="3079759" y="2571960"/>
                  <a:pt x="2918719" y="2499413"/>
                </a:cubicBezTo>
                <a:close/>
              </a:path>
            </a:pathLst>
          </a:custGeom>
          <a:solidFill>
            <a:schemeClr val="tx2">
              <a:lumMod val="60000"/>
              <a:lumOff val="40000"/>
            </a:schemeClr>
          </a:solidFill>
          <a:ln w="18340" cap="flat">
            <a:noFill/>
            <a:prstDash val="solid"/>
            <a:miter/>
          </a:ln>
        </p:spPr>
        <p:txBody>
          <a:bodyPr rtlCol="1" anchor="ctr"/>
          <a:lstStyle/>
          <a:p>
            <a:endParaRPr lang="he-IL" dirty="0">
              <a:latin typeface="Arial" panose="020B0604020202020204" pitchFamily="34" charset="0"/>
            </a:endParaRPr>
          </a:p>
        </p:txBody>
      </p:sp>
    </p:spTree>
    <p:extLst>
      <p:ext uri="{BB962C8B-B14F-4D97-AF65-F5344CB8AC3E}">
        <p14:creationId xmlns:p14="http://schemas.microsoft.com/office/powerpoint/2010/main" val="216728826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9" presetClass="emph" presetSubtype="0" grpId="0" nodeType="withEffect">
                                  <p:stCondLst>
                                    <p:cond delay="0"/>
                                  </p:stCondLst>
                                  <p:childTnLst>
                                    <p:set>
                                      <p:cBhvr>
                                        <p:cTn id="6" dur="indefinite"/>
                                        <p:tgtEl>
                                          <p:spTgt spid="6"/>
                                        </p:tgtEl>
                                        <p:attrNameLst>
                                          <p:attrName>style.opacity</p:attrName>
                                        </p:attrNameLst>
                                      </p:cBhvr>
                                      <p:to>
                                        <p:strVal val="0.25"/>
                                      </p:to>
                                    </p:set>
                                    <p:animEffect filter="image" prLst="opacity: 0.25">
                                      <p:cBhvr rctx="IE">
                                        <p:cTn id="7" dur="indefinite"/>
                                        <p:tgtEl>
                                          <p:spTgt spid="6"/>
                                        </p:tgtEl>
                                      </p:cBhvr>
                                    </p:animEffect>
                                  </p:childTnLst>
                                </p:cTn>
                              </p:par>
                            </p:childTnLst>
                          </p:cTn>
                        </p:par>
                      </p:childTnLst>
                    </p:cTn>
                  </p:par>
                </p:childTnLst>
              </p:cTn>
              <p:nextCondLst>
                <p:cond evt="onClick" delay="0">
                  <p:tgtEl>
                    <p:spTgt spid="6"/>
                  </p:tgtEl>
                </p:cond>
              </p:nextCondLst>
            </p:seq>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9" presetClass="emph" presetSubtype="0" grpId="0" nodeType="withEffect">
                                  <p:stCondLst>
                                    <p:cond delay="0"/>
                                  </p:stCondLst>
                                  <p:childTnLst>
                                    <p:set>
                                      <p:cBhvr>
                                        <p:cTn id="12" dur="indefinite"/>
                                        <p:tgtEl>
                                          <p:spTgt spid="12"/>
                                        </p:tgtEl>
                                        <p:attrNameLst>
                                          <p:attrName>style.opacity</p:attrName>
                                        </p:attrNameLst>
                                      </p:cBhvr>
                                      <p:to>
                                        <p:strVal val="0.25"/>
                                      </p:to>
                                    </p:set>
                                    <p:animEffect filter="image" prLst="opacity: 0.25">
                                      <p:cBhvr rctx="IE">
                                        <p:cTn id="13" dur="indefinite"/>
                                        <p:tgtEl>
                                          <p:spTgt spid="12"/>
                                        </p:tgtEl>
                                      </p:cBhvr>
                                    </p:animEffect>
                                  </p:childTnLst>
                                </p:cTn>
                              </p:par>
                            </p:childTnLst>
                          </p:cTn>
                        </p:par>
                      </p:childTnLst>
                    </p:cTn>
                  </p:par>
                </p:childTnLst>
              </p:cTn>
              <p:nextCondLst>
                <p:cond evt="onClick" delay="0">
                  <p:tgtEl>
                    <p:spTgt spid="12"/>
                  </p:tgtEl>
                </p:cond>
              </p:nextCondLst>
            </p:seq>
            <p:seq concurrent="1" nextAc="seek">
              <p:cTn id="14" restart="whenNotActive" fill="hold" evtFilter="cancelBubble" nodeType="interactiveSeq">
                <p:stCondLst>
                  <p:cond evt="onClick" delay="0">
                    <p:tgtEl>
                      <p:spTgt spid="13"/>
                    </p:tgtEl>
                  </p:cond>
                </p:stCondLst>
                <p:endSync evt="end" delay="0">
                  <p:rtn val="all"/>
                </p:endSync>
                <p:childTnLst>
                  <p:par>
                    <p:cTn id="15" fill="hold">
                      <p:stCondLst>
                        <p:cond delay="0"/>
                      </p:stCondLst>
                      <p:childTnLst>
                        <p:par>
                          <p:cTn id="16" fill="hold">
                            <p:stCondLst>
                              <p:cond delay="0"/>
                            </p:stCondLst>
                            <p:childTnLst>
                              <p:par>
                                <p:cTn id="17" presetID="9" presetClass="emph" presetSubtype="0" grpId="0" nodeType="withEffect">
                                  <p:stCondLst>
                                    <p:cond delay="0"/>
                                  </p:stCondLst>
                                  <p:childTnLst>
                                    <p:set>
                                      <p:cBhvr>
                                        <p:cTn id="18" dur="indefinite"/>
                                        <p:tgtEl>
                                          <p:spTgt spid="13"/>
                                        </p:tgtEl>
                                        <p:attrNameLst>
                                          <p:attrName>style.opacity</p:attrName>
                                        </p:attrNameLst>
                                      </p:cBhvr>
                                      <p:to>
                                        <p:strVal val="0.25"/>
                                      </p:to>
                                    </p:set>
                                    <p:animEffect filter="image" prLst="opacity: 0.25">
                                      <p:cBhvr rctx="IE">
                                        <p:cTn id="19" dur="indefinite"/>
                                        <p:tgtEl>
                                          <p:spTgt spid="13"/>
                                        </p:tgtEl>
                                      </p:cBhvr>
                                    </p:animEffect>
                                  </p:childTnLst>
                                </p:cTn>
                              </p:par>
                            </p:childTnLst>
                          </p:cTn>
                        </p:par>
                      </p:childTnLst>
                    </p:cTn>
                  </p:par>
                </p:childTnLst>
              </p:cTn>
              <p:nextCondLst>
                <p:cond evt="onClick" delay="0">
                  <p:tgtEl>
                    <p:spTgt spid="13"/>
                  </p:tgtEl>
                </p:cond>
              </p:nextCondLst>
            </p:seq>
          </p:childTnLst>
        </p:cTn>
      </p:par>
    </p:tnLst>
    <p:bldLst>
      <p:bldP spid="6" grpId="0" animBg="1"/>
      <p:bldP spid="12" grpId="0" animBg="1"/>
      <p:bldP spid="1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D305EAC0-CC0E-49BF-B374-9E6F55CCCF64}"/>
              </a:ext>
            </a:extLst>
          </p:cNvPr>
          <p:cNvSpPr txBox="1"/>
          <p:nvPr/>
        </p:nvSpPr>
        <p:spPr>
          <a:xfrm>
            <a:off x="9586127" y="144237"/>
            <a:ext cx="2467374" cy="4832092"/>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בַּחֲרוּ מִשְבֶּצֶת וְלַחֲצוּ עָלֶיהָ.</a:t>
            </a:r>
          </a:p>
          <a:p>
            <a:r>
              <a:rPr lang="he-IL" sz="2800" dirty="0">
                <a:latin typeface="Calibri" panose="020F0502020204030204" pitchFamily="34" charset="0"/>
                <a:cs typeface="Calibri" panose="020F0502020204030204" pitchFamily="34" charset="0"/>
              </a:rPr>
              <a:t>הַמְשִיכוּ וְסִפְרוּ מֵהַמִסְפָּר שֶקִבַּלְתֶם 10  מִסְפָּרִים (קָדִימָה אוֹ אָחוֹרָה).</a:t>
            </a:r>
          </a:p>
          <a:p>
            <a:endParaRPr lang="he-IL" sz="2800" dirty="0">
              <a:latin typeface="Calibri" panose="020F0502020204030204" pitchFamily="34" charset="0"/>
              <a:cs typeface="Calibri" panose="020F0502020204030204" pitchFamily="34" charset="0"/>
            </a:endParaRPr>
          </a:p>
          <a:p>
            <a:r>
              <a:rPr lang="he-IL" sz="2800" dirty="0">
                <a:latin typeface="Calibri" panose="020F0502020204030204" pitchFamily="34" charset="0"/>
                <a:cs typeface="Calibri" panose="020F0502020204030204" pitchFamily="34" charset="0"/>
              </a:rPr>
              <a:t>לַחֲצוּ עַל הָרִבּוּעִים הַלְבָנִים וְהִתְקַדְמוּ לְפִי הַסֵדֶר.</a:t>
            </a:r>
          </a:p>
        </p:txBody>
      </p:sp>
      <p:graphicFrame>
        <p:nvGraphicFramePr>
          <p:cNvPr id="3" name="טבלה 2">
            <a:extLst>
              <a:ext uri="{FF2B5EF4-FFF2-40B4-BE49-F238E27FC236}">
                <a16:creationId xmlns:a16="http://schemas.microsoft.com/office/drawing/2014/main" id="{CDF16897-0E70-4940-B3F7-2CF03FE5D85E}"/>
              </a:ext>
            </a:extLst>
          </p:cNvPr>
          <p:cNvGraphicFramePr>
            <a:graphicFrameLocks noGrp="1"/>
          </p:cNvGraphicFramePr>
          <p:nvPr/>
        </p:nvGraphicFramePr>
        <p:xfrm>
          <a:off x="422327" y="268599"/>
          <a:ext cx="8766890" cy="6323120"/>
        </p:xfrm>
        <a:graphic>
          <a:graphicData uri="http://schemas.openxmlformats.org/drawingml/2006/table">
            <a:tbl>
              <a:tblPr rtl="1" firstRow="1" bandRow="1">
                <a:tableStyleId>{5C22544A-7EE6-4342-B048-85BDC9FD1C3A}</a:tableStyleId>
              </a:tblPr>
              <a:tblGrid>
                <a:gridCol w="876689">
                  <a:extLst>
                    <a:ext uri="{9D8B030D-6E8A-4147-A177-3AD203B41FA5}">
                      <a16:colId xmlns:a16="http://schemas.microsoft.com/office/drawing/2014/main" val="746335834"/>
                    </a:ext>
                  </a:extLst>
                </a:gridCol>
                <a:gridCol w="876689">
                  <a:extLst>
                    <a:ext uri="{9D8B030D-6E8A-4147-A177-3AD203B41FA5}">
                      <a16:colId xmlns:a16="http://schemas.microsoft.com/office/drawing/2014/main" val="806308182"/>
                    </a:ext>
                  </a:extLst>
                </a:gridCol>
                <a:gridCol w="876689">
                  <a:extLst>
                    <a:ext uri="{9D8B030D-6E8A-4147-A177-3AD203B41FA5}">
                      <a16:colId xmlns:a16="http://schemas.microsoft.com/office/drawing/2014/main" val="3461787275"/>
                    </a:ext>
                  </a:extLst>
                </a:gridCol>
                <a:gridCol w="876689">
                  <a:extLst>
                    <a:ext uri="{9D8B030D-6E8A-4147-A177-3AD203B41FA5}">
                      <a16:colId xmlns:a16="http://schemas.microsoft.com/office/drawing/2014/main" val="1105989232"/>
                    </a:ext>
                  </a:extLst>
                </a:gridCol>
                <a:gridCol w="876689">
                  <a:extLst>
                    <a:ext uri="{9D8B030D-6E8A-4147-A177-3AD203B41FA5}">
                      <a16:colId xmlns:a16="http://schemas.microsoft.com/office/drawing/2014/main" val="1545224626"/>
                    </a:ext>
                  </a:extLst>
                </a:gridCol>
                <a:gridCol w="876689">
                  <a:extLst>
                    <a:ext uri="{9D8B030D-6E8A-4147-A177-3AD203B41FA5}">
                      <a16:colId xmlns:a16="http://schemas.microsoft.com/office/drawing/2014/main" val="2277712641"/>
                    </a:ext>
                  </a:extLst>
                </a:gridCol>
                <a:gridCol w="876689">
                  <a:extLst>
                    <a:ext uri="{9D8B030D-6E8A-4147-A177-3AD203B41FA5}">
                      <a16:colId xmlns:a16="http://schemas.microsoft.com/office/drawing/2014/main" val="3590116243"/>
                    </a:ext>
                  </a:extLst>
                </a:gridCol>
                <a:gridCol w="876689">
                  <a:extLst>
                    <a:ext uri="{9D8B030D-6E8A-4147-A177-3AD203B41FA5}">
                      <a16:colId xmlns:a16="http://schemas.microsoft.com/office/drawing/2014/main" val="1702031955"/>
                    </a:ext>
                  </a:extLst>
                </a:gridCol>
                <a:gridCol w="876689">
                  <a:extLst>
                    <a:ext uri="{9D8B030D-6E8A-4147-A177-3AD203B41FA5}">
                      <a16:colId xmlns:a16="http://schemas.microsoft.com/office/drawing/2014/main" val="2026036976"/>
                    </a:ext>
                  </a:extLst>
                </a:gridCol>
                <a:gridCol w="876689">
                  <a:extLst>
                    <a:ext uri="{9D8B030D-6E8A-4147-A177-3AD203B41FA5}">
                      <a16:colId xmlns:a16="http://schemas.microsoft.com/office/drawing/2014/main" val="2990344210"/>
                    </a:ext>
                  </a:extLst>
                </a:gridCol>
              </a:tblGrid>
              <a:tr h="628553">
                <a:tc>
                  <a:txBody>
                    <a:bodyPr/>
                    <a:lstStyle/>
                    <a:p>
                      <a:pPr algn="ctr" rtl="1"/>
                      <a:r>
                        <a:rPr lang="he-IL" sz="2400" b="0" dirty="0">
                          <a:solidFill>
                            <a:schemeClr val="tx1"/>
                          </a:solidFill>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39480024"/>
                  </a:ext>
                </a:extLst>
              </a:tr>
              <a:tr h="628553">
                <a:tc>
                  <a:txBody>
                    <a:bodyPr/>
                    <a:lstStyle/>
                    <a:p>
                      <a:pPr algn="ctr" rtl="1"/>
                      <a:r>
                        <a:rPr lang="he-IL" sz="2400" dirty="0">
                          <a:solidFill>
                            <a:schemeClr val="tx1"/>
                          </a:solidFill>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9572205"/>
                  </a:ext>
                </a:extLst>
              </a:tr>
              <a:tr h="628553">
                <a:tc>
                  <a:txBody>
                    <a:bodyPr/>
                    <a:lstStyle/>
                    <a:p>
                      <a:pPr algn="ctr" rtl="1"/>
                      <a:r>
                        <a:rPr lang="he-IL" sz="2400" dirty="0">
                          <a:solidFill>
                            <a:schemeClr val="tx1"/>
                          </a:solidFill>
                        </a:rPr>
                        <a:t>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83536418"/>
                  </a:ext>
                </a:extLst>
              </a:tr>
              <a:tr h="633923">
                <a:tc>
                  <a:txBody>
                    <a:bodyPr/>
                    <a:lstStyle/>
                    <a:p>
                      <a:pPr algn="ctr" rtl="1"/>
                      <a:r>
                        <a:rPr lang="he-IL" sz="2400" dirty="0">
                          <a:solidFill>
                            <a:schemeClr val="tx1"/>
                          </a:solidFill>
                        </a:rPr>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20596675"/>
                  </a:ext>
                </a:extLst>
              </a:tr>
              <a:tr h="633923">
                <a:tc>
                  <a:txBody>
                    <a:bodyPr/>
                    <a:lstStyle/>
                    <a:p>
                      <a:pPr algn="ctr" rtl="1"/>
                      <a:r>
                        <a:rPr lang="he-IL" sz="2400" dirty="0">
                          <a:solidFill>
                            <a:schemeClr val="tx1"/>
                          </a:solidFill>
                        </a:rPr>
                        <a:t>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67444988"/>
                  </a:ext>
                </a:extLst>
              </a:tr>
              <a:tr h="633923">
                <a:tc>
                  <a:txBody>
                    <a:bodyPr/>
                    <a:lstStyle/>
                    <a:p>
                      <a:pPr algn="ctr" rtl="1"/>
                      <a:r>
                        <a:rPr lang="he-IL" sz="2400" dirty="0">
                          <a:solidFill>
                            <a:schemeClr val="tx1"/>
                          </a:solidFill>
                        </a:rPr>
                        <a:t>60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5766148"/>
                  </a:ext>
                </a:extLst>
              </a:tr>
              <a:tr h="633923">
                <a:tc>
                  <a:txBody>
                    <a:bodyPr/>
                    <a:lstStyle/>
                    <a:p>
                      <a:pPr algn="ctr" rtl="1"/>
                      <a:r>
                        <a:rPr lang="he-IL" sz="2400" dirty="0">
                          <a:solidFill>
                            <a:schemeClr val="tx1"/>
                          </a:solidFill>
                        </a:rPr>
                        <a:t>70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51014225"/>
                  </a:ext>
                </a:extLst>
              </a:tr>
              <a:tr h="633923">
                <a:tc>
                  <a:txBody>
                    <a:bodyPr/>
                    <a:lstStyle/>
                    <a:p>
                      <a:pPr algn="ctr" rtl="1"/>
                      <a:r>
                        <a:rPr lang="he-IL" sz="2400" dirty="0">
                          <a:solidFill>
                            <a:schemeClr val="tx1"/>
                          </a:solidFill>
                        </a:rPr>
                        <a:t>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68922062"/>
                  </a:ext>
                </a:extLst>
              </a:tr>
              <a:tr h="633923">
                <a:tc>
                  <a:txBody>
                    <a:bodyPr/>
                    <a:lstStyle/>
                    <a:p>
                      <a:pPr algn="ctr" rtl="1"/>
                      <a:r>
                        <a:rPr lang="he-IL" sz="2400" dirty="0">
                          <a:solidFill>
                            <a:schemeClr val="tx1"/>
                          </a:solidFill>
                        </a:rPr>
                        <a:t>90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a:r>
                        <a:rPr lang="he-IL" sz="2400" dirty="0">
                          <a:solidFill>
                            <a:schemeClr val="tx1"/>
                          </a:solidFill>
                        </a:rPr>
                        <a:t>89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16181302"/>
                  </a:ext>
                </a:extLst>
              </a:tr>
              <a:tr h="633923">
                <a:tc>
                  <a:txBody>
                    <a:bodyPr/>
                    <a:lstStyle/>
                    <a:p>
                      <a:pPr algn="ctr" rtl="1"/>
                      <a:r>
                        <a:rPr lang="he-IL" sz="2400" dirty="0">
                          <a:solidFill>
                            <a:schemeClr val="tx1"/>
                          </a:solidFill>
                        </a:rPr>
                        <a:t>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0798824"/>
                  </a:ext>
                </a:extLst>
              </a:tr>
            </a:tbl>
          </a:graphicData>
        </a:graphic>
      </p:graphicFrame>
      <p:sp>
        <p:nvSpPr>
          <p:cNvPr id="6" name="מלבן 5">
            <a:extLst>
              <a:ext uri="{FF2B5EF4-FFF2-40B4-BE49-F238E27FC236}">
                <a16:creationId xmlns:a16="http://schemas.microsoft.com/office/drawing/2014/main" id="{2AB8B4B5-EF02-8E00-A838-4DD9B3E9B57E}"/>
              </a:ext>
            </a:extLst>
          </p:cNvPr>
          <p:cNvSpPr/>
          <p:nvPr/>
        </p:nvSpPr>
        <p:spPr>
          <a:xfrm>
            <a:off x="1376624" y="326571"/>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 name="מלבן 6">
            <a:extLst>
              <a:ext uri="{FF2B5EF4-FFF2-40B4-BE49-F238E27FC236}">
                <a16:creationId xmlns:a16="http://schemas.microsoft.com/office/drawing/2014/main" id="{055886FB-2AA3-4A5F-86A4-B19429F16A15}"/>
              </a:ext>
            </a:extLst>
          </p:cNvPr>
          <p:cNvSpPr/>
          <p:nvPr/>
        </p:nvSpPr>
        <p:spPr>
          <a:xfrm>
            <a:off x="2280138" y="326571"/>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מלבן 7">
            <a:extLst>
              <a:ext uri="{FF2B5EF4-FFF2-40B4-BE49-F238E27FC236}">
                <a16:creationId xmlns:a16="http://schemas.microsoft.com/office/drawing/2014/main" id="{C09DFB1B-E131-1DE6-EAFB-BF221A9FAB16}"/>
              </a:ext>
            </a:extLst>
          </p:cNvPr>
          <p:cNvSpPr/>
          <p:nvPr/>
        </p:nvSpPr>
        <p:spPr>
          <a:xfrm>
            <a:off x="3121687" y="326571"/>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 name="מלבן 11">
            <a:extLst>
              <a:ext uri="{FF2B5EF4-FFF2-40B4-BE49-F238E27FC236}">
                <a16:creationId xmlns:a16="http://schemas.microsoft.com/office/drawing/2014/main" id="{CB5168A6-361B-98AB-38BD-E0EBE098B211}"/>
              </a:ext>
            </a:extLst>
          </p:cNvPr>
          <p:cNvSpPr/>
          <p:nvPr/>
        </p:nvSpPr>
        <p:spPr>
          <a:xfrm>
            <a:off x="4025201" y="326571"/>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 name="מלבן 12">
            <a:extLst>
              <a:ext uri="{FF2B5EF4-FFF2-40B4-BE49-F238E27FC236}">
                <a16:creationId xmlns:a16="http://schemas.microsoft.com/office/drawing/2014/main" id="{B5B998E4-BA90-5975-925B-0F40A1B3C5B1}"/>
              </a:ext>
            </a:extLst>
          </p:cNvPr>
          <p:cNvSpPr/>
          <p:nvPr/>
        </p:nvSpPr>
        <p:spPr>
          <a:xfrm>
            <a:off x="4928717" y="351692"/>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 name="מלבן 13">
            <a:extLst>
              <a:ext uri="{FF2B5EF4-FFF2-40B4-BE49-F238E27FC236}">
                <a16:creationId xmlns:a16="http://schemas.microsoft.com/office/drawing/2014/main" id="{5C54BBBE-CDEF-4C8E-1B89-A42EF2235749}"/>
              </a:ext>
            </a:extLst>
          </p:cNvPr>
          <p:cNvSpPr/>
          <p:nvPr/>
        </p:nvSpPr>
        <p:spPr>
          <a:xfrm>
            <a:off x="5832231" y="351692"/>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 name="מלבן 14">
            <a:extLst>
              <a:ext uri="{FF2B5EF4-FFF2-40B4-BE49-F238E27FC236}">
                <a16:creationId xmlns:a16="http://schemas.microsoft.com/office/drawing/2014/main" id="{E0B3B647-1910-0F50-B0F4-C9188E773599}"/>
              </a:ext>
            </a:extLst>
          </p:cNvPr>
          <p:cNvSpPr/>
          <p:nvPr/>
        </p:nvSpPr>
        <p:spPr>
          <a:xfrm>
            <a:off x="6673780" y="351692"/>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 name="מלבן 15">
            <a:extLst>
              <a:ext uri="{FF2B5EF4-FFF2-40B4-BE49-F238E27FC236}">
                <a16:creationId xmlns:a16="http://schemas.microsoft.com/office/drawing/2014/main" id="{495F0AB2-D80D-8899-0E1A-631A85949324}"/>
              </a:ext>
            </a:extLst>
          </p:cNvPr>
          <p:cNvSpPr/>
          <p:nvPr/>
        </p:nvSpPr>
        <p:spPr>
          <a:xfrm>
            <a:off x="7577294" y="351692"/>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 name="מלבן 16">
            <a:extLst>
              <a:ext uri="{FF2B5EF4-FFF2-40B4-BE49-F238E27FC236}">
                <a16:creationId xmlns:a16="http://schemas.microsoft.com/office/drawing/2014/main" id="{EC33425A-104D-6BD5-80B2-E8DD0F0A894B}"/>
              </a:ext>
            </a:extLst>
          </p:cNvPr>
          <p:cNvSpPr/>
          <p:nvPr/>
        </p:nvSpPr>
        <p:spPr>
          <a:xfrm>
            <a:off x="8423031" y="326571"/>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 name="מלבן 17">
            <a:extLst>
              <a:ext uri="{FF2B5EF4-FFF2-40B4-BE49-F238E27FC236}">
                <a16:creationId xmlns:a16="http://schemas.microsoft.com/office/drawing/2014/main" id="{FCD5FFA0-929D-B4CD-FFBF-C0C1808D4765}"/>
              </a:ext>
            </a:extLst>
          </p:cNvPr>
          <p:cNvSpPr/>
          <p:nvPr/>
        </p:nvSpPr>
        <p:spPr>
          <a:xfrm>
            <a:off x="489020" y="967347"/>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 name="מלבן 18">
            <a:extLst>
              <a:ext uri="{FF2B5EF4-FFF2-40B4-BE49-F238E27FC236}">
                <a16:creationId xmlns:a16="http://schemas.microsoft.com/office/drawing/2014/main" id="{3F9DD20E-AD20-B73B-527B-4446605E8B30}"/>
              </a:ext>
            </a:extLst>
          </p:cNvPr>
          <p:cNvSpPr/>
          <p:nvPr/>
        </p:nvSpPr>
        <p:spPr>
          <a:xfrm>
            <a:off x="1392534" y="967347"/>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 name="מלבן 19">
            <a:extLst>
              <a:ext uri="{FF2B5EF4-FFF2-40B4-BE49-F238E27FC236}">
                <a16:creationId xmlns:a16="http://schemas.microsoft.com/office/drawing/2014/main" id="{09CE20C0-6072-EAE5-7AFD-37E13B29D0DE}"/>
              </a:ext>
            </a:extLst>
          </p:cNvPr>
          <p:cNvSpPr/>
          <p:nvPr/>
        </p:nvSpPr>
        <p:spPr>
          <a:xfrm>
            <a:off x="2234083" y="967347"/>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 name="מלבן 20">
            <a:extLst>
              <a:ext uri="{FF2B5EF4-FFF2-40B4-BE49-F238E27FC236}">
                <a16:creationId xmlns:a16="http://schemas.microsoft.com/office/drawing/2014/main" id="{E19E14F0-256F-C6AC-5AD3-2F4A54D6D0B7}"/>
              </a:ext>
            </a:extLst>
          </p:cNvPr>
          <p:cNvSpPr/>
          <p:nvPr/>
        </p:nvSpPr>
        <p:spPr>
          <a:xfrm>
            <a:off x="3137597" y="967347"/>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 name="מלבן 21">
            <a:extLst>
              <a:ext uri="{FF2B5EF4-FFF2-40B4-BE49-F238E27FC236}">
                <a16:creationId xmlns:a16="http://schemas.microsoft.com/office/drawing/2014/main" id="{EA0C78C8-B178-9D66-C3C8-A0D35C05C62E}"/>
              </a:ext>
            </a:extLst>
          </p:cNvPr>
          <p:cNvSpPr/>
          <p:nvPr/>
        </p:nvSpPr>
        <p:spPr>
          <a:xfrm>
            <a:off x="4041113" y="992468"/>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 name="מלבן 22">
            <a:extLst>
              <a:ext uri="{FF2B5EF4-FFF2-40B4-BE49-F238E27FC236}">
                <a16:creationId xmlns:a16="http://schemas.microsoft.com/office/drawing/2014/main" id="{AE4D4602-F109-C8B3-F4A3-535EA9F1EDCF}"/>
              </a:ext>
            </a:extLst>
          </p:cNvPr>
          <p:cNvSpPr/>
          <p:nvPr/>
        </p:nvSpPr>
        <p:spPr>
          <a:xfrm>
            <a:off x="4944627" y="992468"/>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9" name="מלבן 38">
            <a:extLst>
              <a:ext uri="{FF2B5EF4-FFF2-40B4-BE49-F238E27FC236}">
                <a16:creationId xmlns:a16="http://schemas.microsoft.com/office/drawing/2014/main" id="{8F71AA64-0A42-CFC8-CFD6-2700821D0CEF}"/>
              </a:ext>
            </a:extLst>
          </p:cNvPr>
          <p:cNvSpPr/>
          <p:nvPr/>
        </p:nvSpPr>
        <p:spPr>
          <a:xfrm>
            <a:off x="5786176" y="992468"/>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0" name="מלבן 39">
            <a:extLst>
              <a:ext uri="{FF2B5EF4-FFF2-40B4-BE49-F238E27FC236}">
                <a16:creationId xmlns:a16="http://schemas.microsoft.com/office/drawing/2014/main" id="{DBAFA68F-FC5B-0B5A-A217-77546595D6BB}"/>
              </a:ext>
            </a:extLst>
          </p:cNvPr>
          <p:cNvSpPr/>
          <p:nvPr/>
        </p:nvSpPr>
        <p:spPr>
          <a:xfrm>
            <a:off x="6689690" y="992468"/>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1" name="מלבן 40">
            <a:extLst>
              <a:ext uri="{FF2B5EF4-FFF2-40B4-BE49-F238E27FC236}">
                <a16:creationId xmlns:a16="http://schemas.microsoft.com/office/drawing/2014/main" id="{0F60B55C-DCB7-331E-8980-D2EF777AE140}"/>
              </a:ext>
            </a:extLst>
          </p:cNvPr>
          <p:cNvSpPr/>
          <p:nvPr/>
        </p:nvSpPr>
        <p:spPr>
          <a:xfrm>
            <a:off x="7535427" y="967347"/>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2" name="מלבן 41">
            <a:extLst>
              <a:ext uri="{FF2B5EF4-FFF2-40B4-BE49-F238E27FC236}">
                <a16:creationId xmlns:a16="http://schemas.microsoft.com/office/drawing/2014/main" id="{E78D7154-EFD7-F3EE-D160-1462A4BF7A07}"/>
              </a:ext>
            </a:extLst>
          </p:cNvPr>
          <p:cNvSpPr/>
          <p:nvPr/>
        </p:nvSpPr>
        <p:spPr>
          <a:xfrm>
            <a:off x="8376976" y="967347"/>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3" name="מלבן 42">
            <a:extLst>
              <a:ext uri="{FF2B5EF4-FFF2-40B4-BE49-F238E27FC236}">
                <a16:creationId xmlns:a16="http://schemas.microsoft.com/office/drawing/2014/main" id="{D7CDBD9D-8F2E-D56A-AB03-5046E963695C}"/>
              </a:ext>
            </a:extLst>
          </p:cNvPr>
          <p:cNvSpPr/>
          <p:nvPr/>
        </p:nvSpPr>
        <p:spPr>
          <a:xfrm>
            <a:off x="489020" y="1608123"/>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4" name="מלבן 43">
            <a:extLst>
              <a:ext uri="{FF2B5EF4-FFF2-40B4-BE49-F238E27FC236}">
                <a16:creationId xmlns:a16="http://schemas.microsoft.com/office/drawing/2014/main" id="{114FBAA3-3E10-7123-2173-D7EB983B9185}"/>
              </a:ext>
            </a:extLst>
          </p:cNvPr>
          <p:cNvSpPr/>
          <p:nvPr/>
        </p:nvSpPr>
        <p:spPr>
          <a:xfrm>
            <a:off x="1383948" y="1537785"/>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5" name="מלבן 44">
            <a:extLst>
              <a:ext uri="{FF2B5EF4-FFF2-40B4-BE49-F238E27FC236}">
                <a16:creationId xmlns:a16="http://schemas.microsoft.com/office/drawing/2014/main" id="{D605229C-3D2E-5763-E06B-8F648CF0AEAB}"/>
              </a:ext>
            </a:extLst>
          </p:cNvPr>
          <p:cNvSpPr/>
          <p:nvPr/>
        </p:nvSpPr>
        <p:spPr>
          <a:xfrm>
            <a:off x="2258365" y="1538172"/>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6" name="מלבן 45">
            <a:extLst>
              <a:ext uri="{FF2B5EF4-FFF2-40B4-BE49-F238E27FC236}">
                <a16:creationId xmlns:a16="http://schemas.microsoft.com/office/drawing/2014/main" id="{AE9A2929-2D13-96C4-9776-F62778D2B2D2}"/>
              </a:ext>
            </a:extLst>
          </p:cNvPr>
          <p:cNvSpPr/>
          <p:nvPr/>
        </p:nvSpPr>
        <p:spPr>
          <a:xfrm>
            <a:off x="3179464" y="1588027"/>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7" name="מלבן 46">
            <a:extLst>
              <a:ext uri="{FF2B5EF4-FFF2-40B4-BE49-F238E27FC236}">
                <a16:creationId xmlns:a16="http://schemas.microsoft.com/office/drawing/2014/main" id="{B15ADFAA-3A84-21B8-F5AB-9F913DFAD182}"/>
              </a:ext>
            </a:extLst>
          </p:cNvPr>
          <p:cNvSpPr/>
          <p:nvPr/>
        </p:nvSpPr>
        <p:spPr>
          <a:xfrm>
            <a:off x="4033994" y="1598463"/>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8" name="מלבן 47">
            <a:extLst>
              <a:ext uri="{FF2B5EF4-FFF2-40B4-BE49-F238E27FC236}">
                <a16:creationId xmlns:a16="http://schemas.microsoft.com/office/drawing/2014/main" id="{6304EF24-B0BA-A763-18F3-53B8E4131109}"/>
              </a:ext>
            </a:extLst>
          </p:cNvPr>
          <p:cNvSpPr/>
          <p:nvPr/>
        </p:nvSpPr>
        <p:spPr>
          <a:xfrm>
            <a:off x="4924947" y="1588027"/>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9" name="מלבן 48">
            <a:extLst>
              <a:ext uri="{FF2B5EF4-FFF2-40B4-BE49-F238E27FC236}">
                <a16:creationId xmlns:a16="http://schemas.microsoft.com/office/drawing/2014/main" id="{BD347CEB-87D6-1643-2405-D2905BF57BD2}"/>
              </a:ext>
            </a:extLst>
          </p:cNvPr>
          <p:cNvSpPr/>
          <p:nvPr/>
        </p:nvSpPr>
        <p:spPr>
          <a:xfrm>
            <a:off x="5786176" y="1588027"/>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0" name="מלבן 49">
            <a:extLst>
              <a:ext uri="{FF2B5EF4-FFF2-40B4-BE49-F238E27FC236}">
                <a16:creationId xmlns:a16="http://schemas.microsoft.com/office/drawing/2014/main" id="{3F6AD63F-9F8F-D24E-2BCA-6667B0C72D20}"/>
              </a:ext>
            </a:extLst>
          </p:cNvPr>
          <p:cNvSpPr/>
          <p:nvPr/>
        </p:nvSpPr>
        <p:spPr>
          <a:xfrm>
            <a:off x="6662055" y="1588027"/>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1" name="מלבן 50">
            <a:extLst>
              <a:ext uri="{FF2B5EF4-FFF2-40B4-BE49-F238E27FC236}">
                <a16:creationId xmlns:a16="http://schemas.microsoft.com/office/drawing/2014/main" id="{F984AD06-3650-2304-19C8-4B2790F83A7A}"/>
              </a:ext>
            </a:extLst>
          </p:cNvPr>
          <p:cNvSpPr/>
          <p:nvPr/>
        </p:nvSpPr>
        <p:spPr>
          <a:xfrm>
            <a:off x="7568082" y="1588413"/>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2" name="מלבן 51">
            <a:extLst>
              <a:ext uri="{FF2B5EF4-FFF2-40B4-BE49-F238E27FC236}">
                <a16:creationId xmlns:a16="http://schemas.microsoft.com/office/drawing/2014/main" id="{762D4459-2E75-61DE-3239-F8FBB87EBD5C}"/>
              </a:ext>
            </a:extLst>
          </p:cNvPr>
          <p:cNvSpPr/>
          <p:nvPr/>
        </p:nvSpPr>
        <p:spPr>
          <a:xfrm>
            <a:off x="8390373" y="1608123"/>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3" name="מלבן 52">
            <a:extLst>
              <a:ext uri="{FF2B5EF4-FFF2-40B4-BE49-F238E27FC236}">
                <a16:creationId xmlns:a16="http://schemas.microsoft.com/office/drawing/2014/main" id="{A7B54923-709F-BF77-65DB-BDE7357DF382}"/>
              </a:ext>
            </a:extLst>
          </p:cNvPr>
          <p:cNvSpPr/>
          <p:nvPr/>
        </p:nvSpPr>
        <p:spPr>
          <a:xfrm>
            <a:off x="489020" y="2158465"/>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4" name="מלבן 53">
            <a:extLst>
              <a:ext uri="{FF2B5EF4-FFF2-40B4-BE49-F238E27FC236}">
                <a16:creationId xmlns:a16="http://schemas.microsoft.com/office/drawing/2014/main" id="{399636B1-64A7-90A3-C10C-5732874CCDF7}"/>
              </a:ext>
            </a:extLst>
          </p:cNvPr>
          <p:cNvSpPr/>
          <p:nvPr/>
        </p:nvSpPr>
        <p:spPr>
          <a:xfrm>
            <a:off x="1457012" y="2158465"/>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5" name="מלבן 54">
            <a:extLst>
              <a:ext uri="{FF2B5EF4-FFF2-40B4-BE49-F238E27FC236}">
                <a16:creationId xmlns:a16="http://schemas.microsoft.com/office/drawing/2014/main" id="{61483932-030C-82EE-D74B-33F0A6EB8CD3}"/>
              </a:ext>
            </a:extLst>
          </p:cNvPr>
          <p:cNvSpPr/>
          <p:nvPr/>
        </p:nvSpPr>
        <p:spPr>
          <a:xfrm>
            <a:off x="2298561" y="2158465"/>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6" name="מלבן 55">
            <a:extLst>
              <a:ext uri="{FF2B5EF4-FFF2-40B4-BE49-F238E27FC236}">
                <a16:creationId xmlns:a16="http://schemas.microsoft.com/office/drawing/2014/main" id="{DB7F5848-BDBD-C6F0-AEFE-DB8C93E1AD94}"/>
              </a:ext>
            </a:extLst>
          </p:cNvPr>
          <p:cNvSpPr/>
          <p:nvPr/>
        </p:nvSpPr>
        <p:spPr>
          <a:xfrm>
            <a:off x="3130901" y="2208707"/>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7" name="מלבן 56">
            <a:extLst>
              <a:ext uri="{FF2B5EF4-FFF2-40B4-BE49-F238E27FC236}">
                <a16:creationId xmlns:a16="http://schemas.microsoft.com/office/drawing/2014/main" id="{A1FF1754-743D-B62B-C742-D02ECDB30AE8}"/>
              </a:ext>
            </a:extLst>
          </p:cNvPr>
          <p:cNvSpPr/>
          <p:nvPr/>
        </p:nvSpPr>
        <p:spPr>
          <a:xfrm>
            <a:off x="4033994" y="2181168"/>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8" name="מלבן 57">
            <a:extLst>
              <a:ext uri="{FF2B5EF4-FFF2-40B4-BE49-F238E27FC236}">
                <a16:creationId xmlns:a16="http://schemas.microsoft.com/office/drawing/2014/main" id="{93A97AD6-1609-6CCF-F2A5-A488EAADE33C}"/>
              </a:ext>
            </a:extLst>
          </p:cNvPr>
          <p:cNvSpPr/>
          <p:nvPr/>
        </p:nvSpPr>
        <p:spPr>
          <a:xfrm>
            <a:off x="4920762" y="2241748"/>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9" name="מלבן 58">
            <a:extLst>
              <a:ext uri="{FF2B5EF4-FFF2-40B4-BE49-F238E27FC236}">
                <a16:creationId xmlns:a16="http://schemas.microsoft.com/office/drawing/2014/main" id="{A5FBA7A9-0841-3E12-E99B-CF0FCCF19028}"/>
              </a:ext>
            </a:extLst>
          </p:cNvPr>
          <p:cNvSpPr/>
          <p:nvPr/>
        </p:nvSpPr>
        <p:spPr>
          <a:xfrm>
            <a:off x="5774037" y="2181168"/>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0" name="מלבן 59">
            <a:extLst>
              <a:ext uri="{FF2B5EF4-FFF2-40B4-BE49-F238E27FC236}">
                <a16:creationId xmlns:a16="http://schemas.microsoft.com/office/drawing/2014/main" id="{45238698-1822-5075-3527-6CFF50F18157}"/>
              </a:ext>
            </a:extLst>
          </p:cNvPr>
          <p:cNvSpPr/>
          <p:nvPr/>
        </p:nvSpPr>
        <p:spPr>
          <a:xfrm>
            <a:off x="6667918" y="2183586"/>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1" name="מלבן 60">
            <a:extLst>
              <a:ext uri="{FF2B5EF4-FFF2-40B4-BE49-F238E27FC236}">
                <a16:creationId xmlns:a16="http://schemas.microsoft.com/office/drawing/2014/main" id="{DCF401CF-06EE-2A8F-8E6B-E401E8FC119C}"/>
              </a:ext>
            </a:extLst>
          </p:cNvPr>
          <p:cNvSpPr/>
          <p:nvPr/>
        </p:nvSpPr>
        <p:spPr>
          <a:xfrm>
            <a:off x="7542127" y="2229382"/>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2" name="מלבן 61">
            <a:extLst>
              <a:ext uri="{FF2B5EF4-FFF2-40B4-BE49-F238E27FC236}">
                <a16:creationId xmlns:a16="http://schemas.microsoft.com/office/drawing/2014/main" id="{FEC88C72-CEBB-DBD4-5EB1-F6A8568C2B2B}"/>
              </a:ext>
            </a:extLst>
          </p:cNvPr>
          <p:cNvSpPr/>
          <p:nvPr/>
        </p:nvSpPr>
        <p:spPr>
          <a:xfrm>
            <a:off x="8441454" y="2158465"/>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3" name="מלבן 62">
            <a:extLst>
              <a:ext uri="{FF2B5EF4-FFF2-40B4-BE49-F238E27FC236}">
                <a16:creationId xmlns:a16="http://schemas.microsoft.com/office/drawing/2014/main" id="{10F564E0-38AE-452E-0B49-2CE3465938C9}"/>
              </a:ext>
            </a:extLst>
          </p:cNvPr>
          <p:cNvSpPr/>
          <p:nvPr/>
        </p:nvSpPr>
        <p:spPr>
          <a:xfrm>
            <a:off x="513094" y="2882524"/>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4" name="מלבן 63">
            <a:extLst>
              <a:ext uri="{FF2B5EF4-FFF2-40B4-BE49-F238E27FC236}">
                <a16:creationId xmlns:a16="http://schemas.microsoft.com/office/drawing/2014/main" id="{6E65F16C-BA7A-98F6-0CA2-1EF8EE4024CA}"/>
              </a:ext>
            </a:extLst>
          </p:cNvPr>
          <p:cNvSpPr/>
          <p:nvPr/>
        </p:nvSpPr>
        <p:spPr>
          <a:xfrm>
            <a:off x="1439216" y="2882524"/>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5" name="מלבן 64">
            <a:extLst>
              <a:ext uri="{FF2B5EF4-FFF2-40B4-BE49-F238E27FC236}">
                <a16:creationId xmlns:a16="http://schemas.microsoft.com/office/drawing/2014/main" id="{86015E49-D851-06A9-EDDC-654E7BEA26B5}"/>
              </a:ext>
            </a:extLst>
          </p:cNvPr>
          <p:cNvSpPr/>
          <p:nvPr/>
        </p:nvSpPr>
        <p:spPr>
          <a:xfrm>
            <a:off x="2280138" y="2882524"/>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6" name="מלבן 65">
            <a:extLst>
              <a:ext uri="{FF2B5EF4-FFF2-40B4-BE49-F238E27FC236}">
                <a16:creationId xmlns:a16="http://schemas.microsoft.com/office/drawing/2014/main" id="{E3885157-AB7A-91FF-8781-8D28DEFD5E0D}"/>
              </a:ext>
            </a:extLst>
          </p:cNvPr>
          <p:cNvSpPr/>
          <p:nvPr/>
        </p:nvSpPr>
        <p:spPr>
          <a:xfrm>
            <a:off x="3152665" y="2882524"/>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7" name="מלבן 66">
            <a:extLst>
              <a:ext uri="{FF2B5EF4-FFF2-40B4-BE49-F238E27FC236}">
                <a16:creationId xmlns:a16="http://schemas.microsoft.com/office/drawing/2014/main" id="{594DBE5C-D540-AB85-31A6-6627AA6D8AEA}"/>
              </a:ext>
            </a:extLst>
          </p:cNvPr>
          <p:cNvSpPr/>
          <p:nvPr/>
        </p:nvSpPr>
        <p:spPr>
          <a:xfrm>
            <a:off x="4036089" y="2882524"/>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8" name="מלבן 67">
            <a:extLst>
              <a:ext uri="{FF2B5EF4-FFF2-40B4-BE49-F238E27FC236}">
                <a16:creationId xmlns:a16="http://schemas.microsoft.com/office/drawing/2014/main" id="{DF3A3680-733C-F5E3-580F-8A82F6362348}"/>
              </a:ext>
            </a:extLst>
          </p:cNvPr>
          <p:cNvSpPr/>
          <p:nvPr/>
        </p:nvSpPr>
        <p:spPr>
          <a:xfrm>
            <a:off x="4886850" y="2837307"/>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9" name="מלבן 68">
            <a:extLst>
              <a:ext uri="{FF2B5EF4-FFF2-40B4-BE49-F238E27FC236}">
                <a16:creationId xmlns:a16="http://schemas.microsoft.com/office/drawing/2014/main" id="{F05DF4EB-EFF6-F6A8-0DD1-BBDC4F0B9E62}"/>
              </a:ext>
            </a:extLst>
          </p:cNvPr>
          <p:cNvSpPr/>
          <p:nvPr/>
        </p:nvSpPr>
        <p:spPr>
          <a:xfrm>
            <a:off x="5727772" y="2830928"/>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0" name="מלבן 69">
            <a:extLst>
              <a:ext uri="{FF2B5EF4-FFF2-40B4-BE49-F238E27FC236}">
                <a16:creationId xmlns:a16="http://schemas.microsoft.com/office/drawing/2014/main" id="{EE9688B4-6ED4-C8F4-E7C5-ACDFAAACC366}"/>
              </a:ext>
            </a:extLst>
          </p:cNvPr>
          <p:cNvSpPr/>
          <p:nvPr/>
        </p:nvSpPr>
        <p:spPr>
          <a:xfrm>
            <a:off x="6642801" y="2864794"/>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1" name="מלבן 70">
            <a:extLst>
              <a:ext uri="{FF2B5EF4-FFF2-40B4-BE49-F238E27FC236}">
                <a16:creationId xmlns:a16="http://schemas.microsoft.com/office/drawing/2014/main" id="{74078C39-5B21-52B2-ED5D-2B726A30547F}"/>
              </a:ext>
            </a:extLst>
          </p:cNvPr>
          <p:cNvSpPr/>
          <p:nvPr/>
        </p:nvSpPr>
        <p:spPr>
          <a:xfrm>
            <a:off x="7568082" y="2882524"/>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2" name="מלבן 71">
            <a:extLst>
              <a:ext uri="{FF2B5EF4-FFF2-40B4-BE49-F238E27FC236}">
                <a16:creationId xmlns:a16="http://schemas.microsoft.com/office/drawing/2014/main" id="{1D935D89-609B-A3B2-053E-51766F953929}"/>
              </a:ext>
            </a:extLst>
          </p:cNvPr>
          <p:cNvSpPr/>
          <p:nvPr/>
        </p:nvSpPr>
        <p:spPr>
          <a:xfrm>
            <a:off x="8454851" y="2882524"/>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3" name="מלבן 72">
            <a:extLst>
              <a:ext uri="{FF2B5EF4-FFF2-40B4-BE49-F238E27FC236}">
                <a16:creationId xmlns:a16="http://schemas.microsoft.com/office/drawing/2014/main" id="{509BA143-E619-F09E-1035-EB6B74B9AC3A}"/>
              </a:ext>
            </a:extLst>
          </p:cNvPr>
          <p:cNvSpPr/>
          <p:nvPr/>
        </p:nvSpPr>
        <p:spPr>
          <a:xfrm>
            <a:off x="457200" y="3460353"/>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4" name="מלבן 73">
            <a:extLst>
              <a:ext uri="{FF2B5EF4-FFF2-40B4-BE49-F238E27FC236}">
                <a16:creationId xmlns:a16="http://schemas.microsoft.com/office/drawing/2014/main" id="{477F1678-5A6D-A269-E723-EDE0B3928245}"/>
              </a:ext>
            </a:extLst>
          </p:cNvPr>
          <p:cNvSpPr/>
          <p:nvPr/>
        </p:nvSpPr>
        <p:spPr>
          <a:xfrm>
            <a:off x="1360714" y="3460353"/>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5" name="מלבן 74">
            <a:extLst>
              <a:ext uri="{FF2B5EF4-FFF2-40B4-BE49-F238E27FC236}">
                <a16:creationId xmlns:a16="http://schemas.microsoft.com/office/drawing/2014/main" id="{FBE68D66-C860-DEF0-3F70-BF809FB4C3F3}"/>
              </a:ext>
            </a:extLst>
          </p:cNvPr>
          <p:cNvSpPr/>
          <p:nvPr/>
        </p:nvSpPr>
        <p:spPr>
          <a:xfrm>
            <a:off x="2258364" y="3485474"/>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6" name="מלבן 75">
            <a:extLst>
              <a:ext uri="{FF2B5EF4-FFF2-40B4-BE49-F238E27FC236}">
                <a16:creationId xmlns:a16="http://schemas.microsoft.com/office/drawing/2014/main" id="{901EBBE7-9C19-9D75-549D-9EC15AFB7C1C}"/>
              </a:ext>
            </a:extLst>
          </p:cNvPr>
          <p:cNvSpPr/>
          <p:nvPr/>
        </p:nvSpPr>
        <p:spPr>
          <a:xfrm>
            <a:off x="3105777" y="3460353"/>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7" name="מלבן 76">
            <a:extLst>
              <a:ext uri="{FF2B5EF4-FFF2-40B4-BE49-F238E27FC236}">
                <a16:creationId xmlns:a16="http://schemas.microsoft.com/office/drawing/2014/main" id="{4618B2A3-747B-F9F4-A454-3D17CF5A4069}"/>
              </a:ext>
            </a:extLst>
          </p:cNvPr>
          <p:cNvSpPr/>
          <p:nvPr/>
        </p:nvSpPr>
        <p:spPr>
          <a:xfrm>
            <a:off x="4009293" y="3485474"/>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8" name="מלבן 77">
            <a:extLst>
              <a:ext uri="{FF2B5EF4-FFF2-40B4-BE49-F238E27FC236}">
                <a16:creationId xmlns:a16="http://schemas.microsoft.com/office/drawing/2014/main" id="{39DD4A5B-8E2E-15BE-E378-928FB5EC0C37}"/>
              </a:ext>
            </a:extLst>
          </p:cNvPr>
          <p:cNvSpPr/>
          <p:nvPr/>
        </p:nvSpPr>
        <p:spPr>
          <a:xfrm>
            <a:off x="4912807" y="3485474"/>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9" name="מלבן 78">
            <a:extLst>
              <a:ext uri="{FF2B5EF4-FFF2-40B4-BE49-F238E27FC236}">
                <a16:creationId xmlns:a16="http://schemas.microsoft.com/office/drawing/2014/main" id="{E16D124F-B767-1B67-AAE2-C1A5AEE47191}"/>
              </a:ext>
            </a:extLst>
          </p:cNvPr>
          <p:cNvSpPr/>
          <p:nvPr/>
        </p:nvSpPr>
        <p:spPr>
          <a:xfrm>
            <a:off x="5754356" y="3485474"/>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0" name="מלבן 79">
            <a:extLst>
              <a:ext uri="{FF2B5EF4-FFF2-40B4-BE49-F238E27FC236}">
                <a16:creationId xmlns:a16="http://schemas.microsoft.com/office/drawing/2014/main" id="{8F62DE30-48F4-D136-4245-DA02519B035A}"/>
              </a:ext>
            </a:extLst>
          </p:cNvPr>
          <p:cNvSpPr/>
          <p:nvPr/>
        </p:nvSpPr>
        <p:spPr>
          <a:xfrm>
            <a:off x="6657870" y="3485474"/>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1" name="מלבן 80">
            <a:extLst>
              <a:ext uri="{FF2B5EF4-FFF2-40B4-BE49-F238E27FC236}">
                <a16:creationId xmlns:a16="http://schemas.microsoft.com/office/drawing/2014/main" id="{FFB213DB-486D-A78E-19CB-22C1A0FF5114}"/>
              </a:ext>
            </a:extLst>
          </p:cNvPr>
          <p:cNvSpPr/>
          <p:nvPr/>
        </p:nvSpPr>
        <p:spPr>
          <a:xfrm>
            <a:off x="7503607" y="3460353"/>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2" name="מלבן 81">
            <a:extLst>
              <a:ext uri="{FF2B5EF4-FFF2-40B4-BE49-F238E27FC236}">
                <a16:creationId xmlns:a16="http://schemas.microsoft.com/office/drawing/2014/main" id="{63F1A74D-8EF5-EA7C-62DA-B1CE88501F22}"/>
              </a:ext>
            </a:extLst>
          </p:cNvPr>
          <p:cNvSpPr/>
          <p:nvPr/>
        </p:nvSpPr>
        <p:spPr>
          <a:xfrm>
            <a:off x="8345156" y="3460353"/>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3" name="מלבן 82">
            <a:extLst>
              <a:ext uri="{FF2B5EF4-FFF2-40B4-BE49-F238E27FC236}">
                <a16:creationId xmlns:a16="http://schemas.microsoft.com/office/drawing/2014/main" id="{FB17BD77-2A72-3C82-9ED9-44E0625BD5B9}"/>
              </a:ext>
            </a:extLst>
          </p:cNvPr>
          <p:cNvSpPr/>
          <p:nvPr/>
        </p:nvSpPr>
        <p:spPr>
          <a:xfrm>
            <a:off x="533023" y="4091469"/>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4" name="מלבן 83">
            <a:extLst>
              <a:ext uri="{FF2B5EF4-FFF2-40B4-BE49-F238E27FC236}">
                <a16:creationId xmlns:a16="http://schemas.microsoft.com/office/drawing/2014/main" id="{ECF9E46F-4ED5-0533-E7BB-9F2F1F7878A2}"/>
              </a:ext>
            </a:extLst>
          </p:cNvPr>
          <p:cNvSpPr/>
          <p:nvPr/>
        </p:nvSpPr>
        <p:spPr>
          <a:xfrm>
            <a:off x="1360714" y="4068447"/>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5" name="מלבן 84">
            <a:extLst>
              <a:ext uri="{FF2B5EF4-FFF2-40B4-BE49-F238E27FC236}">
                <a16:creationId xmlns:a16="http://schemas.microsoft.com/office/drawing/2014/main" id="{57E12808-F783-98AF-5588-E9E1A624E78A}"/>
              </a:ext>
            </a:extLst>
          </p:cNvPr>
          <p:cNvSpPr/>
          <p:nvPr/>
        </p:nvSpPr>
        <p:spPr>
          <a:xfrm>
            <a:off x="2274903" y="4118859"/>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6" name="מלבן 85">
            <a:extLst>
              <a:ext uri="{FF2B5EF4-FFF2-40B4-BE49-F238E27FC236}">
                <a16:creationId xmlns:a16="http://schemas.microsoft.com/office/drawing/2014/main" id="{F5AD5AE5-63C4-E7FC-721B-C56C2C7DB588}"/>
              </a:ext>
            </a:extLst>
          </p:cNvPr>
          <p:cNvSpPr/>
          <p:nvPr/>
        </p:nvSpPr>
        <p:spPr>
          <a:xfrm>
            <a:off x="3147644" y="4081033"/>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7" name="מלבן 86">
            <a:extLst>
              <a:ext uri="{FF2B5EF4-FFF2-40B4-BE49-F238E27FC236}">
                <a16:creationId xmlns:a16="http://schemas.microsoft.com/office/drawing/2014/main" id="{604CE623-96D4-A2B6-239D-CFA4AFC347F4}"/>
              </a:ext>
            </a:extLst>
          </p:cNvPr>
          <p:cNvSpPr/>
          <p:nvPr/>
        </p:nvSpPr>
        <p:spPr>
          <a:xfrm>
            <a:off x="4002174" y="4091469"/>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8" name="מלבן 87">
            <a:extLst>
              <a:ext uri="{FF2B5EF4-FFF2-40B4-BE49-F238E27FC236}">
                <a16:creationId xmlns:a16="http://schemas.microsoft.com/office/drawing/2014/main" id="{4ACB9EAF-2267-2C28-B4EA-EE142ABB8C25}"/>
              </a:ext>
            </a:extLst>
          </p:cNvPr>
          <p:cNvSpPr/>
          <p:nvPr/>
        </p:nvSpPr>
        <p:spPr>
          <a:xfrm>
            <a:off x="4893127" y="4081033"/>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9" name="מלבן 88">
            <a:extLst>
              <a:ext uri="{FF2B5EF4-FFF2-40B4-BE49-F238E27FC236}">
                <a16:creationId xmlns:a16="http://schemas.microsoft.com/office/drawing/2014/main" id="{5EC8BEC5-2C37-349C-5813-C6B2E760E804}"/>
              </a:ext>
            </a:extLst>
          </p:cNvPr>
          <p:cNvSpPr/>
          <p:nvPr/>
        </p:nvSpPr>
        <p:spPr>
          <a:xfrm>
            <a:off x="5754356" y="4081033"/>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0" name="מלבן 89">
            <a:extLst>
              <a:ext uri="{FF2B5EF4-FFF2-40B4-BE49-F238E27FC236}">
                <a16:creationId xmlns:a16="http://schemas.microsoft.com/office/drawing/2014/main" id="{B825DDDB-9AF9-8BFF-E743-8B398A6C1E3F}"/>
              </a:ext>
            </a:extLst>
          </p:cNvPr>
          <p:cNvSpPr/>
          <p:nvPr/>
        </p:nvSpPr>
        <p:spPr>
          <a:xfrm>
            <a:off x="6630235" y="4081033"/>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1" name="מלבן 90">
            <a:extLst>
              <a:ext uri="{FF2B5EF4-FFF2-40B4-BE49-F238E27FC236}">
                <a16:creationId xmlns:a16="http://schemas.microsoft.com/office/drawing/2014/main" id="{6CC6CBA8-91BC-2163-B770-07493EB3471A}"/>
              </a:ext>
            </a:extLst>
          </p:cNvPr>
          <p:cNvSpPr/>
          <p:nvPr/>
        </p:nvSpPr>
        <p:spPr>
          <a:xfrm>
            <a:off x="7536262" y="4081419"/>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2" name="מלבן 91">
            <a:extLst>
              <a:ext uri="{FF2B5EF4-FFF2-40B4-BE49-F238E27FC236}">
                <a16:creationId xmlns:a16="http://schemas.microsoft.com/office/drawing/2014/main" id="{3DCDFAE8-6F8D-974D-60F0-42250AC9B69F}"/>
              </a:ext>
            </a:extLst>
          </p:cNvPr>
          <p:cNvSpPr/>
          <p:nvPr/>
        </p:nvSpPr>
        <p:spPr>
          <a:xfrm>
            <a:off x="8358553" y="4101129"/>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3" name="מלבן 92">
            <a:extLst>
              <a:ext uri="{FF2B5EF4-FFF2-40B4-BE49-F238E27FC236}">
                <a16:creationId xmlns:a16="http://schemas.microsoft.com/office/drawing/2014/main" id="{6F3E6BA7-162D-BEB6-545A-A880191D2F64}"/>
              </a:ext>
            </a:extLst>
          </p:cNvPr>
          <p:cNvSpPr/>
          <p:nvPr/>
        </p:nvSpPr>
        <p:spPr>
          <a:xfrm>
            <a:off x="519585" y="4767029"/>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4" name="מלבן 93">
            <a:extLst>
              <a:ext uri="{FF2B5EF4-FFF2-40B4-BE49-F238E27FC236}">
                <a16:creationId xmlns:a16="http://schemas.microsoft.com/office/drawing/2014/main" id="{9FB3CD5D-29DF-7209-1C88-63D849789D63}"/>
              </a:ext>
            </a:extLst>
          </p:cNvPr>
          <p:cNvSpPr/>
          <p:nvPr/>
        </p:nvSpPr>
        <p:spPr>
          <a:xfrm>
            <a:off x="1355688" y="4767029"/>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5" name="מלבן 94">
            <a:extLst>
              <a:ext uri="{FF2B5EF4-FFF2-40B4-BE49-F238E27FC236}">
                <a16:creationId xmlns:a16="http://schemas.microsoft.com/office/drawing/2014/main" id="{5C6D34D1-4ED8-49BA-9262-F5F4C3192474}"/>
              </a:ext>
            </a:extLst>
          </p:cNvPr>
          <p:cNvSpPr/>
          <p:nvPr/>
        </p:nvSpPr>
        <p:spPr>
          <a:xfrm>
            <a:off x="2274902" y="4731420"/>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6" name="מלבן 95">
            <a:extLst>
              <a:ext uri="{FF2B5EF4-FFF2-40B4-BE49-F238E27FC236}">
                <a16:creationId xmlns:a16="http://schemas.microsoft.com/office/drawing/2014/main" id="{632CA9C5-26BA-C22F-E2D0-A5A1128F9A61}"/>
              </a:ext>
            </a:extLst>
          </p:cNvPr>
          <p:cNvSpPr/>
          <p:nvPr/>
        </p:nvSpPr>
        <p:spPr>
          <a:xfrm>
            <a:off x="3099081" y="4701713"/>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7" name="מלבן 96">
            <a:extLst>
              <a:ext uri="{FF2B5EF4-FFF2-40B4-BE49-F238E27FC236}">
                <a16:creationId xmlns:a16="http://schemas.microsoft.com/office/drawing/2014/main" id="{32641F80-4FC2-184B-E5AD-F220056D06ED}"/>
              </a:ext>
            </a:extLst>
          </p:cNvPr>
          <p:cNvSpPr/>
          <p:nvPr/>
        </p:nvSpPr>
        <p:spPr>
          <a:xfrm>
            <a:off x="3985849" y="4773354"/>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8" name="מלבן 97">
            <a:extLst>
              <a:ext uri="{FF2B5EF4-FFF2-40B4-BE49-F238E27FC236}">
                <a16:creationId xmlns:a16="http://schemas.microsoft.com/office/drawing/2014/main" id="{87B42F35-7445-885A-B9C6-D49A10F98904}"/>
              </a:ext>
            </a:extLst>
          </p:cNvPr>
          <p:cNvSpPr/>
          <p:nvPr/>
        </p:nvSpPr>
        <p:spPr>
          <a:xfrm>
            <a:off x="4888942" y="4734754"/>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9" name="מלבן 98">
            <a:extLst>
              <a:ext uri="{FF2B5EF4-FFF2-40B4-BE49-F238E27FC236}">
                <a16:creationId xmlns:a16="http://schemas.microsoft.com/office/drawing/2014/main" id="{E3815339-40DA-4795-548C-F8ECE665BA9A}"/>
              </a:ext>
            </a:extLst>
          </p:cNvPr>
          <p:cNvSpPr/>
          <p:nvPr/>
        </p:nvSpPr>
        <p:spPr>
          <a:xfrm>
            <a:off x="5758539" y="4757507"/>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0" name="מלבן 99">
            <a:extLst>
              <a:ext uri="{FF2B5EF4-FFF2-40B4-BE49-F238E27FC236}">
                <a16:creationId xmlns:a16="http://schemas.microsoft.com/office/drawing/2014/main" id="{54133C89-0525-BB79-E2BC-B664048F39E8}"/>
              </a:ext>
            </a:extLst>
          </p:cNvPr>
          <p:cNvSpPr/>
          <p:nvPr/>
        </p:nvSpPr>
        <p:spPr>
          <a:xfrm>
            <a:off x="6630235" y="4731420"/>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1" name="מלבן 100">
            <a:extLst>
              <a:ext uri="{FF2B5EF4-FFF2-40B4-BE49-F238E27FC236}">
                <a16:creationId xmlns:a16="http://schemas.microsoft.com/office/drawing/2014/main" id="{B0FF6946-4A6C-9BCE-F189-45A990C05404}"/>
              </a:ext>
            </a:extLst>
          </p:cNvPr>
          <p:cNvSpPr/>
          <p:nvPr/>
        </p:nvSpPr>
        <p:spPr>
          <a:xfrm>
            <a:off x="7510307" y="4722388"/>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2" name="מלבן 101">
            <a:extLst>
              <a:ext uri="{FF2B5EF4-FFF2-40B4-BE49-F238E27FC236}">
                <a16:creationId xmlns:a16="http://schemas.microsoft.com/office/drawing/2014/main" id="{090E4BC4-D8F2-2291-A304-1D6E3E463C79}"/>
              </a:ext>
            </a:extLst>
          </p:cNvPr>
          <p:cNvSpPr/>
          <p:nvPr/>
        </p:nvSpPr>
        <p:spPr>
          <a:xfrm>
            <a:off x="8379904" y="4757507"/>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3" name="מלבן 102">
            <a:extLst>
              <a:ext uri="{FF2B5EF4-FFF2-40B4-BE49-F238E27FC236}">
                <a16:creationId xmlns:a16="http://schemas.microsoft.com/office/drawing/2014/main" id="{D7054B85-9646-BD70-EAEF-A208B0DDBF54}"/>
              </a:ext>
            </a:extLst>
          </p:cNvPr>
          <p:cNvSpPr/>
          <p:nvPr/>
        </p:nvSpPr>
        <p:spPr>
          <a:xfrm>
            <a:off x="481274" y="5375530"/>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4" name="מלבן 103">
            <a:extLst>
              <a:ext uri="{FF2B5EF4-FFF2-40B4-BE49-F238E27FC236}">
                <a16:creationId xmlns:a16="http://schemas.microsoft.com/office/drawing/2014/main" id="{0ED0C6D5-A595-7ABC-4C08-42514D361DC8}"/>
              </a:ext>
            </a:extLst>
          </p:cNvPr>
          <p:cNvSpPr/>
          <p:nvPr/>
        </p:nvSpPr>
        <p:spPr>
          <a:xfrm>
            <a:off x="1407396" y="5375530"/>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5" name="מלבן 104">
            <a:extLst>
              <a:ext uri="{FF2B5EF4-FFF2-40B4-BE49-F238E27FC236}">
                <a16:creationId xmlns:a16="http://schemas.microsoft.com/office/drawing/2014/main" id="{AA005CBC-BDEB-9915-FB21-53F38671293F}"/>
              </a:ext>
            </a:extLst>
          </p:cNvPr>
          <p:cNvSpPr/>
          <p:nvPr/>
        </p:nvSpPr>
        <p:spPr>
          <a:xfrm>
            <a:off x="2248318" y="5375530"/>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6" name="מלבן 105">
            <a:extLst>
              <a:ext uri="{FF2B5EF4-FFF2-40B4-BE49-F238E27FC236}">
                <a16:creationId xmlns:a16="http://schemas.microsoft.com/office/drawing/2014/main" id="{8C13694E-79D5-311A-D0AE-C5955A1F1CB9}"/>
              </a:ext>
            </a:extLst>
          </p:cNvPr>
          <p:cNvSpPr/>
          <p:nvPr/>
        </p:nvSpPr>
        <p:spPr>
          <a:xfrm>
            <a:off x="3120845" y="5375530"/>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7" name="מלבן 106">
            <a:extLst>
              <a:ext uri="{FF2B5EF4-FFF2-40B4-BE49-F238E27FC236}">
                <a16:creationId xmlns:a16="http://schemas.microsoft.com/office/drawing/2014/main" id="{4D745EEB-6E1B-F60C-F20F-82FD08A7F611}"/>
              </a:ext>
            </a:extLst>
          </p:cNvPr>
          <p:cNvSpPr/>
          <p:nvPr/>
        </p:nvSpPr>
        <p:spPr>
          <a:xfrm>
            <a:off x="4004269" y="5375530"/>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8" name="מלבן 107">
            <a:extLst>
              <a:ext uri="{FF2B5EF4-FFF2-40B4-BE49-F238E27FC236}">
                <a16:creationId xmlns:a16="http://schemas.microsoft.com/office/drawing/2014/main" id="{CFE60D75-C8F9-5F27-3A10-FCF53275E68A}"/>
              </a:ext>
            </a:extLst>
          </p:cNvPr>
          <p:cNvSpPr/>
          <p:nvPr/>
        </p:nvSpPr>
        <p:spPr>
          <a:xfrm>
            <a:off x="4855030" y="5330313"/>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9" name="מלבן 108">
            <a:extLst>
              <a:ext uri="{FF2B5EF4-FFF2-40B4-BE49-F238E27FC236}">
                <a16:creationId xmlns:a16="http://schemas.microsoft.com/office/drawing/2014/main" id="{7D1B8E09-45FF-E599-8585-C4B66AFAF15C}"/>
              </a:ext>
            </a:extLst>
          </p:cNvPr>
          <p:cNvSpPr/>
          <p:nvPr/>
        </p:nvSpPr>
        <p:spPr>
          <a:xfrm>
            <a:off x="5695952" y="5323934"/>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0" name="מלבן 109">
            <a:extLst>
              <a:ext uri="{FF2B5EF4-FFF2-40B4-BE49-F238E27FC236}">
                <a16:creationId xmlns:a16="http://schemas.microsoft.com/office/drawing/2014/main" id="{74D772D1-21A6-95F1-1C82-76FD4C623D01}"/>
              </a:ext>
            </a:extLst>
          </p:cNvPr>
          <p:cNvSpPr/>
          <p:nvPr/>
        </p:nvSpPr>
        <p:spPr>
          <a:xfrm>
            <a:off x="6610981" y="5357800"/>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1" name="מלבן 110">
            <a:extLst>
              <a:ext uri="{FF2B5EF4-FFF2-40B4-BE49-F238E27FC236}">
                <a16:creationId xmlns:a16="http://schemas.microsoft.com/office/drawing/2014/main" id="{9ABBFC31-9C9D-47F0-EF24-D54EC41EB445}"/>
              </a:ext>
            </a:extLst>
          </p:cNvPr>
          <p:cNvSpPr/>
          <p:nvPr/>
        </p:nvSpPr>
        <p:spPr>
          <a:xfrm>
            <a:off x="7536262" y="5375530"/>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2" name="מלבן 111">
            <a:extLst>
              <a:ext uri="{FF2B5EF4-FFF2-40B4-BE49-F238E27FC236}">
                <a16:creationId xmlns:a16="http://schemas.microsoft.com/office/drawing/2014/main" id="{3BFA19E1-CB84-C792-8ABE-7E78851293A0}"/>
              </a:ext>
            </a:extLst>
          </p:cNvPr>
          <p:cNvSpPr/>
          <p:nvPr/>
        </p:nvSpPr>
        <p:spPr>
          <a:xfrm>
            <a:off x="8423031" y="5375530"/>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3" name="מלבן 112">
            <a:extLst>
              <a:ext uri="{FF2B5EF4-FFF2-40B4-BE49-F238E27FC236}">
                <a16:creationId xmlns:a16="http://schemas.microsoft.com/office/drawing/2014/main" id="{924C692E-E29C-B827-7088-48BCF8D69D1E}"/>
              </a:ext>
            </a:extLst>
          </p:cNvPr>
          <p:cNvSpPr/>
          <p:nvPr/>
        </p:nvSpPr>
        <p:spPr>
          <a:xfrm>
            <a:off x="481274" y="6046065"/>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4" name="מלבן 113">
            <a:extLst>
              <a:ext uri="{FF2B5EF4-FFF2-40B4-BE49-F238E27FC236}">
                <a16:creationId xmlns:a16="http://schemas.microsoft.com/office/drawing/2014/main" id="{6A7521A9-9714-5E32-51A8-AE66E5D7139F}"/>
              </a:ext>
            </a:extLst>
          </p:cNvPr>
          <p:cNvSpPr/>
          <p:nvPr/>
        </p:nvSpPr>
        <p:spPr>
          <a:xfrm>
            <a:off x="1407396" y="6046065"/>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5" name="מלבן 114">
            <a:extLst>
              <a:ext uri="{FF2B5EF4-FFF2-40B4-BE49-F238E27FC236}">
                <a16:creationId xmlns:a16="http://schemas.microsoft.com/office/drawing/2014/main" id="{4397F08C-08F9-C4DF-DF90-D2A465E936C7}"/>
              </a:ext>
            </a:extLst>
          </p:cNvPr>
          <p:cNvSpPr/>
          <p:nvPr/>
        </p:nvSpPr>
        <p:spPr>
          <a:xfrm>
            <a:off x="2248318" y="6046065"/>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6" name="מלבן 115">
            <a:extLst>
              <a:ext uri="{FF2B5EF4-FFF2-40B4-BE49-F238E27FC236}">
                <a16:creationId xmlns:a16="http://schemas.microsoft.com/office/drawing/2014/main" id="{7BFCCF14-5280-BEA9-A9D6-9DE48E3052ED}"/>
              </a:ext>
            </a:extLst>
          </p:cNvPr>
          <p:cNvSpPr/>
          <p:nvPr/>
        </p:nvSpPr>
        <p:spPr>
          <a:xfrm>
            <a:off x="3120845" y="6046065"/>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7" name="מלבן 116">
            <a:extLst>
              <a:ext uri="{FF2B5EF4-FFF2-40B4-BE49-F238E27FC236}">
                <a16:creationId xmlns:a16="http://schemas.microsoft.com/office/drawing/2014/main" id="{E36BEA8B-A823-8B81-2DEE-78284448481E}"/>
              </a:ext>
            </a:extLst>
          </p:cNvPr>
          <p:cNvSpPr/>
          <p:nvPr/>
        </p:nvSpPr>
        <p:spPr>
          <a:xfrm>
            <a:off x="4004269" y="6046065"/>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8" name="מלבן 117">
            <a:extLst>
              <a:ext uri="{FF2B5EF4-FFF2-40B4-BE49-F238E27FC236}">
                <a16:creationId xmlns:a16="http://schemas.microsoft.com/office/drawing/2014/main" id="{474420B4-C515-FD71-D320-86B7F47F6522}"/>
              </a:ext>
            </a:extLst>
          </p:cNvPr>
          <p:cNvSpPr/>
          <p:nvPr/>
        </p:nvSpPr>
        <p:spPr>
          <a:xfrm>
            <a:off x="4855030" y="6000848"/>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9" name="מלבן 118">
            <a:extLst>
              <a:ext uri="{FF2B5EF4-FFF2-40B4-BE49-F238E27FC236}">
                <a16:creationId xmlns:a16="http://schemas.microsoft.com/office/drawing/2014/main" id="{39FBC40F-D04A-5E6F-8FD2-3CAA17C5F991}"/>
              </a:ext>
            </a:extLst>
          </p:cNvPr>
          <p:cNvSpPr/>
          <p:nvPr/>
        </p:nvSpPr>
        <p:spPr>
          <a:xfrm>
            <a:off x="5695952" y="5994469"/>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0" name="מלבן 119">
            <a:extLst>
              <a:ext uri="{FF2B5EF4-FFF2-40B4-BE49-F238E27FC236}">
                <a16:creationId xmlns:a16="http://schemas.microsoft.com/office/drawing/2014/main" id="{E8DD7BCE-56F5-2F67-5376-5C5EF7138089}"/>
              </a:ext>
            </a:extLst>
          </p:cNvPr>
          <p:cNvSpPr/>
          <p:nvPr/>
        </p:nvSpPr>
        <p:spPr>
          <a:xfrm>
            <a:off x="6610981" y="6028335"/>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1" name="מלבן 120">
            <a:extLst>
              <a:ext uri="{FF2B5EF4-FFF2-40B4-BE49-F238E27FC236}">
                <a16:creationId xmlns:a16="http://schemas.microsoft.com/office/drawing/2014/main" id="{080F32B1-4AEA-F6FE-2705-2360824FAE5F}"/>
              </a:ext>
            </a:extLst>
          </p:cNvPr>
          <p:cNvSpPr/>
          <p:nvPr/>
        </p:nvSpPr>
        <p:spPr>
          <a:xfrm>
            <a:off x="7536262" y="6046065"/>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2" name="מלבן 121">
            <a:extLst>
              <a:ext uri="{FF2B5EF4-FFF2-40B4-BE49-F238E27FC236}">
                <a16:creationId xmlns:a16="http://schemas.microsoft.com/office/drawing/2014/main" id="{A86A183F-B873-47D6-1AD6-FEB599F46D76}"/>
              </a:ext>
            </a:extLst>
          </p:cNvPr>
          <p:cNvSpPr/>
          <p:nvPr/>
        </p:nvSpPr>
        <p:spPr>
          <a:xfrm>
            <a:off x="8423031" y="6046065"/>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 name="מלבן 3">
            <a:extLst>
              <a:ext uri="{FF2B5EF4-FFF2-40B4-BE49-F238E27FC236}">
                <a16:creationId xmlns:a16="http://schemas.microsoft.com/office/drawing/2014/main" id="{4D09B4AC-78D2-C0BE-49E7-AC3FD6E3AC39}"/>
              </a:ext>
            </a:extLst>
          </p:cNvPr>
          <p:cNvSpPr/>
          <p:nvPr/>
        </p:nvSpPr>
        <p:spPr>
          <a:xfrm>
            <a:off x="481274" y="333775"/>
            <a:ext cx="708409" cy="51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solidFill>
                <a:srgbClr val="FF0000"/>
              </a:solidFill>
            </a:endParaRPr>
          </a:p>
        </p:txBody>
      </p:sp>
      <p:sp>
        <p:nvSpPr>
          <p:cNvPr id="9" name="כפתור הוספת חייכנים א">
            <a:extLst>
              <a:ext uri="{FF2B5EF4-FFF2-40B4-BE49-F238E27FC236}">
                <a16:creationId xmlns:a16="http://schemas.microsoft.com/office/drawing/2014/main" id="{1D3C302F-5758-411D-1007-971D5A6879B7}"/>
              </a:ext>
            </a:extLst>
          </p:cNvPr>
          <p:cNvSpPr/>
          <p:nvPr/>
        </p:nvSpPr>
        <p:spPr>
          <a:xfrm>
            <a:off x="9294683" y="5323934"/>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6">
              <a:lumMod val="75000"/>
            </a:schemeClr>
          </a:solidFill>
          <a:ln w="57150" cap="rnd">
            <a:solidFill>
              <a:schemeClr val="accent6">
                <a:lumMod val="50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לְכִסוּי הַלוּחַ.</a:t>
            </a:r>
            <a:endParaRPr lang="en-IL" sz="2800" dirty="0"/>
          </a:p>
        </p:txBody>
      </p:sp>
    </p:spTree>
    <p:extLst>
      <p:ext uri="{BB962C8B-B14F-4D97-AF65-F5344CB8AC3E}">
        <p14:creationId xmlns:p14="http://schemas.microsoft.com/office/powerpoint/2010/main" val="1526173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2" nodeType="withEffect">
                                  <p:stCondLst>
                                    <p:cond delay="0"/>
                                  </p:stCondLst>
                                  <p:childTnLst>
                                    <p:set>
                                      <p:cBhvr>
                                        <p:cTn id="6" dur="1" fill="hold">
                                          <p:stCondLst>
                                            <p:cond delay="0"/>
                                          </p:stCondLst>
                                        </p:cTn>
                                        <p:tgtEl>
                                          <p:spTgt spid="83"/>
                                        </p:tgtEl>
                                        <p:attrNameLst>
                                          <p:attrName>style.visibility</p:attrName>
                                        </p:attrNameLst>
                                      </p:cBhvr>
                                      <p:to>
                                        <p:strVal val="visible"/>
                                      </p:to>
                                    </p:set>
                                  </p:childTnLst>
                                </p:cTn>
                              </p:par>
                              <p:par>
                                <p:cTn id="7" presetID="1" presetClass="entr" presetSubtype="0" fill="hold" grpId="2" nodeType="withEffect">
                                  <p:stCondLst>
                                    <p:cond delay="0"/>
                                  </p:stCondLst>
                                  <p:childTnLst>
                                    <p:set>
                                      <p:cBhvr>
                                        <p:cTn id="8" dur="1" fill="hold">
                                          <p:stCondLst>
                                            <p:cond delay="0"/>
                                          </p:stCondLst>
                                        </p:cTn>
                                        <p:tgtEl>
                                          <p:spTgt spid="84"/>
                                        </p:tgtEl>
                                        <p:attrNameLst>
                                          <p:attrName>style.visibility</p:attrName>
                                        </p:attrNameLst>
                                      </p:cBhvr>
                                      <p:to>
                                        <p:strVal val="visible"/>
                                      </p:to>
                                    </p:set>
                                  </p:childTnLst>
                                </p:cTn>
                              </p:par>
                              <p:par>
                                <p:cTn id="9" presetID="1" presetClass="entr" presetSubtype="0" fill="hold" grpId="2" nodeType="withEffect">
                                  <p:stCondLst>
                                    <p:cond delay="0"/>
                                  </p:stCondLst>
                                  <p:childTnLst>
                                    <p:set>
                                      <p:cBhvr>
                                        <p:cTn id="10" dur="1" fill="hold">
                                          <p:stCondLst>
                                            <p:cond delay="0"/>
                                          </p:stCondLst>
                                        </p:cTn>
                                        <p:tgtEl>
                                          <p:spTgt spid="85"/>
                                        </p:tgtEl>
                                        <p:attrNameLst>
                                          <p:attrName>style.visibility</p:attrName>
                                        </p:attrNameLst>
                                      </p:cBhvr>
                                      <p:to>
                                        <p:strVal val="visible"/>
                                      </p:to>
                                    </p:set>
                                  </p:childTnLst>
                                </p:cTn>
                              </p:par>
                              <p:par>
                                <p:cTn id="11" presetID="1" presetClass="entr" presetSubtype="0" fill="hold" grpId="2" nodeType="withEffect">
                                  <p:stCondLst>
                                    <p:cond delay="0"/>
                                  </p:stCondLst>
                                  <p:childTnLst>
                                    <p:set>
                                      <p:cBhvr>
                                        <p:cTn id="12" dur="1" fill="hold">
                                          <p:stCondLst>
                                            <p:cond delay="0"/>
                                          </p:stCondLst>
                                        </p:cTn>
                                        <p:tgtEl>
                                          <p:spTgt spid="86"/>
                                        </p:tgtEl>
                                        <p:attrNameLst>
                                          <p:attrName>style.visibility</p:attrName>
                                        </p:attrNameLst>
                                      </p:cBhvr>
                                      <p:to>
                                        <p:strVal val="visible"/>
                                      </p:to>
                                    </p:set>
                                  </p:childTnLst>
                                </p:cTn>
                              </p:par>
                              <p:par>
                                <p:cTn id="13" presetID="1" presetClass="entr" presetSubtype="0" fill="hold" grpId="2" nodeType="withEffect">
                                  <p:stCondLst>
                                    <p:cond delay="0"/>
                                  </p:stCondLst>
                                  <p:childTnLst>
                                    <p:set>
                                      <p:cBhvr>
                                        <p:cTn id="14" dur="1" fill="hold">
                                          <p:stCondLst>
                                            <p:cond delay="0"/>
                                          </p:stCondLst>
                                        </p:cTn>
                                        <p:tgtEl>
                                          <p:spTgt spid="87"/>
                                        </p:tgtEl>
                                        <p:attrNameLst>
                                          <p:attrName>style.visibility</p:attrName>
                                        </p:attrNameLst>
                                      </p:cBhvr>
                                      <p:to>
                                        <p:strVal val="visible"/>
                                      </p:to>
                                    </p:set>
                                  </p:childTnLst>
                                </p:cTn>
                              </p:par>
                              <p:par>
                                <p:cTn id="15" presetID="1" presetClass="entr" presetSubtype="0" fill="hold" grpId="2" nodeType="withEffect">
                                  <p:stCondLst>
                                    <p:cond delay="0"/>
                                  </p:stCondLst>
                                  <p:childTnLst>
                                    <p:set>
                                      <p:cBhvr>
                                        <p:cTn id="16" dur="1" fill="hold">
                                          <p:stCondLst>
                                            <p:cond delay="0"/>
                                          </p:stCondLst>
                                        </p:cTn>
                                        <p:tgtEl>
                                          <p:spTgt spid="88"/>
                                        </p:tgtEl>
                                        <p:attrNameLst>
                                          <p:attrName>style.visibility</p:attrName>
                                        </p:attrNameLst>
                                      </p:cBhvr>
                                      <p:to>
                                        <p:strVal val="visible"/>
                                      </p:to>
                                    </p:set>
                                  </p:childTnLst>
                                </p:cTn>
                              </p:par>
                              <p:par>
                                <p:cTn id="17" presetID="1" presetClass="entr" presetSubtype="0" fill="hold" grpId="2" nodeType="withEffect">
                                  <p:stCondLst>
                                    <p:cond delay="0"/>
                                  </p:stCondLst>
                                  <p:childTnLst>
                                    <p:set>
                                      <p:cBhvr>
                                        <p:cTn id="18" dur="1" fill="hold">
                                          <p:stCondLst>
                                            <p:cond delay="0"/>
                                          </p:stCondLst>
                                        </p:cTn>
                                        <p:tgtEl>
                                          <p:spTgt spid="89"/>
                                        </p:tgtEl>
                                        <p:attrNameLst>
                                          <p:attrName>style.visibility</p:attrName>
                                        </p:attrNameLst>
                                      </p:cBhvr>
                                      <p:to>
                                        <p:strVal val="visible"/>
                                      </p:to>
                                    </p:set>
                                  </p:childTnLst>
                                </p:cTn>
                              </p:par>
                              <p:par>
                                <p:cTn id="19" presetID="1" presetClass="entr" presetSubtype="0" fill="hold" grpId="2" nodeType="withEffect">
                                  <p:stCondLst>
                                    <p:cond delay="0"/>
                                  </p:stCondLst>
                                  <p:childTnLst>
                                    <p:set>
                                      <p:cBhvr>
                                        <p:cTn id="20" dur="1" fill="hold">
                                          <p:stCondLst>
                                            <p:cond delay="0"/>
                                          </p:stCondLst>
                                        </p:cTn>
                                        <p:tgtEl>
                                          <p:spTgt spid="90"/>
                                        </p:tgtEl>
                                        <p:attrNameLst>
                                          <p:attrName>style.visibility</p:attrName>
                                        </p:attrNameLst>
                                      </p:cBhvr>
                                      <p:to>
                                        <p:strVal val="visible"/>
                                      </p:to>
                                    </p:set>
                                  </p:childTnLst>
                                </p:cTn>
                              </p:par>
                              <p:par>
                                <p:cTn id="21" presetID="1" presetClass="entr" presetSubtype="0" fill="hold" grpId="2" nodeType="withEffect">
                                  <p:stCondLst>
                                    <p:cond delay="0"/>
                                  </p:stCondLst>
                                  <p:childTnLst>
                                    <p:set>
                                      <p:cBhvr>
                                        <p:cTn id="22" dur="1" fill="hold">
                                          <p:stCondLst>
                                            <p:cond delay="0"/>
                                          </p:stCondLst>
                                        </p:cTn>
                                        <p:tgtEl>
                                          <p:spTgt spid="91"/>
                                        </p:tgtEl>
                                        <p:attrNameLst>
                                          <p:attrName>style.visibility</p:attrName>
                                        </p:attrNameLst>
                                      </p:cBhvr>
                                      <p:to>
                                        <p:strVal val="visible"/>
                                      </p:to>
                                    </p:set>
                                  </p:childTnLst>
                                </p:cTn>
                              </p:par>
                              <p:par>
                                <p:cTn id="23" presetID="1" presetClass="entr" presetSubtype="0" fill="hold" grpId="2" nodeType="withEffect">
                                  <p:stCondLst>
                                    <p:cond delay="0"/>
                                  </p:stCondLst>
                                  <p:childTnLst>
                                    <p:set>
                                      <p:cBhvr>
                                        <p:cTn id="24" dur="1" fill="hold">
                                          <p:stCondLst>
                                            <p:cond delay="0"/>
                                          </p:stCondLst>
                                        </p:cTn>
                                        <p:tgtEl>
                                          <p:spTgt spid="92"/>
                                        </p:tgtEl>
                                        <p:attrNameLst>
                                          <p:attrName>style.visibility</p:attrName>
                                        </p:attrNameLst>
                                      </p:cBhvr>
                                      <p:to>
                                        <p:strVal val="visible"/>
                                      </p:to>
                                    </p:set>
                                  </p:childTnLst>
                                </p:cTn>
                              </p:par>
                              <p:par>
                                <p:cTn id="25" presetID="1" presetClass="entr" presetSubtype="0" fill="hold" grpId="2" nodeType="withEffect">
                                  <p:stCondLst>
                                    <p:cond delay="0"/>
                                  </p:stCondLst>
                                  <p:childTnLst>
                                    <p:set>
                                      <p:cBhvr>
                                        <p:cTn id="26" dur="1" fill="hold">
                                          <p:stCondLst>
                                            <p:cond delay="0"/>
                                          </p:stCondLst>
                                        </p:cTn>
                                        <p:tgtEl>
                                          <p:spTgt spid="93"/>
                                        </p:tgtEl>
                                        <p:attrNameLst>
                                          <p:attrName>style.visibility</p:attrName>
                                        </p:attrNameLst>
                                      </p:cBhvr>
                                      <p:to>
                                        <p:strVal val="visible"/>
                                      </p:to>
                                    </p:set>
                                  </p:childTnLst>
                                </p:cTn>
                              </p:par>
                              <p:par>
                                <p:cTn id="27" presetID="1" presetClass="entr" presetSubtype="0" fill="hold" grpId="2" nodeType="withEffect">
                                  <p:stCondLst>
                                    <p:cond delay="0"/>
                                  </p:stCondLst>
                                  <p:childTnLst>
                                    <p:set>
                                      <p:cBhvr>
                                        <p:cTn id="28" dur="1" fill="hold">
                                          <p:stCondLst>
                                            <p:cond delay="0"/>
                                          </p:stCondLst>
                                        </p:cTn>
                                        <p:tgtEl>
                                          <p:spTgt spid="94"/>
                                        </p:tgtEl>
                                        <p:attrNameLst>
                                          <p:attrName>style.visibility</p:attrName>
                                        </p:attrNameLst>
                                      </p:cBhvr>
                                      <p:to>
                                        <p:strVal val="visible"/>
                                      </p:to>
                                    </p:set>
                                  </p:childTnLst>
                                </p:cTn>
                              </p:par>
                              <p:par>
                                <p:cTn id="29" presetID="1" presetClass="entr" presetSubtype="0" fill="hold" grpId="2" nodeType="withEffect">
                                  <p:stCondLst>
                                    <p:cond delay="0"/>
                                  </p:stCondLst>
                                  <p:childTnLst>
                                    <p:set>
                                      <p:cBhvr>
                                        <p:cTn id="30" dur="1" fill="hold">
                                          <p:stCondLst>
                                            <p:cond delay="0"/>
                                          </p:stCondLst>
                                        </p:cTn>
                                        <p:tgtEl>
                                          <p:spTgt spid="95"/>
                                        </p:tgtEl>
                                        <p:attrNameLst>
                                          <p:attrName>style.visibility</p:attrName>
                                        </p:attrNameLst>
                                      </p:cBhvr>
                                      <p:to>
                                        <p:strVal val="visible"/>
                                      </p:to>
                                    </p:set>
                                  </p:childTnLst>
                                </p:cTn>
                              </p:par>
                              <p:par>
                                <p:cTn id="31" presetID="1" presetClass="entr" presetSubtype="0" fill="hold" grpId="2" nodeType="withEffect">
                                  <p:stCondLst>
                                    <p:cond delay="0"/>
                                  </p:stCondLst>
                                  <p:childTnLst>
                                    <p:set>
                                      <p:cBhvr>
                                        <p:cTn id="32" dur="1" fill="hold">
                                          <p:stCondLst>
                                            <p:cond delay="0"/>
                                          </p:stCondLst>
                                        </p:cTn>
                                        <p:tgtEl>
                                          <p:spTgt spid="96"/>
                                        </p:tgtEl>
                                        <p:attrNameLst>
                                          <p:attrName>style.visibility</p:attrName>
                                        </p:attrNameLst>
                                      </p:cBhvr>
                                      <p:to>
                                        <p:strVal val="visible"/>
                                      </p:to>
                                    </p:set>
                                  </p:childTnLst>
                                </p:cTn>
                              </p:par>
                              <p:par>
                                <p:cTn id="33" presetID="1" presetClass="entr" presetSubtype="0" fill="hold" grpId="2" nodeType="withEffect">
                                  <p:stCondLst>
                                    <p:cond delay="0"/>
                                  </p:stCondLst>
                                  <p:childTnLst>
                                    <p:set>
                                      <p:cBhvr>
                                        <p:cTn id="34" dur="1" fill="hold">
                                          <p:stCondLst>
                                            <p:cond delay="0"/>
                                          </p:stCondLst>
                                        </p:cTn>
                                        <p:tgtEl>
                                          <p:spTgt spid="97"/>
                                        </p:tgtEl>
                                        <p:attrNameLst>
                                          <p:attrName>style.visibility</p:attrName>
                                        </p:attrNameLst>
                                      </p:cBhvr>
                                      <p:to>
                                        <p:strVal val="visible"/>
                                      </p:to>
                                    </p:set>
                                  </p:childTnLst>
                                </p:cTn>
                              </p:par>
                              <p:par>
                                <p:cTn id="35" presetID="1" presetClass="entr" presetSubtype="0" fill="hold" grpId="2" nodeType="withEffect">
                                  <p:stCondLst>
                                    <p:cond delay="0"/>
                                  </p:stCondLst>
                                  <p:childTnLst>
                                    <p:set>
                                      <p:cBhvr>
                                        <p:cTn id="36" dur="1" fill="hold">
                                          <p:stCondLst>
                                            <p:cond delay="0"/>
                                          </p:stCondLst>
                                        </p:cTn>
                                        <p:tgtEl>
                                          <p:spTgt spid="98"/>
                                        </p:tgtEl>
                                        <p:attrNameLst>
                                          <p:attrName>style.visibility</p:attrName>
                                        </p:attrNameLst>
                                      </p:cBhvr>
                                      <p:to>
                                        <p:strVal val="visible"/>
                                      </p:to>
                                    </p:set>
                                  </p:childTnLst>
                                </p:cTn>
                              </p:par>
                              <p:par>
                                <p:cTn id="37" presetID="1" presetClass="entr" presetSubtype="0" fill="hold" grpId="2" nodeType="withEffect">
                                  <p:stCondLst>
                                    <p:cond delay="0"/>
                                  </p:stCondLst>
                                  <p:childTnLst>
                                    <p:set>
                                      <p:cBhvr>
                                        <p:cTn id="38" dur="1" fill="hold">
                                          <p:stCondLst>
                                            <p:cond delay="0"/>
                                          </p:stCondLst>
                                        </p:cTn>
                                        <p:tgtEl>
                                          <p:spTgt spid="99"/>
                                        </p:tgtEl>
                                        <p:attrNameLst>
                                          <p:attrName>style.visibility</p:attrName>
                                        </p:attrNameLst>
                                      </p:cBhvr>
                                      <p:to>
                                        <p:strVal val="visible"/>
                                      </p:to>
                                    </p:set>
                                  </p:childTnLst>
                                </p:cTn>
                              </p:par>
                              <p:par>
                                <p:cTn id="39" presetID="1" presetClass="entr" presetSubtype="0" fill="hold" grpId="2" nodeType="withEffect">
                                  <p:stCondLst>
                                    <p:cond delay="0"/>
                                  </p:stCondLst>
                                  <p:childTnLst>
                                    <p:set>
                                      <p:cBhvr>
                                        <p:cTn id="40" dur="1" fill="hold">
                                          <p:stCondLst>
                                            <p:cond delay="0"/>
                                          </p:stCondLst>
                                        </p:cTn>
                                        <p:tgtEl>
                                          <p:spTgt spid="100"/>
                                        </p:tgtEl>
                                        <p:attrNameLst>
                                          <p:attrName>style.visibility</p:attrName>
                                        </p:attrNameLst>
                                      </p:cBhvr>
                                      <p:to>
                                        <p:strVal val="visible"/>
                                      </p:to>
                                    </p:set>
                                  </p:childTnLst>
                                </p:cTn>
                              </p:par>
                              <p:par>
                                <p:cTn id="41" presetID="1" presetClass="entr" presetSubtype="0" fill="hold" grpId="2" nodeType="withEffect">
                                  <p:stCondLst>
                                    <p:cond delay="0"/>
                                  </p:stCondLst>
                                  <p:childTnLst>
                                    <p:set>
                                      <p:cBhvr>
                                        <p:cTn id="42" dur="1" fill="hold">
                                          <p:stCondLst>
                                            <p:cond delay="0"/>
                                          </p:stCondLst>
                                        </p:cTn>
                                        <p:tgtEl>
                                          <p:spTgt spid="101"/>
                                        </p:tgtEl>
                                        <p:attrNameLst>
                                          <p:attrName>style.visibility</p:attrName>
                                        </p:attrNameLst>
                                      </p:cBhvr>
                                      <p:to>
                                        <p:strVal val="visible"/>
                                      </p:to>
                                    </p:set>
                                  </p:childTnLst>
                                </p:cTn>
                              </p:par>
                              <p:par>
                                <p:cTn id="43" presetID="1" presetClass="entr" presetSubtype="0" fill="hold" grpId="2" nodeType="withEffect">
                                  <p:stCondLst>
                                    <p:cond delay="0"/>
                                  </p:stCondLst>
                                  <p:childTnLst>
                                    <p:set>
                                      <p:cBhvr>
                                        <p:cTn id="44" dur="1" fill="hold">
                                          <p:stCondLst>
                                            <p:cond delay="0"/>
                                          </p:stCondLst>
                                        </p:cTn>
                                        <p:tgtEl>
                                          <p:spTgt spid="102"/>
                                        </p:tgtEl>
                                        <p:attrNameLst>
                                          <p:attrName>style.visibility</p:attrName>
                                        </p:attrNameLst>
                                      </p:cBhvr>
                                      <p:to>
                                        <p:strVal val="visible"/>
                                      </p:to>
                                    </p:set>
                                  </p:childTnLst>
                                </p:cTn>
                              </p:par>
                              <p:par>
                                <p:cTn id="45" presetID="1" presetClass="entr" presetSubtype="0" fill="hold" grpId="2" nodeType="withEffect">
                                  <p:stCondLst>
                                    <p:cond delay="0"/>
                                  </p:stCondLst>
                                  <p:childTnLst>
                                    <p:set>
                                      <p:cBhvr>
                                        <p:cTn id="46" dur="1" fill="hold">
                                          <p:stCondLst>
                                            <p:cond delay="0"/>
                                          </p:stCondLst>
                                        </p:cTn>
                                        <p:tgtEl>
                                          <p:spTgt spid="103"/>
                                        </p:tgtEl>
                                        <p:attrNameLst>
                                          <p:attrName>style.visibility</p:attrName>
                                        </p:attrNameLst>
                                      </p:cBhvr>
                                      <p:to>
                                        <p:strVal val="visible"/>
                                      </p:to>
                                    </p:set>
                                  </p:childTnLst>
                                </p:cTn>
                              </p:par>
                              <p:par>
                                <p:cTn id="47" presetID="1" presetClass="entr" presetSubtype="0" fill="hold" grpId="2" nodeType="withEffect">
                                  <p:stCondLst>
                                    <p:cond delay="0"/>
                                  </p:stCondLst>
                                  <p:childTnLst>
                                    <p:set>
                                      <p:cBhvr>
                                        <p:cTn id="48" dur="1" fill="hold">
                                          <p:stCondLst>
                                            <p:cond delay="0"/>
                                          </p:stCondLst>
                                        </p:cTn>
                                        <p:tgtEl>
                                          <p:spTgt spid="104"/>
                                        </p:tgtEl>
                                        <p:attrNameLst>
                                          <p:attrName>style.visibility</p:attrName>
                                        </p:attrNameLst>
                                      </p:cBhvr>
                                      <p:to>
                                        <p:strVal val="visible"/>
                                      </p:to>
                                    </p:set>
                                  </p:childTnLst>
                                </p:cTn>
                              </p:par>
                              <p:par>
                                <p:cTn id="49" presetID="1" presetClass="entr" presetSubtype="0" fill="hold" grpId="2" nodeType="withEffect">
                                  <p:stCondLst>
                                    <p:cond delay="0"/>
                                  </p:stCondLst>
                                  <p:childTnLst>
                                    <p:set>
                                      <p:cBhvr>
                                        <p:cTn id="50" dur="1" fill="hold">
                                          <p:stCondLst>
                                            <p:cond delay="0"/>
                                          </p:stCondLst>
                                        </p:cTn>
                                        <p:tgtEl>
                                          <p:spTgt spid="105"/>
                                        </p:tgtEl>
                                        <p:attrNameLst>
                                          <p:attrName>style.visibility</p:attrName>
                                        </p:attrNameLst>
                                      </p:cBhvr>
                                      <p:to>
                                        <p:strVal val="visible"/>
                                      </p:to>
                                    </p:set>
                                  </p:childTnLst>
                                </p:cTn>
                              </p:par>
                              <p:par>
                                <p:cTn id="51" presetID="1" presetClass="entr" presetSubtype="0" fill="hold" grpId="2" nodeType="withEffect">
                                  <p:stCondLst>
                                    <p:cond delay="0"/>
                                  </p:stCondLst>
                                  <p:childTnLst>
                                    <p:set>
                                      <p:cBhvr>
                                        <p:cTn id="52" dur="1" fill="hold">
                                          <p:stCondLst>
                                            <p:cond delay="0"/>
                                          </p:stCondLst>
                                        </p:cTn>
                                        <p:tgtEl>
                                          <p:spTgt spid="106"/>
                                        </p:tgtEl>
                                        <p:attrNameLst>
                                          <p:attrName>style.visibility</p:attrName>
                                        </p:attrNameLst>
                                      </p:cBhvr>
                                      <p:to>
                                        <p:strVal val="visible"/>
                                      </p:to>
                                    </p:set>
                                  </p:childTnLst>
                                </p:cTn>
                              </p:par>
                              <p:par>
                                <p:cTn id="53" presetID="1" presetClass="entr" presetSubtype="0" fill="hold" grpId="2" nodeType="withEffect">
                                  <p:stCondLst>
                                    <p:cond delay="0"/>
                                  </p:stCondLst>
                                  <p:childTnLst>
                                    <p:set>
                                      <p:cBhvr>
                                        <p:cTn id="54" dur="1" fill="hold">
                                          <p:stCondLst>
                                            <p:cond delay="0"/>
                                          </p:stCondLst>
                                        </p:cTn>
                                        <p:tgtEl>
                                          <p:spTgt spid="107"/>
                                        </p:tgtEl>
                                        <p:attrNameLst>
                                          <p:attrName>style.visibility</p:attrName>
                                        </p:attrNameLst>
                                      </p:cBhvr>
                                      <p:to>
                                        <p:strVal val="visible"/>
                                      </p:to>
                                    </p:set>
                                  </p:childTnLst>
                                </p:cTn>
                              </p:par>
                              <p:par>
                                <p:cTn id="55" presetID="1" presetClass="entr" presetSubtype="0" fill="hold" grpId="2" nodeType="withEffect">
                                  <p:stCondLst>
                                    <p:cond delay="0"/>
                                  </p:stCondLst>
                                  <p:childTnLst>
                                    <p:set>
                                      <p:cBhvr>
                                        <p:cTn id="56" dur="1" fill="hold">
                                          <p:stCondLst>
                                            <p:cond delay="0"/>
                                          </p:stCondLst>
                                        </p:cTn>
                                        <p:tgtEl>
                                          <p:spTgt spid="108"/>
                                        </p:tgtEl>
                                        <p:attrNameLst>
                                          <p:attrName>style.visibility</p:attrName>
                                        </p:attrNameLst>
                                      </p:cBhvr>
                                      <p:to>
                                        <p:strVal val="visible"/>
                                      </p:to>
                                    </p:set>
                                  </p:childTnLst>
                                </p:cTn>
                              </p:par>
                              <p:par>
                                <p:cTn id="57" presetID="1" presetClass="entr" presetSubtype="0" fill="hold" grpId="2" nodeType="withEffect">
                                  <p:stCondLst>
                                    <p:cond delay="0"/>
                                  </p:stCondLst>
                                  <p:childTnLst>
                                    <p:set>
                                      <p:cBhvr>
                                        <p:cTn id="58" dur="1" fill="hold">
                                          <p:stCondLst>
                                            <p:cond delay="0"/>
                                          </p:stCondLst>
                                        </p:cTn>
                                        <p:tgtEl>
                                          <p:spTgt spid="109"/>
                                        </p:tgtEl>
                                        <p:attrNameLst>
                                          <p:attrName>style.visibility</p:attrName>
                                        </p:attrNameLst>
                                      </p:cBhvr>
                                      <p:to>
                                        <p:strVal val="visible"/>
                                      </p:to>
                                    </p:set>
                                  </p:childTnLst>
                                </p:cTn>
                              </p:par>
                              <p:par>
                                <p:cTn id="59" presetID="1" presetClass="entr" presetSubtype="0" fill="hold" grpId="2" nodeType="withEffect">
                                  <p:stCondLst>
                                    <p:cond delay="0"/>
                                  </p:stCondLst>
                                  <p:childTnLst>
                                    <p:set>
                                      <p:cBhvr>
                                        <p:cTn id="60" dur="1" fill="hold">
                                          <p:stCondLst>
                                            <p:cond delay="0"/>
                                          </p:stCondLst>
                                        </p:cTn>
                                        <p:tgtEl>
                                          <p:spTgt spid="110"/>
                                        </p:tgtEl>
                                        <p:attrNameLst>
                                          <p:attrName>style.visibility</p:attrName>
                                        </p:attrNameLst>
                                      </p:cBhvr>
                                      <p:to>
                                        <p:strVal val="visible"/>
                                      </p:to>
                                    </p:set>
                                  </p:childTnLst>
                                </p:cTn>
                              </p:par>
                              <p:par>
                                <p:cTn id="61" presetID="1" presetClass="entr" presetSubtype="0" fill="hold" grpId="2" nodeType="withEffect">
                                  <p:stCondLst>
                                    <p:cond delay="0"/>
                                  </p:stCondLst>
                                  <p:childTnLst>
                                    <p:set>
                                      <p:cBhvr>
                                        <p:cTn id="62" dur="1" fill="hold">
                                          <p:stCondLst>
                                            <p:cond delay="0"/>
                                          </p:stCondLst>
                                        </p:cTn>
                                        <p:tgtEl>
                                          <p:spTgt spid="111"/>
                                        </p:tgtEl>
                                        <p:attrNameLst>
                                          <p:attrName>style.visibility</p:attrName>
                                        </p:attrNameLst>
                                      </p:cBhvr>
                                      <p:to>
                                        <p:strVal val="visible"/>
                                      </p:to>
                                    </p:set>
                                  </p:childTnLst>
                                </p:cTn>
                              </p:par>
                              <p:par>
                                <p:cTn id="63" presetID="1" presetClass="entr" presetSubtype="0" fill="hold" grpId="2" nodeType="withEffect">
                                  <p:stCondLst>
                                    <p:cond delay="0"/>
                                  </p:stCondLst>
                                  <p:childTnLst>
                                    <p:set>
                                      <p:cBhvr>
                                        <p:cTn id="64" dur="1" fill="hold">
                                          <p:stCondLst>
                                            <p:cond delay="0"/>
                                          </p:stCondLst>
                                        </p:cTn>
                                        <p:tgtEl>
                                          <p:spTgt spid="112"/>
                                        </p:tgtEl>
                                        <p:attrNameLst>
                                          <p:attrName>style.visibility</p:attrName>
                                        </p:attrNameLst>
                                      </p:cBhvr>
                                      <p:to>
                                        <p:strVal val="visible"/>
                                      </p:to>
                                    </p:set>
                                  </p:childTnLst>
                                </p:cTn>
                              </p:par>
                              <p:par>
                                <p:cTn id="65" presetID="1" presetClass="entr" presetSubtype="0" fill="hold" grpId="2" nodeType="withEffect">
                                  <p:stCondLst>
                                    <p:cond delay="0"/>
                                  </p:stCondLst>
                                  <p:childTnLst>
                                    <p:set>
                                      <p:cBhvr>
                                        <p:cTn id="66" dur="1" fill="hold">
                                          <p:stCondLst>
                                            <p:cond delay="0"/>
                                          </p:stCondLst>
                                        </p:cTn>
                                        <p:tgtEl>
                                          <p:spTgt spid="113"/>
                                        </p:tgtEl>
                                        <p:attrNameLst>
                                          <p:attrName>style.visibility</p:attrName>
                                        </p:attrNameLst>
                                      </p:cBhvr>
                                      <p:to>
                                        <p:strVal val="visible"/>
                                      </p:to>
                                    </p:set>
                                  </p:childTnLst>
                                </p:cTn>
                              </p:par>
                              <p:par>
                                <p:cTn id="67" presetID="1" presetClass="entr" presetSubtype="0" fill="hold" grpId="2" nodeType="withEffect">
                                  <p:stCondLst>
                                    <p:cond delay="0"/>
                                  </p:stCondLst>
                                  <p:childTnLst>
                                    <p:set>
                                      <p:cBhvr>
                                        <p:cTn id="68" dur="1" fill="hold">
                                          <p:stCondLst>
                                            <p:cond delay="0"/>
                                          </p:stCondLst>
                                        </p:cTn>
                                        <p:tgtEl>
                                          <p:spTgt spid="114"/>
                                        </p:tgtEl>
                                        <p:attrNameLst>
                                          <p:attrName>style.visibility</p:attrName>
                                        </p:attrNameLst>
                                      </p:cBhvr>
                                      <p:to>
                                        <p:strVal val="visible"/>
                                      </p:to>
                                    </p:set>
                                  </p:childTnLst>
                                </p:cTn>
                              </p:par>
                              <p:par>
                                <p:cTn id="69" presetID="1" presetClass="entr" presetSubtype="0" fill="hold" grpId="2" nodeType="withEffect">
                                  <p:stCondLst>
                                    <p:cond delay="0"/>
                                  </p:stCondLst>
                                  <p:childTnLst>
                                    <p:set>
                                      <p:cBhvr>
                                        <p:cTn id="70" dur="1" fill="hold">
                                          <p:stCondLst>
                                            <p:cond delay="0"/>
                                          </p:stCondLst>
                                        </p:cTn>
                                        <p:tgtEl>
                                          <p:spTgt spid="115"/>
                                        </p:tgtEl>
                                        <p:attrNameLst>
                                          <p:attrName>style.visibility</p:attrName>
                                        </p:attrNameLst>
                                      </p:cBhvr>
                                      <p:to>
                                        <p:strVal val="visible"/>
                                      </p:to>
                                    </p:set>
                                  </p:childTnLst>
                                </p:cTn>
                              </p:par>
                              <p:par>
                                <p:cTn id="71" presetID="1" presetClass="entr" presetSubtype="0" fill="hold" grpId="2" nodeType="withEffect">
                                  <p:stCondLst>
                                    <p:cond delay="0"/>
                                  </p:stCondLst>
                                  <p:childTnLst>
                                    <p:set>
                                      <p:cBhvr>
                                        <p:cTn id="72" dur="1" fill="hold">
                                          <p:stCondLst>
                                            <p:cond delay="0"/>
                                          </p:stCondLst>
                                        </p:cTn>
                                        <p:tgtEl>
                                          <p:spTgt spid="116"/>
                                        </p:tgtEl>
                                        <p:attrNameLst>
                                          <p:attrName>style.visibility</p:attrName>
                                        </p:attrNameLst>
                                      </p:cBhvr>
                                      <p:to>
                                        <p:strVal val="visible"/>
                                      </p:to>
                                    </p:set>
                                  </p:childTnLst>
                                </p:cTn>
                              </p:par>
                              <p:par>
                                <p:cTn id="73" presetID="1" presetClass="entr" presetSubtype="0" fill="hold" grpId="2" nodeType="withEffect">
                                  <p:stCondLst>
                                    <p:cond delay="0"/>
                                  </p:stCondLst>
                                  <p:childTnLst>
                                    <p:set>
                                      <p:cBhvr>
                                        <p:cTn id="74" dur="1" fill="hold">
                                          <p:stCondLst>
                                            <p:cond delay="0"/>
                                          </p:stCondLst>
                                        </p:cTn>
                                        <p:tgtEl>
                                          <p:spTgt spid="117"/>
                                        </p:tgtEl>
                                        <p:attrNameLst>
                                          <p:attrName>style.visibility</p:attrName>
                                        </p:attrNameLst>
                                      </p:cBhvr>
                                      <p:to>
                                        <p:strVal val="visible"/>
                                      </p:to>
                                    </p:set>
                                  </p:childTnLst>
                                </p:cTn>
                              </p:par>
                              <p:par>
                                <p:cTn id="75" presetID="1" presetClass="entr" presetSubtype="0" fill="hold" grpId="2" nodeType="withEffect">
                                  <p:stCondLst>
                                    <p:cond delay="0"/>
                                  </p:stCondLst>
                                  <p:childTnLst>
                                    <p:set>
                                      <p:cBhvr>
                                        <p:cTn id="76" dur="1" fill="hold">
                                          <p:stCondLst>
                                            <p:cond delay="0"/>
                                          </p:stCondLst>
                                        </p:cTn>
                                        <p:tgtEl>
                                          <p:spTgt spid="118"/>
                                        </p:tgtEl>
                                        <p:attrNameLst>
                                          <p:attrName>style.visibility</p:attrName>
                                        </p:attrNameLst>
                                      </p:cBhvr>
                                      <p:to>
                                        <p:strVal val="visible"/>
                                      </p:to>
                                    </p:set>
                                  </p:childTnLst>
                                </p:cTn>
                              </p:par>
                              <p:par>
                                <p:cTn id="77" presetID="1" presetClass="entr" presetSubtype="0" fill="hold" grpId="2" nodeType="withEffect">
                                  <p:stCondLst>
                                    <p:cond delay="0"/>
                                  </p:stCondLst>
                                  <p:childTnLst>
                                    <p:set>
                                      <p:cBhvr>
                                        <p:cTn id="78" dur="1" fill="hold">
                                          <p:stCondLst>
                                            <p:cond delay="0"/>
                                          </p:stCondLst>
                                        </p:cTn>
                                        <p:tgtEl>
                                          <p:spTgt spid="119"/>
                                        </p:tgtEl>
                                        <p:attrNameLst>
                                          <p:attrName>style.visibility</p:attrName>
                                        </p:attrNameLst>
                                      </p:cBhvr>
                                      <p:to>
                                        <p:strVal val="visible"/>
                                      </p:to>
                                    </p:set>
                                  </p:childTnLst>
                                </p:cTn>
                              </p:par>
                              <p:par>
                                <p:cTn id="79" presetID="1" presetClass="entr" presetSubtype="0" fill="hold" grpId="2" nodeType="withEffect">
                                  <p:stCondLst>
                                    <p:cond delay="0"/>
                                  </p:stCondLst>
                                  <p:childTnLst>
                                    <p:set>
                                      <p:cBhvr>
                                        <p:cTn id="80" dur="1" fill="hold">
                                          <p:stCondLst>
                                            <p:cond delay="0"/>
                                          </p:stCondLst>
                                        </p:cTn>
                                        <p:tgtEl>
                                          <p:spTgt spid="120"/>
                                        </p:tgtEl>
                                        <p:attrNameLst>
                                          <p:attrName>style.visibility</p:attrName>
                                        </p:attrNameLst>
                                      </p:cBhvr>
                                      <p:to>
                                        <p:strVal val="visible"/>
                                      </p:to>
                                    </p:set>
                                  </p:childTnLst>
                                </p:cTn>
                              </p:par>
                              <p:par>
                                <p:cTn id="81" presetID="1" presetClass="entr" presetSubtype="0" fill="hold" grpId="2" nodeType="withEffect">
                                  <p:stCondLst>
                                    <p:cond delay="0"/>
                                  </p:stCondLst>
                                  <p:childTnLst>
                                    <p:set>
                                      <p:cBhvr>
                                        <p:cTn id="82" dur="1" fill="hold">
                                          <p:stCondLst>
                                            <p:cond delay="0"/>
                                          </p:stCondLst>
                                        </p:cTn>
                                        <p:tgtEl>
                                          <p:spTgt spid="121"/>
                                        </p:tgtEl>
                                        <p:attrNameLst>
                                          <p:attrName>style.visibility</p:attrName>
                                        </p:attrNameLst>
                                      </p:cBhvr>
                                      <p:to>
                                        <p:strVal val="visible"/>
                                      </p:to>
                                    </p:set>
                                  </p:childTnLst>
                                </p:cTn>
                              </p:par>
                              <p:par>
                                <p:cTn id="83" presetID="1" presetClass="entr" presetSubtype="0" fill="hold" grpId="2" nodeType="withEffect">
                                  <p:stCondLst>
                                    <p:cond delay="0"/>
                                  </p:stCondLst>
                                  <p:childTnLst>
                                    <p:set>
                                      <p:cBhvr>
                                        <p:cTn id="84" dur="1" fill="hold">
                                          <p:stCondLst>
                                            <p:cond delay="0"/>
                                          </p:stCondLst>
                                        </p:cTn>
                                        <p:tgtEl>
                                          <p:spTgt spid="122"/>
                                        </p:tgtEl>
                                        <p:attrNameLst>
                                          <p:attrName>style.visibility</p:attrName>
                                        </p:attrNameLst>
                                      </p:cBhvr>
                                      <p:to>
                                        <p:strVal val="visible"/>
                                      </p:to>
                                    </p:set>
                                  </p:childTnLst>
                                </p:cTn>
                              </p:par>
                              <p:par>
                                <p:cTn id="85" presetID="1" presetClass="entr" presetSubtype="0" fill="hold" grpId="2" nodeType="withEffect">
                                  <p:stCondLst>
                                    <p:cond delay="0"/>
                                  </p:stCondLst>
                                  <p:childTnLst>
                                    <p:set>
                                      <p:cBhvr>
                                        <p:cTn id="86" dur="1" fill="hold">
                                          <p:stCondLst>
                                            <p:cond delay="0"/>
                                          </p:stCondLst>
                                        </p:cTn>
                                        <p:tgtEl>
                                          <p:spTgt spid="4"/>
                                        </p:tgtEl>
                                        <p:attrNameLst>
                                          <p:attrName>style.visibility</p:attrName>
                                        </p:attrNameLst>
                                      </p:cBhvr>
                                      <p:to>
                                        <p:strVal val="visible"/>
                                      </p:to>
                                    </p:set>
                                  </p:childTnLst>
                                </p:cTn>
                              </p:par>
                              <p:par>
                                <p:cTn id="87" presetID="1" presetClass="entr" presetSubtype="0" fill="hold" grpId="2" nodeType="withEffect">
                                  <p:stCondLst>
                                    <p:cond delay="0"/>
                                  </p:stCondLst>
                                  <p:childTnLst>
                                    <p:set>
                                      <p:cBhvr>
                                        <p:cTn id="88" dur="1" fill="hold">
                                          <p:stCondLst>
                                            <p:cond delay="0"/>
                                          </p:stCondLst>
                                        </p:cTn>
                                        <p:tgtEl>
                                          <p:spTgt spid="42"/>
                                        </p:tgtEl>
                                        <p:attrNameLst>
                                          <p:attrName>style.visibility</p:attrName>
                                        </p:attrNameLst>
                                      </p:cBhvr>
                                      <p:to>
                                        <p:strVal val="visible"/>
                                      </p:to>
                                    </p:set>
                                  </p:childTnLst>
                                </p:cTn>
                              </p:par>
                              <p:par>
                                <p:cTn id="89" presetID="1" presetClass="entr" presetSubtype="0" fill="hold" grpId="2" nodeType="withEffect">
                                  <p:stCondLst>
                                    <p:cond delay="0"/>
                                  </p:stCondLst>
                                  <p:childTnLst>
                                    <p:set>
                                      <p:cBhvr>
                                        <p:cTn id="90" dur="1" fill="hold">
                                          <p:stCondLst>
                                            <p:cond delay="0"/>
                                          </p:stCondLst>
                                        </p:cTn>
                                        <p:tgtEl>
                                          <p:spTgt spid="43"/>
                                        </p:tgtEl>
                                        <p:attrNameLst>
                                          <p:attrName>style.visibility</p:attrName>
                                        </p:attrNameLst>
                                      </p:cBhvr>
                                      <p:to>
                                        <p:strVal val="visible"/>
                                      </p:to>
                                    </p:set>
                                  </p:childTnLst>
                                </p:cTn>
                              </p:par>
                              <p:par>
                                <p:cTn id="91" presetID="1" presetClass="entr" presetSubtype="0" fill="hold" grpId="2" nodeType="withEffect">
                                  <p:stCondLst>
                                    <p:cond delay="0"/>
                                  </p:stCondLst>
                                  <p:childTnLst>
                                    <p:set>
                                      <p:cBhvr>
                                        <p:cTn id="92" dur="1" fill="hold">
                                          <p:stCondLst>
                                            <p:cond delay="0"/>
                                          </p:stCondLst>
                                        </p:cTn>
                                        <p:tgtEl>
                                          <p:spTgt spid="44"/>
                                        </p:tgtEl>
                                        <p:attrNameLst>
                                          <p:attrName>style.visibility</p:attrName>
                                        </p:attrNameLst>
                                      </p:cBhvr>
                                      <p:to>
                                        <p:strVal val="visible"/>
                                      </p:to>
                                    </p:set>
                                  </p:childTnLst>
                                </p:cTn>
                              </p:par>
                              <p:par>
                                <p:cTn id="93" presetID="1" presetClass="entr" presetSubtype="0" fill="hold" grpId="2" nodeType="withEffect">
                                  <p:stCondLst>
                                    <p:cond delay="0"/>
                                  </p:stCondLst>
                                  <p:childTnLst>
                                    <p:set>
                                      <p:cBhvr>
                                        <p:cTn id="94" dur="1" fill="hold">
                                          <p:stCondLst>
                                            <p:cond delay="0"/>
                                          </p:stCondLst>
                                        </p:cTn>
                                        <p:tgtEl>
                                          <p:spTgt spid="45"/>
                                        </p:tgtEl>
                                        <p:attrNameLst>
                                          <p:attrName>style.visibility</p:attrName>
                                        </p:attrNameLst>
                                      </p:cBhvr>
                                      <p:to>
                                        <p:strVal val="visible"/>
                                      </p:to>
                                    </p:set>
                                  </p:childTnLst>
                                </p:cTn>
                              </p:par>
                              <p:par>
                                <p:cTn id="95" presetID="1" presetClass="entr" presetSubtype="0" fill="hold" grpId="2" nodeType="withEffect">
                                  <p:stCondLst>
                                    <p:cond delay="0"/>
                                  </p:stCondLst>
                                  <p:childTnLst>
                                    <p:set>
                                      <p:cBhvr>
                                        <p:cTn id="96" dur="1" fill="hold">
                                          <p:stCondLst>
                                            <p:cond delay="0"/>
                                          </p:stCondLst>
                                        </p:cTn>
                                        <p:tgtEl>
                                          <p:spTgt spid="46"/>
                                        </p:tgtEl>
                                        <p:attrNameLst>
                                          <p:attrName>style.visibility</p:attrName>
                                        </p:attrNameLst>
                                      </p:cBhvr>
                                      <p:to>
                                        <p:strVal val="visible"/>
                                      </p:to>
                                    </p:set>
                                  </p:childTnLst>
                                </p:cTn>
                              </p:par>
                              <p:par>
                                <p:cTn id="97" presetID="1" presetClass="entr" presetSubtype="0" fill="hold" grpId="2" nodeType="withEffect">
                                  <p:stCondLst>
                                    <p:cond delay="0"/>
                                  </p:stCondLst>
                                  <p:childTnLst>
                                    <p:set>
                                      <p:cBhvr>
                                        <p:cTn id="98" dur="1" fill="hold">
                                          <p:stCondLst>
                                            <p:cond delay="0"/>
                                          </p:stCondLst>
                                        </p:cTn>
                                        <p:tgtEl>
                                          <p:spTgt spid="47"/>
                                        </p:tgtEl>
                                        <p:attrNameLst>
                                          <p:attrName>style.visibility</p:attrName>
                                        </p:attrNameLst>
                                      </p:cBhvr>
                                      <p:to>
                                        <p:strVal val="visible"/>
                                      </p:to>
                                    </p:set>
                                  </p:childTnLst>
                                </p:cTn>
                              </p:par>
                              <p:par>
                                <p:cTn id="99" presetID="1" presetClass="entr" presetSubtype="0" fill="hold" grpId="2" nodeType="withEffect">
                                  <p:stCondLst>
                                    <p:cond delay="0"/>
                                  </p:stCondLst>
                                  <p:childTnLst>
                                    <p:set>
                                      <p:cBhvr>
                                        <p:cTn id="100" dur="1" fill="hold">
                                          <p:stCondLst>
                                            <p:cond delay="0"/>
                                          </p:stCondLst>
                                        </p:cTn>
                                        <p:tgtEl>
                                          <p:spTgt spid="48"/>
                                        </p:tgtEl>
                                        <p:attrNameLst>
                                          <p:attrName>style.visibility</p:attrName>
                                        </p:attrNameLst>
                                      </p:cBhvr>
                                      <p:to>
                                        <p:strVal val="visible"/>
                                      </p:to>
                                    </p:set>
                                  </p:childTnLst>
                                </p:cTn>
                              </p:par>
                              <p:par>
                                <p:cTn id="101" presetID="1" presetClass="entr" presetSubtype="0" fill="hold" grpId="2" nodeType="withEffect">
                                  <p:stCondLst>
                                    <p:cond delay="0"/>
                                  </p:stCondLst>
                                  <p:childTnLst>
                                    <p:set>
                                      <p:cBhvr>
                                        <p:cTn id="102" dur="1" fill="hold">
                                          <p:stCondLst>
                                            <p:cond delay="0"/>
                                          </p:stCondLst>
                                        </p:cTn>
                                        <p:tgtEl>
                                          <p:spTgt spid="49"/>
                                        </p:tgtEl>
                                        <p:attrNameLst>
                                          <p:attrName>style.visibility</p:attrName>
                                        </p:attrNameLst>
                                      </p:cBhvr>
                                      <p:to>
                                        <p:strVal val="visible"/>
                                      </p:to>
                                    </p:set>
                                  </p:childTnLst>
                                </p:cTn>
                              </p:par>
                              <p:par>
                                <p:cTn id="103" presetID="1" presetClass="entr" presetSubtype="0" fill="hold" grpId="2" nodeType="withEffect">
                                  <p:stCondLst>
                                    <p:cond delay="0"/>
                                  </p:stCondLst>
                                  <p:childTnLst>
                                    <p:set>
                                      <p:cBhvr>
                                        <p:cTn id="104" dur="1" fill="hold">
                                          <p:stCondLst>
                                            <p:cond delay="0"/>
                                          </p:stCondLst>
                                        </p:cTn>
                                        <p:tgtEl>
                                          <p:spTgt spid="50"/>
                                        </p:tgtEl>
                                        <p:attrNameLst>
                                          <p:attrName>style.visibility</p:attrName>
                                        </p:attrNameLst>
                                      </p:cBhvr>
                                      <p:to>
                                        <p:strVal val="visible"/>
                                      </p:to>
                                    </p:set>
                                  </p:childTnLst>
                                </p:cTn>
                              </p:par>
                              <p:par>
                                <p:cTn id="105" presetID="1" presetClass="entr" presetSubtype="0" fill="hold" grpId="2" nodeType="withEffect">
                                  <p:stCondLst>
                                    <p:cond delay="0"/>
                                  </p:stCondLst>
                                  <p:childTnLst>
                                    <p:set>
                                      <p:cBhvr>
                                        <p:cTn id="106" dur="1" fill="hold">
                                          <p:stCondLst>
                                            <p:cond delay="0"/>
                                          </p:stCondLst>
                                        </p:cTn>
                                        <p:tgtEl>
                                          <p:spTgt spid="51"/>
                                        </p:tgtEl>
                                        <p:attrNameLst>
                                          <p:attrName>style.visibility</p:attrName>
                                        </p:attrNameLst>
                                      </p:cBhvr>
                                      <p:to>
                                        <p:strVal val="visible"/>
                                      </p:to>
                                    </p:set>
                                  </p:childTnLst>
                                </p:cTn>
                              </p:par>
                              <p:par>
                                <p:cTn id="107" presetID="1" presetClass="entr" presetSubtype="0" fill="hold" grpId="2" nodeType="withEffect">
                                  <p:stCondLst>
                                    <p:cond delay="0"/>
                                  </p:stCondLst>
                                  <p:childTnLst>
                                    <p:set>
                                      <p:cBhvr>
                                        <p:cTn id="108" dur="1" fill="hold">
                                          <p:stCondLst>
                                            <p:cond delay="0"/>
                                          </p:stCondLst>
                                        </p:cTn>
                                        <p:tgtEl>
                                          <p:spTgt spid="52"/>
                                        </p:tgtEl>
                                        <p:attrNameLst>
                                          <p:attrName>style.visibility</p:attrName>
                                        </p:attrNameLst>
                                      </p:cBhvr>
                                      <p:to>
                                        <p:strVal val="visible"/>
                                      </p:to>
                                    </p:set>
                                  </p:childTnLst>
                                </p:cTn>
                              </p:par>
                              <p:par>
                                <p:cTn id="109" presetID="1" presetClass="entr" presetSubtype="0" fill="hold" grpId="2" nodeType="withEffect">
                                  <p:stCondLst>
                                    <p:cond delay="0"/>
                                  </p:stCondLst>
                                  <p:childTnLst>
                                    <p:set>
                                      <p:cBhvr>
                                        <p:cTn id="110" dur="1" fill="hold">
                                          <p:stCondLst>
                                            <p:cond delay="0"/>
                                          </p:stCondLst>
                                        </p:cTn>
                                        <p:tgtEl>
                                          <p:spTgt spid="53"/>
                                        </p:tgtEl>
                                        <p:attrNameLst>
                                          <p:attrName>style.visibility</p:attrName>
                                        </p:attrNameLst>
                                      </p:cBhvr>
                                      <p:to>
                                        <p:strVal val="visible"/>
                                      </p:to>
                                    </p:set>
                                  </p:childTnLst>
                                </p:cTn>
                              </p:par>
                              <p:par>
                                <p:cTn id="111" presetID="1" presetClass="entr" presetSubtype="0" fill="hold" grpId="2" nodeType="withEffect">
                                  <p:stCondLst>
                                    <p:cond delay="0"/>
                                  </p:stCondLst>
                                  <p:childTnLst>
                                    <p:set>
                                      <p:cBhvr>
                                        <p:cTn id="112" dur="1" fill="hold">
                                          <p:stCondLst>
                                            <p:cond delay="0"/>
                                          </p:stCondLst>
                                        </p:cTn>
                                        <p:tgtEl>
                                          <p:spTgt spid="54"/>
                                        </p:tgtEl>
                                        <p:attrNameLst>
                                          <p:attrName>style.visibility</p:attrName>
                                        </p:attrNameLst>
                                      </p:cBhvr>
                                      <p:to>
                                        <p:strVal val="visible"/>
                                      </p:to>
                                    </p:set>
                                  </p:childTnLst>
                                </p:cTn>
                              </p:par>
                              <p:par>
                                <p:cTn id="113" presetID="1" presetClass="entr" presetSubtype="0" fill="hold" grpId="2" nodeType="withEffect">
                                  <p:stCondLst>
                                    <p:cond delay="0"/>
                                  </p:stCondLst>
                                  <p:childTnLst>
                                    <p:set>
                                      <p:cBhvr>
                                        <p:cTn id="114" dur="1" fill="hold">
                                          <p:stCondLst>
                                            <p:cond delay="0"/>
                                          </p:stCondLst>
                                        </p:cTn>
                                        <p:tgtEl>
                                          <p:spTgt spid="55"/>
                                        </p:tgtEl>
                                        <p:attrNameLst>
                                          <p:attrName>style.visibility</p:attrName>
                                        </p:attrNameLst>
                                      </p:cBhvr>
                                      <p:to>
                                        <p:strVal val="visible"/>
                                      </p:to>
                                    </p:set>
                                  </p:childTnLst>
                                </p:cTn>
                              </p:par>
                              <p:par>
                                <p:cTn id="115" presetID="1" presetClass="entr" presetSubtype="0" fill="hold" grpId="2" nodeType="withEffect">
                                  <p:stCondLst>
                                    <p:cond delay="0"/>
                                  </p:stCondLst>
                                  <p:childTnLst>
                                    <p:set>
                                      <p:cBhvr>
                                        <p:cTn id="116" dur="1" fill="hold">
                                          <p:stCondLst>
                                            <p:cond delay="0"/>
                                          </p:stCondLst>
                                        </p:cTn>
                                        <p:tgtEl>
                                          <p:spTgt spid="56"/>
                                        </p:tgtEl>
                                        <p:attrNameLst>
                                          <p:attrName>style.visibility</p:attrName>
                                        </p:attrNameLst>
                                      </p:cBhvr>
                                      <p:to>
                                        <p:strVal val="visible"/>
                                      </p:to>
                                    </p:set>
                                  </p:childTnLst>
                                </p:cTn>
                              </p:par>
                              <p:par>
                                <p:cTn id="117" presetID="1" presetClass="entr" presetSubtype="0" fill="hold" grpId="2" nodeType="withEffect">
                                  <p:stCondLst>
                                    <p:cond delay="0"/>
                                  </p:stCondLst>
                                  <p:childTnLst>
                                    <p:set>
                                      <p:cBhvr>
                                        <p:cTn id="118" dur="1" fill="hold">
                                          <p:stCondLst>
                                            <p:cond delay="0"/>
                                          </p:stCondLst>
                                        </p:cTn>
                                        <p:tgtEl>
                                          <p:spTgt spid="57"/>
                                        </p:tgtEl>
                                        <p:attrNameLst>
                                          <p:attrName>style.visibility</p:attrName>
                                        </p:attrNameLst>
                                      </p:cBhvr>
                                      <p:to>
                                        <p:strVal val="visible"/>
                                      </p:to>
                                    </p:set>
                                  </p:childTnLst>
                                </p:cTn>
                              </p:par>
                              <p:par>
                                <p:cTn id="119" presetID="1" presetClass="entr" presetSubtype="0" fill="hold" grpId="2" nodeType="withEffect">
                                  <p:stCondLst>
                                    <p:cond delay="0"/>
                                  </p:stCondLst>
                                  <p:childTnLst>
                                    <p:set>
                                      <p:cBhvr>
                                        <p:cTn id="120" dur="1" fill="hold">
                                          <p:stCondLst>
                                            <p:cond delay="0"/>
                                          </p:stCondLst>
                                        </p:cTn>
                                        <p:tgtEl>
                                          <p:spTgt spid="58"/>
                                        </p:tgtEl>
                                        <p:attrNameLst>
                                          <p:attrName>style.visibility</p:attrName>
                                        </p:attrNameLst>
                                      </p:cBhvr>
                                      <p:to>
                                        <p:strVal val="visible"/>
                                      </p:to>
                                    </p:set>
                                  </p:childTnLst>
                                </p:cTn>
                              </p:par>
                              <p:par>
                                <p:cTn id="121" presetID="1" presetClass="entr" presetSubtype="0" fill="hold" grpId="2" nodeType="withEffect">
                                  <p:stCondLst>
                                    <p:cond delay="0"/>
                                  </p:stCondLst>
                                  <p:childTnLst>
                                    <p:set>
                                      <p:cBhvr>
                                        <p:cTn id="122" dur="1" fill="hold">
                                          <p:stCondLst>
                                            <p:cond delay="0"/>
                                          </p:stCondLst>
                                        </p:cTn>
                                        <p:tgtEl>
                                          <p:spTgt spid="59"/>
                                        </p:tgtEl>
                                        <p:attrNameLst>
                                          <p:attrName>style.visibility</p:attrName>
                                        </p:attrNameLst>
                                      </p:cBhvr>
                                      <p:to>
                                        <p:strVal val="visible"/>
                                      </p:to>
                                    </p:set>
                                  </p:childTnLst>
                                </p:cTn>
                              </p:par>
                              <p:par>
                                <p:cTn id="123" presetID="1" presetClass="entr" presetSubtype="0" fill="hold" grpId="2" nodeType="withEffect">
                                  <p:stCondLst>
                                    <p:cond delay="0"/>
                                  </p:stCondLst>
                                  <p:childTnLst>
                                    <p:set>
                                      <p:cBhvr>
                                        <p:cTn id="124" dur="1" fill="hold">
                                          <p:stCondLst>
                                            <p:cond delay="0"/>
                                          </p:stCondLst>
                                        </p:cTn>
                                        <p:tgtEl>
                                          <p:spTgt spid="60"/>
                                        </p:tgtEl>
                                        <p:attrNameLst>
                                          <p:attrName>style.visibility</p:attrName>
                                        </p:attrNameLst>
                                      </p:cBhvr>
                                      <p:to>
                                        <p:strVal val="visible"/>
                                      </p:to>
                                    </p:set>
                                  </p:childTnLst>
                                </p:cTn>
                              </p:par>
                              <p:par>
                                <p:cTn id="125" presetID="1" presetClass="entr" presetSubtype="0" fill="hold" grpId="2" nodeType="withEffect">
                                  <p:stCondLst>
                                    <p:cond delay="0"/>
                                  </p:stCondLst>
                                  <p:childTnLst>
                                    <p:set>
                                      <p:cBhvr>
                                        <p:cTn id="126" dur="1" fill="hold">
                                          <p:stCondLst>
                                            <p:cond delay="0"/>
                                          </p:stCondLst>
                                        </p:cTn>
                                        <p:tgtEl>
                                          <p:spTgt spid="61"/>
                                        </p:tgtEl>
                                        <p:attrNameLst>
                                          <p:attrName>style.visibility</p:attrName>
                                        </p:attrNameLst>
                                      </p:cBhvr>
                                      <p:to>
                                        <p:strVal val="visible"/>
                                      </p:to>
                                    </p:set>
                                  </p:childTnLst>
                                </p:cTn>
                              </p:par>
                              <p:par>
                                <p:cTn id="127" presetID="1" presetClass="entr" presetSubtype="0" fill="hold" grpId="2" nodeType="withEffect">
                                  <p:stCondLst>
                                    <p:cond delay="0"/>
                                  </p:stCondLst>
                                  <p:childTnLst>
                                    <p:set>
                                      <p:cBhvr>
                                        <p:cTn id="128" dur="1" fill="hold">
                                          <p:stCondLst>
                                            <p:cond delay="0"/>
                                          </p:stCondLst>
                                        </p:cTn>
                                        <p:tgtEl>
                                          <p:spTgt spid="62"/>
                                        </p:tgtEl>
                                        <p:attrNameLst>
                                          <p:attrName>style.visibility</p:attrName>
                                        </p:attrNameLst>
                                      </p:cBhvr>
                                      <p:to>
                                        <p:strVal val="visible"/>
                                      </p:to>
                                    </p:set>
                                  </p:childTnLst>
                                </p:cTn>
                              </p:par>
                              <p:par>
                                <p:cTn id="129" presetID="1" presetClass="entr" presetSubtype="0" fill="hold" grpId="2" nodeType="withEffect">
                                  <p:stCondLst>
                                    <p:cond delay="0"/>
                                  </p:stCondLst>
                                  <p:childTnLst>
                                    <p:set>
                                      <p:cBhvr>
                                        <p:cTn id="130" dur="1" fill="hold">
                                          <p:stCondLst>
                                            <p:cond delay="0"/>
                                          </p:stCondLst>
                                        </p:cTn>
                                        <p:tgtEl>
                                          <p:spTgt spid="63"/>
                                        </p:tgtEl>
                                        <p:attrNameLst>
                                          <p:attrName>style.visibility</p:attrName>
                                        </p:attrNameLst>
                                      </p:cBhvr>
                                      <p:to>
                                        <p:strVal val="visible"/>
                                      </p:to>
                                    </p:set>
                                  </p:childTnLst>
                                </p:cTn>
                              </p:par>
                              <p:par>
                                <p:cTn id="131" presetID="1" presetClass="entr" presetSubtype="0" fill="hold" grpId="2" nodeType="withEffect">
                                  <p:stCondLst>
                                    <p:cond delay="0"/>
                                  </p:stCondLst>
                                  <p:childTnLst>
                                    <p:set>
                                      <p:cBhvr>
                                        <p:cTn id="132" dur="1" fill="hold">
                                          <p:stCondLst>
                                            <p:cond delay="0"/>
                                          </p:stCondLst>
                                        </p:cTn>
                                        <p:tgtEl>
                                          <p:spTgt spid="64"/>
                                        </p:tgtEl>
                                        <p:attrNameLst>
                                          <p:attrName>style.visibility</p:attrName>
                                        </p:attrNameLst>
                                      </p:cBhvr>
                                      <p:to>
                                        <p:strVal val="visible"/>
                                      </p:to>
                                    </p:set>
                                  </p:childTnLst>
                                </p:cTn>
                              </p:par>
                              <p:par>
                                <p:cTn id="133" presetID="1" presetClass="entr" presetSubtype="0" fill="hold" grpId="2" nodeType="withEffect">
                                  <p:stCondLst>
                                    <p:cond delay="0"/>
                                  </p:stCondLst>
                                  <p:childTnLst>
                                    <p:set>
                                      <p:cBhvr>
                                        <p:cTn id="134" dur="1" fill="hold">
                                          <p:stCondLst>
                                            <p:cond delay="0"/>
                                          </p:stCondLst>
                                        </p:cTn>
                                        <p:tgtEl>
                                          <p:spTgt spid="65"/>
                                        </p:tgtEl>
                                        <p:attrNameLst>
                                          <p:attrName>style.visibility</p:attrName>
                                        </p:attrNameLst>
                                      </p:cBhvr>
                                      <p:to>
                                        <p:strVal val="visible"/>
                                      </p:to>
                                    </p:set>
                                  </p:childTnLst>
                                </p:cTn>
                              </p:par>
                              <p:par>
                                <p:cTn id="135" presetID="1" presetClass="entr" presetSubtype="0" fill="hold" grpId="2" nodeType="withEffect">
                                  <p:stCondLst>
                                    <p:cond delay="0"/>
                                  </p:stCondLst>
                                  <p:childTnLst>
                                    <p:set>
                                      <p:cBhvr>
                                        <p:cTn id="136" dur="1" fill="hold">
                                          <p:stCondLst>
                                            <p:cond delay="0"/>
                                          </p:stCondLst>
                                        </p:cTn>
                                        <p:tgtEl>
                                          <p:spTgt spid="66"/>
                                        </p:tgtEl>
                                        <p:attrNameLst>
                                          <p:attrName>style.visibility</p:attrName>
                                        </p:attrNameLst>
                                      </p:cBhvr>
                                      <p:to>
                                        <p:strVal val="visible"/>
                                      </p:to>
                                    </p:set>
                                  </p:childTnLst>
                                </p:cTn>
                              </p:par>
                              <p:par>
                                <p:cTn id="137" presetID="1" presetClass="entr" presetSubtype="0" fill="hold" grpId="2" nodeType="withEffect">
                                  <p:stCondLst>
                                    <p:cond delay="0"/>
                                  </p:stCondLst>
                                  <p:childTnLst>
                                    <p:set>
                                      <p:cBhvr>
                                        <p:cTn id="138" dur="1" fill="hold">
                                          <p:stCondLst>
                                            <p:cond delay="0"/>
                                          </p:stCondLst>
                                        </p:cTn>
                                        <p:tgtEl>
                                          <p:spTgt spid="67"/>
                                        </p:tgtEl>
                                        <p:attrNameLst>
                                          <p:attrName>style.visibility</p:attrName>
                                        </p:attrNameLst>
                                      </p:cBhvr>
                                      <p:to>
                                        <p:strVal val="visible"/>
                                      </p:to>
                                    </p:set>
                                  </p:childTnLst>
                                </p:cTn>
                              </p:par>
                              <p:par>
                                <p:cTn id="139" presetID="1" presetClass="entr" presetSubtype="0" fill="hold" grpId="2" nodeType="withEffect">
                                  <p:stCondLst>
                                    <p:cond delay="0"/>
                                  </p:stCondLst>
                                  <p:childTnLst>
                                    <p:set>
                                      <p:cBhvr>
                                        <p:cTn id="140" dur="1" fill="hold">
                                          <p:stCondLst>
                                            <p:cond delay="0"/>
                                          </p:stCondLst>
                                        </p:cTn>
                                        <p:tgtEl>
                                          <p:spTgt spid="68"/>
                                        </p:tgtEl>
                                        <p:attrNameLst>
                                          <p:attrName>style.visibility</p:attrName>
                                        </p:attrNameLst>
                                      </p:cBhvr>
                                      <p:to>
                                        <p:strVal val="visible"/>
                                      </p:to>
                                    </p:set>
                                  </p:childTnLst>
                                </p:cTn>
                              </p:par>
                              <p:par>
                                <p:cTn id="141" presetID="1" presetClass="entr" presetSubtype="0" fill="hold" grpId="2" nodeType="withEffect">
                                  <p:stCondLst>
                                    <p:cond delay="0"/>
                                  </p:stCondLst>
                                  <p:childTnLst>
                                    <p:set>
                                      <p:cBhvr>
                                        <p:cTn id="142" dur="1" fill="hold">
                                          <p:stCondLst>
                                            <p:cond delay="0"/>
                                          </p:stCondLst>
                                        </p:cTn>
                                        <p:tgtEl>
                                          <p:spTgt spid="69"/>
                                        </p:tgtEl>
                                        <p:attrNameLst>
                                          <p:attrName>style.visibility</p:attrName>
                                        </p:attrNameLst>
                                      </p:cBhvr>
                                      <p:to>
                                        <p:strVal val="visible"/>
                                      </p:to>
                                    </p:set>
                                  </p:childTnLst>
                                </p:cTn>
                              </p:par>
                              <p:par>
                                <p:cTn id="143" presetID="1" presetClass="entr" presetSubtype="0" fill="hold" grpId="2" nodeType="withEffect">
                                  <p:stCondLst>
                                    <p:cond delay="0"/>
                                  </p:stCondLst>
                                  <p:childTnLst>
                                    <p:set>
                                      <p:cBhvr>
                                        <p:cTn id="144" dur="1" fill="hold">
                                          <p:stCondLst>
                                            <p:cond delay="0"/>
                                          </p:stCondLst>
                                        </p:cTn>
                                        <p:tgtEl>
                                          <p:spTgt spid="70"/>
                                        </p:tgtEl>
                                        <p:attrNameLst>
                                          <p:attrName>style.visibility</p:attrName>
                                        </p:attrNameLst>
                                      </p:cBhvr>
                                      <p:to>
                                        <p:strVal val="visible"/>
                                      </p:to>
                                    </p:set>
                                  </p:childTnLst>
                                </p:cTn>
                              </p:par>
                              <p:par>
                                <p:cTn id="145" presetID="1" presetClass="entr" presetSubtype="0" fill="hold" grpId="2" nodeType="withEffect">
                                  <p:stCondLst>
                                    <p:cond delay="0"/>
                                  </p:stCondLst>
                                  <p:childTnLst>
                                    <p:set>
                                      <p:cBhvr>
                                        <p:cTn id="146" dur="1" fill="hold">
                                          <p:stCondLst>
                                            <p:cond delay="0"/>
                                          </p:stCondLst>
                                        </p:cTn>
                                        <p:tgtEl>
                                          <p:spTgt spid="71"/>
                                        </p:tgtEl>
                                        <p:attrNameLst>
                                          <p:attrName>style.visibility</p:attrName>
                                        </p:attrNameLst>
                                      </p:cBhvr>
                                      <p:to>
                                        <p:strVal val="visible"/>
                                      </p:to>
                                    </p:set>
                                  </p:childTnLst>
                                </p:cTn>
                              </p:par>
                              <p:par>
                                <p:cTn id="147" presetID="1" presetClass="entr" presetSubtype="0" fill="hold" grpId="2" nodeType="withEffect">
                                  <p:stCondLst>
                                    <p:cond delay="0"/>
                                  </p:stCondLst>
                                  <p:childTnLst>
                                    <p:set>
                                      <p:cBhvr>
                                        <p:cTn id="148" dur="1" fill="hold">
                                          <p:stCondLst>
                                            <p:cond delay="0"/>
                                          </p:stCondLst>
                                        </p:cTn>
                                        <p:tgtEl>
                                          <p:spTgt spid="72"/>
                                        </p:tgtEl>
                                        <p:attrNameLst>
                                          <p:attrName>style.visibility</p:attrName>
                                        </p:attrNameLst>
                                      </p:cBhvr>
                                      <p:to>
                                        <p:strVal val="visible"/>
                                      </p:to>
                                    </p:set>
                                  </p:childTnLst>
                                </p:cTn>
                              </p:par>
                              <p:par>
                                <p:cTn id="149" presetID="1" presetClass="entr" presetSubtype="0" fill="hold" grpId="2" nodeType="withEffect">
                                  <p:stCondLst>
                                    <p:cond delay="0"/>
                                  </p:stCondLst>
                                  <p:childTnLst>
                                    <p:set>
                                      <p:cBhvr>
                                        <p:cTn id="150" dur="1" fill="hold">
                                          <p:stCondLst>
                                            <p:cond delay="0"/>
                                          </p:stCondLst>
                                        </p:cTn>
                                        <p:tgtEl>
                                          <p:spTgt spid="73"/>
                                        </p:tgtEl>
                                        <p:attrNameLst>
                                          <p:attrName>style.visibility</p:attrName>
                                        </p:attrNameLst>
                                      </p:cBhvr>
                                      <p:to>
                                        <p:strVal val="visible"/>
                                      </p:to>
                                    </p:set>
                                  </p:childTnLst>
                                </p:cTn>
                              </p:par>
                              <p:par>
                                <p:cTn id="151" presetID="1" presetClass="entr" presetSubtype="0" fill="hold" grpId="2" nodeType="withEffect">
                                  <p:stCondLst>
                                    <p:cond delay="0"/>
                                  </p:stCondLst>
                                  <p:childTnLst>
                                    <p:set>
                                      <p:cBhvr>
                                        <p:cTn id="152" dur="1" fill="hold">
                                          <p:stCondLst>
                                            <p:cond delay="0"/>
                                          </p:stCondLst>
                                        </p:cTn>
                                        <p:tgtEl>
                                          <p:spTgt spid="74"/>
                                        </p:tgtEl>
                                        <p:attrNameLst>
                                          <p:attrName>style.visibility</p:attrName>
                                        </p:attrNameLst>
                                      </p:cBhvr>
                                      <p:to>
                                        <p:strVal val="visible"/>
                                      </p:to>
                                    </p:set>
                                  </p:childTnLst>
                                </p:cTn>
                              </p:par>
                              <p:par>
                                <p:cTn id="153" presetID="1" presetClass="entr" presetSubtype="0" fill="hold" grpId="2" nodeType="withEffect">
                                  <p:stCondLst>
                                    <p:cond delay="0"/>
                                  </p:stCondLst>
                                  <p:childTnLst>
                                    <p:set>
                                      <p:cBhvr>
                                        <p:cTn id="154" dur="1" fill="hold">
                                          <p:stCondLst>
                                            <p:cond delay="0"/>
                                          </p:stCondLst>
                                        </p:cTn>
                                        <p:tgtEl>
                                          <p:spTgt spid="75"/>
                                        </p:tgtEl>
                                        <p:attrNameLst>
                                          <p:attrName>style.visibility</p:attrName>
                                        </p:attrNameLst>
                                      </p:cBhvr>
                                      <p:to>
                                        <p:strVal val="visible"/>
                                      </p:to>
                                    </p:set>
                                  </p:childTnLst>
                                </p:cTn>
                              </p:par>
                              <p:par>
                                <p:cTn id="155" presetID="1" presetClass="entr" presetSubtype="0" fill="hold" grpId="2" nodeType="withEffect">
                                  <p:stCondLst>
                                    <p:cond delay="0"/>
                                  </p:stCondLst>
                                  <p:childTnLst>
                                    <p:set>
                                      <p:cBhvr>
                                        <p:cTn id="156" dur="1" fill="hold">
                                          <p:stCondLst>
                                            <p:cond delay="0"/>
                                          </p:stCondLst>
                                        </p:cTn>
                                        <p:tgtEl>
                                          <p:spTgt spid="76"/>
                                        </p:tgtEl>
                                        <p:attrNameLst>
                                          <p:attrName>style.visibility</p:attrName>
                                        </p:attrNameLst>
                                      </p:cBhvr>
                                      <p:to>
                                        <p:strVal val="visible"/>
                                      </p:to>
                                    </p:set>
                                  </p:childTnLst>
                                </p:cTn>
                              </p:par>
                              <p:par>
                                <p:cTn id="157" presetID="1" presetClass="entr" presetSubtype="0" fill="hold" grpId="2" nodeType="withEffect">
                                  <p:stCondLst>
                                    <p:cond delay="0"/>
                                  </p:stCondLst>
                                  <p:childTnLst>
                                    <p:set>
                                      <p:cBhvr>
                                        <p:cTn id="158" dur="1" fill="hold">
                                          <p:stCondLst>
                                            <p:cond delay="0"/>
                                          </p:stCondLst>
                                        </p:cTn>
                                        <p:tgtEl>
                                          <p:spTgt spid="77"/>
                                        </p:tgtEl>
                                        <p:attrNameLst>
                                          <p:attrName>style.visibility</p:attrName>
                                        </p:attrNameLst>
                                      </p:cBhvr>
                                      <p:to>
                                        <p:strVal val="visible"/>
                                      </p:to>
                                    </p:set>
                                  </p:childTnLst>
                                </p:cTn>
                              </p:par>
                              <p:par>
                                <p:cTn id="159" presetID="1" presetClass="entr" presetSubtype="0" fill="hold" grpId="2" nodeType="withEffect">
                                  <p:stCondLst>
                                    <p:cond delay="0"/>
                                  </p:stCondLst>
                                  <p:childTnLst>
                                    <p:set>
                                      <p:cBhvr>
                                        <p:cTn id="160" dur="1" fill="hold">
                                          <p:stCondLst>
                                            <p:cond delay="0"/>
                                          </p:stCondLst>
                                        </p:cTn>
                                        <p:tgtEl>
                                          <p:spTgt spid="78"/>
                                        </p:tgtEl>
                                        <p:attrNameLst>
                                          <p:attrName>style.visibility</p:attrName>
                                        </p:attrNameLst>
                                      </p:cBhvr>
                                      <p:to>
                                        <p:strVal val="visible"/>
                                      </p:to>
                                    </p:set>
                                  </p:childTnLst>
                                </p:cTn>
                              </p:par>
                              <p:par>
                                <p:cTn id="161" presetID="1" presetClass="entr" presetSubtype="0" fill="hold" grpId="2" nodeType="withEffect">
                                  <p:stCondLst>
                                    <p:cond delay="0"/>
                                  </p:stCondLst>
                                  <p:childTnLst>
                                    <p:set>
                                      <p:cBhvr>
                                        <p:cTn id="162" dur="1" fill="hold">
                                          <p:stCondLst>
                                            <p:cond delay="0"/>
                                          </p:stCondLst>
                                        </p:cTn>
                                        <p:tgtEl>
                                          <p:spTgt spid="79"/>
                                        </p:tgtEl>
                                        <p:attrNameLst>
                                          <p:attrName>style.visibility</p:attrName>
                                        </p:attrNameLst>
                                      </p:cBhvr>
                                      <p:to>
                                        <p:strVal val="visible"/>
                                      </p:to>
                                    </p:set>
                                  </p:childTnLst>
                                </p:cTn>
                              </p:par>
                              <p:par>
                                <p:cTn id="163" presetID="1" presetClass="entr" presetSubtype="0" fill="hold" grpId="2" nodeType="withEffect">
                                  <p:stCondLst>
                                    <p:cond delay="0"/>
                                  </p:stCondLst>
                                  <p:childTnLst>
                                    <p:set>
                                      <p:cBhvr>
                                        <p:cTn id="164" dur="1" fill="hold">
                                          <p:stCondLst>
                                            <p:cond delay="0"/>
                                          </p:stCondLst>
                                        </p:cTn>
                                        <p:tgtEl>
                                          <p:spTgt spid="80"/>
                                        </p:tgtEl>
                                        <p:attrNameLst>
                                          <p:attrName>style.visibility</p:attrName>
                                        </p:attrNameLst>
                                      </p:cBhvr>
                                      <p:to>
                                        <p:strVal val="visible"/>
                                      </p:to>
                                    </p:set>
                                  </p:childTnLst>
                                </p:cTn>
                              </p:par>
                              <p:par>
                                <p:cTn id="165" presetID="1" presetClass="entr" presetSubtype="0" fill="hold" grpId="2" nodeType="withEffect">
                                  <p:stCondLst>
                                    <p:cond delay="0"/>
                                  </p:stCondLst>
                                  <p:childTnLst>
                                    <p:set>
                                      <p:cBhvr>
                                        <p:cTn id="166" dur="1" fill="hold">
                                          <p:stCondLst>
                                            <p:cond delay="0"/>
                                          </p:stCondLst>
                                        </p:cTn>
                                        <p:tgtEl>
                                          <p:spTgt spid="81"/>
                                        </p:tgtEl>
                                        <p:attrNameLst>
                                          <p:attrName>style.visibility</p:attrName>
                                        </p:attrNameLst>
                                      </p:cBhvr>
                                      <p:to>
                                        <p:strVal val="visible"/>
                                      </p:to>
                                    </p:set>
                                  </p:childTnLst>
                                </p:cTn>
                              </p:par>
                              <p:par>
                                <p:cTn id="167" presetID="1" presetClass="entr" presetSubtype="0" fill="hold" grpId="2" nodeType="withEffect">
                                  <p:stCondLst>
                                    <p:cond delay="0"/>
                                  </p:stCondLst>
                                  <p:childTnLst>
                                    <p:set>
                                      <p:cBhvr>
                                        <p:cTn id="168" dur="1" fill="hold">
                                          <p:stCondLst>
                                            <p:cond delay="0"/>
                                          </p:stCondLst>
                                        </p:cTn>
                                        <p:tgtEl>
                                          <p:spTgt spid="82"/>
                                        </p:tgtEl>
                                        <p:attrNameLst>
                                          <p:attrName>style.visibility</p:attrName>
                                        </p:attrNameLst>
                                      </p:cBhvr>
                                      <p:to>
                                        <p:strVal val="visible"/>
                                      </p:to>
                                    </p:set>
                                  </p:childTnLst>
                                </p:cTn>
                              </p:par>
                              <p:par>
                                <p:cTn id="169" presetID="1" presetClass="entr" presetSubtype="0" fill="hold" grpId="2" nodeType="withEffect">
                                  <p:stCondLst>
                                    <p:cond delay="0"/>
                                  </p:stCondLst>
                                  <p:childTnLst>
                                    <p:set>
                                      <p:cBhvr>
                                        <p:cTn id="170" dur="1" fill="hold">
                                          <p:stCondLst>
                                            <p:cond delay="0"/>
                                          </p:stCondLst>
                                        </p:cTn>
                                        <p:tgtEl>
                                          <p:spTgt spid="6"/>
                                        </p:tgtEl>
                                        <p:attrNameLst>
                                          <p:attrName>style.visibility</p:attrName>
                                        </p:attrNameLst>
                                      </p:cBhvr>
                                      <p:to>
                                        <p:strVal val="visible"/>
                                      </p:to>
                                    </p:set>
                                  </p:childTnLst>
                                </p:cTn>
                              </p:par>
                              <p:par>
                                <p:cTn id="171" presetID="1" presetClass="entr" presetSubtype="0" fill="hold" grpId="2" nodeType="withEffect">
                                  <p:stCondLst>
                                    <p:cond delay="0"/>
                                  </p:stCondLst>
                                  <p:childTnLst>
                                    <p:set>
                                      <p:cBhvr>
                                        <p:cTn id="172" dur="1" fill="hold">
                                          <p:stCondLst>
                                            <p:cond delay="0"/>
                                          </p:stCondLst>
                                        </p:cTn>
                                        <p:tgtEl>
                                          <p:spTgt spid="7"/>
                                        </p:tgtEl>
                                        <p:attrNameLst>
                                          <p:attrName>style.visibility</p:attrName>
                                        </p:attrNameLst>
                                      </p:cBhvr>
                                      <p:to>
                                        <p:strVal val="visible"/>
                                      </p:to>
                                    </p:set>
                                  </p:childTnLst>
                                </p:cTn>
                              </p:par>
                              <p:par>
                                <p:cTn id="173" presetID="1" presetClass="entr" presetSubtype="0" fill="hold" grpId="2" nodeType="withEffect">
                                  <p:stCondLst>
                                    <p:cond delay="0"/>
                                  </p:stCondLst>
                                  <p:childTnLst>
                                    <p:set>
                                      <p:cBhvr>
                                        <p:cTn id="174" dur="1" fill="hold">
                                          <p:stCondLst>
                                            <p:cond delay="0"/>
                                          </p:stCondLst>
                                        </p:cTn>
                                        <p:tgtEl>
                                          <p:spTgt spid="8"/>
                                        </p:tgtEl>
                                        <p:attrNameLst>
                                          <p:attrName>style.visibility</p:attrName>
                                        </p:attrNameLst>
                                      </p:cBhvr>
                                      <p:to>
                                        <p:strVal val="visible"/>
                                      </p:to>
                                    </p:set>
                                  </p:childTnLst>
                                </p:cTn>
                              </p:par>
                              <p:par>
                                <p:cTn id="175" presetID="1" presetClass="entr" presetSubtype="0" fill="hold" grpId="2" nodeType="withEffect">
                                  <p:stCondLst>
                                    <p:cond delay="0"/>
                                  </p:stCondLst>
                                  <p:childTnLst>
                                    <p:set>
                                      <p:cBhvr>
                                        <p:cTn id="176" dur="1" fill="hold">
                                          <p:stCondLst>
                                            <p:cond delay="0"/>
                                          </p:stCondLst>
                                        </p:cTn>
                                        <p:tgtEl>
                                          <p:spTgt spid="12"/>
                                        </p:tgtEl>
                                        <p:attrNameLst>
                                          <p:attrName>style.visibility</p:attrName>
                                        </p:attrNameLst>
                                      </p:cBhvr>
                                      <p:to>
                                        <p:strVal val="visible"/>
                                      </p:to>
                                    </p:set>
                                  </p:childTnLst>
                                </p:cTn>
                              </p:par>
                              <p:par>
                                <p:cTn id="177" presetID="1" presetClass="entr" presetSubtype="0" fill="hold" grpId="2" nodeType="withEffect">
                                  <p:stCondLst>
                                    <p:cond delay="0"/>
                                  </p:stCondLst>
                                  <p:childTnLst>
                                    <p:set>
                                      <p:cBhvr>
                                        <p:cTn id="178" dur="1" fill="hold">
                                          <p:stCondLst>
                                            <p:cond delay="0"/>
                                          </p:stCondLst>
                                        </p:cTn>
                                        <p:tgtEl>
                                          <p:spTgt spid="13"/>
                                        </p:tgtEl>
                                        <p:attrNameLst>
                                          <p:attrName>style.visibility</p:attrName>
                                        </p:attrNameLst>
                                      </p:cBhvr>
                                      <p:to>
                                        <p:strVal val="visible"/>
                                      </p:to>
                                    </p:set>
                                  </p:childTnLst>
                                </p:cTn>
                              </p:par>
                              <p:par>
                                <p:cTn id="179" presetID="1" presetClass="entr" presetSubtype="0" fill="hold" grpId="2" nodeType="withEffect">
                                  <p:stCondLst>
                                    <p:cond delay="0"/>
                                  </p:stCondLst>
                                  <p:childTnLst>
                                    <p:set>
                                      <p:cBhvr>
                                        <p:cTn id="180" dur="1" fill="hold">
                                          <p:stCondLst>
                                            <p:cond delay="0"/>
                                          </p:stCondLst>
                                        </p:cTn>
                                        <p:tgtEl>
                                          <p:spTgt spid="14"/>
                                        </p:tgtEl>
                                        <p:attrNameLst>
                                          <p:attrName>style.visibility</p:attrName>
                                        </p:attrNameLst>
                                      </p:cBhvr>
                                      <p:to>
                                        <p:strVal val="visible"/>
                                      </p:to>
                                    </p:set>
                                  </p:childTnLst>
                                </p:cTn>
                              </p:par>
                              <p:par>
                                <p:cTn id="181" presetID="1" presetClass="entr" presetSubtype="0" fill="hold" grpId="2" nodeType="withEffect">
                                  <p:stCondLst>
                                    <p:cond delay="0"/>
                                  </p:stCondLst>
                                  <p:childTnLst>
                                    <p:set>
                                      <p:cBhvr>
                                        <p:cTn id="182" dur="1" fill="hold">
                                          <p:stCondLst>
                                            <p:cond delay="0"/>
                                          </p:stCondLst>
                                        </p:cTn>
                                        <p:tgtEl>
                                          <p:spTgt spid="15"/>
                                        </p:tgtEl>
                                        <p:attrNameLst>
                                          <p:attrName>style.visibility</p:attrName>
                                        </p:attrNameLst>
                                      </p:cBhvr>
                                      <p:to>
                                        <p:strVal val="visible"/>
                                      </p:to>
                                    </p:set>
                                  </p:childTnLst>
                                </p:cTn>
                              </p:par>
                              <p:par>
                                <p:cTn id="183" presetID="1" presetClass="entr" presetSubtype="0" fill="hold" grpId="2" nodeType="withEffect">
                                  <p:stCondLst>
                                    <p:cond delay="0"/>
                                  </p:stCondLst>
                                  <p:childTnLst>
                                    <p:set>
                                      <p:cBhvr>
                                        <p:cTn id="184" dur="1" fill="hold">
                                          <p:stCondLst>
                                            <p:cond delay="0"/>
                                          </p:stCondLst>
                                        </p:cTn>
                                        <p:tgtEl>
                                          <p:spTgt spid="16"/>
                                        </p:tgtEl>
                                        <p:attrNameLst>
                                          <p:attrName>style.visibility</p:attrName>
                                        </p:attrNameLst>
                                      </p:cBhvr>
                                      <p:to>
                                        <p:strVal val="visible"/>
                                      </p:to>
                                    </p:set>
                                  </p:childTnLst>
                                </p:cTn>
                              </p:par>
                              <p:par>
                                <p:cTn id="185" presetID="1" presetClass="entr" presetSubtype="0" fill="hold" grpId="2" nodeType="withEffect">
                                  <p:stCondLst>
                                    <p:cond delay="0"/>
                                  </p:stCondLst>
                                  <p:childTnLst>
                                    <p:set>
                                      <p:cBhvr>
                                        <p:cTn id="186" dur="1" fill="hold">
                                          <p:stCondLst>
                                            <p:cond delay="0"/>
                                          </p:stCondLst>
                                        </p:cTn>
                                        <p:tgtEl>
                                          <p:spTgt spid="17"/>
                                        </p:tgtEl>
                                        <p:attrNameLst>
                                          <p:attrName>style.visibility</p:attrName>
                                        </p:attrNameLst>
                                      </p:cBhvr>
                                      <p:to>
                                        <p:strVal val="visible"/>
                                      </p:to>
                                    </p:set>
                                  </p:childTnLst>
                                </p:cTn>
                              </p:par>
                              <p:par>
                                <p:cTn id="187" presetID="1" presetClass="entr" presetSubtype="0" fill="hold" grpId="2" nodeType="withEffect">
                                  <p:stCondLst>
                                    <p:cond delay="0"/>
                                  </p:stCondLst>
                                  <p:childTnLst>
                                    <p:set>
                                      <p:cBhvr>
                                        <p:cTn id="188" dur="1" fill="hold">
                                          <p:stCondLst>
                                            <p:cond delay="0"/>
                                          </p:stCondLst>
                                        </p:cTn>
                                        <p:tgtEl>
                                          <p:spTgt spid="18"/>
                                        </p:tgtEl>
                                        <p:attrNameLst>
                                          <p:attrName>style.visibility</p:attrName>
                                        </p:attrNameLst>
                                      </p:cBhvr>
                                      <p:to>
                                        <p:strVal val="visible"/>
                                      </p:to>
                                    </p:set>
                                  </p:childTnLst>
                                </p:cTn>
                              </p:par>
                              <p:par>
                                <p:cTn id="189" presetID="1" presetClass="entr" presetSubtype="0" fill="hold" grpId="2" nodeType="withEffect">
                                  <p:stCondLst>
                                    <p:cond delay="0"/>
                                  </p:stCondLst>
                                  <p:childTnLst>
                                    <p:set>
                                      <p:cBhvr>
                                        <p:cTn id="190" dur="1" fill="hold">
                                          <p:stCondLst>
                                            <p:cond delay="0"/>
                                          </p:stCondLst>
                                        </p:cTn>
                                        <p:tgtEl>
                                          <p:spTgt spid="19"/>
                                        </p:tgtEl>
                                        <p:attrNameLst>
                                          <p:attrName>style.visibility</p:attrName>
                                        </p:attrNameLst>
                                      </p:cBhvr>
                                      <p:to>
                                        <p:strVal val="visible"/>
                                      </p:to>
                                    </p:set>
                                  </p:childTnLst>
                                </p:cTn>
                              </p:par>
                              <p:par>
                                <p:cTn id="191" presetID="1" presetClass="entr" presetSubtype="0" fill="hold" grpId="2" nodeType="withEffect">
                                  <p:stCondLst>
                                    <p:cond delay="0"/>
                                  </p:stCondLst>
                                  <p:childTnLst>
                                    <p:set>
                                      <p:cBhvr>
                                        <p:cTn id="192" dur="1" fill="hold">
                                          <p:stCondLst>
                                            <p:cond delay="0"/>
                                          </p:stCondLst>
                                        </p:cTn>
                                        <p:tgtEl>
                                          <p:spTgt spid="20"/>
                                        </p:tgtEl>
                                        <p:attrNameLst>
                                          <p:attrName>style.visibility</p:attrName>
                                        </p:attrNameLst>
                                      </p:cBhvr>
                                      <p:to>
                                        <p:strVal val="visible"/>
                                      </p:to>
                                    </p:set>
                                  </p:childTnLst>
                                </p:cTn>
                              </p:par>
                              <p:par>
                                <p:cTn id="193" presetID="1" presetClass="entr" presetSubtype="0" fill="hold" grpId="2" nodeType="withEffect">
                                  <p:stCondLst>
                                    <p:cond delay="0"/>
                                  </p:stCondLst>
                                  <p:childTnLst>
                                    <p:set>
                                      <p:cBhvr>
                                        <p:cTn id="194" dur="1" fill="hold">
                                          <p:stCondLst>
                                            <p:cond delay="0"/>
                                          </p:stCondLst>
                                        </p:cTn>
                                        <p:tgtEl>
                                          <p:spTgt spid="21"/>
                                        </p:tgtEl>
                                        <p:attrNameLst>
                                          <p:attrName>style.visibility</p:attrName>
                                        </p:attrNameLst>
                                      </p:cBhvr>
                                      <p:to>
                                        <p:strVal val="visible"/>
                                      </p:to>
                                    </p:set>
                                  </p:childTnLst>
                                </p:cTn>
                              </p:par>
                              <p:par>
                                <p:cTn id="195" presetID="1" presetClass="entr" presetSubtype="0" fill="hold" grpId="2" nodeType="withEffect">
                                  <p:stCondLst>
                                    <p:cond delay="0"/>
                                  </p:stCondLst>
                                  <p:childTnLst>
                                    <p:set>
                                      <p:cBhvr>
                                        <p:cTn id="196" dur="1" fill="hold">
                                          <p:stCondLst>
                                            <p:cond delay="0"/>
                                          </p:stCondLst>
                                        </p:cTn>
                                        <p:tgtEl>
                                          <p:spTgt spid="22"/>
                                        </p:tgtEl>
                                        <p:attrNameLst>
                                          <p:attrName>style.visibility</p:attrName>
                                        </p:attrNameLst>
                                      </p:cBhvr>
                                      <p:to>
                                        <p:strVal val="visible"/>
                                      </p:to>
                                    </p:set>
                                  </p:childTnLst>
                                </p:cTn>
                              </p:par>
                              <p:par>
                                <p:cTn id="197" presetID="1" presetClass="entr" presetSubtype="0" fill="hold" grpId="2" nodeType="withEffect">
                                  <p:stCondLst>
                                    <p:cond delay="0"/>
                                  </p:stCondLst>
                                  <p:childTnLst>
                                    <p:set>
                                      <p:cBhvr>
                                        <p:cTn id="198" dur="1" fill="hold">
                                          <p:stCondLst>
                                            <p:cond delay="0"/>
                                          </p:stCondLst>
                                        </p:cTn>
                                        <p:tgtEl>
                                          <p:spTgt spid="23"/>
                                        </p:tgtEl>
                                        <p:attrNameLst>
                                          <p:attrName>style.visibility</p:attrName>
                                        </p:attrNameLst>
                                      </p:cBhvr>
                                      <p:to>
                                        <p:strVal val="visible"/>
                                      </p:to>
                                    </p:set>
                                  </p:childTnLst>
                                </p:cTn>
                              </p:par>
                              <p:par>
                                <p:cTn id="199" presetID="1" presetClass="entr" presetSubtype="0" fill="hold" grpId="2" nodeType="withEffect">
                                  <p:stCondLst>
                                    <p:cond delay="0"/>
                                  </p:stCondLst>
                                  <p:childTnLst>
                                    <p:set>
                                      <p:cBhvr>
                                        <p:cTn id="200" dur="1" fill="hold">
                                          <p:stCondLst>
                                            <p:cond delay="0"/>
                                          </p:stCondLst>
                                        </p:cTn>
                                        <p:tgtEl>
                                          <p:spTgt spid="39"/>
                                        </p:tgtEl>
                                        <p:attrNameLst>
                                          <p:attrName>style.visibility</p:attrName>
                                        </p:attrNameLst>
                                      </p:cBhvr>
                                      <p:to>
                                        <p:strVal val="visible"/>
                                      </p:to>
                                    </p:set>
                                  </p:childTnLst>
                                </p:cTn>
                              </p:par>
                              <p:par>
                                <p:cTn id="201" presetID="1" presetClass="entr" presetSubtype="0" fill="hold" grpId="2" nodeType="withEffect">
                                  <p:stCondLst>
                                    <p:cond delay="0"/>
                                  </p:stCondLst>
                                  <p:childTnLst>
                                    <p:set>
                                      <p:cBhvr>
                                        <p:cTn id="202" dur="1" fill="hold">
                                          <p:stCondLst>
                                            <p:cond delay="0"/>
                                          </p:stCondLst>
                                        </p:cTn>
                                        <p:tgtEl>
                                          <p:spTgt spid="40"/>
                                        </p:tgtEl>
                                        <p:attrNameLst>
                                          <p:attrName>style.visibility</p:attrName>
                                        </p:attrNameLst>
                                      </p:cBhvr>
                                      <p:to>
                                        <p:strVal val="visible"/>
                                      </p:to>
                                    </p:set>
                                  </p:childTnLst>
                                </p:cTn>
                              </p:par>
                              <p:par>
                                <p:cTn id="203" presetID="1" presetClass="entr" presetSubtype="0" fill="hold" grpId="2" nodeType="withEffect">
                                  <p:stCondLst>
                                    <p:cond delay="0"/>
                                  </p:stCondLst>
                                  <p:childTnLst>
                                    <p:set>
                                      <p:cBhvr>
                                        <p:cTn id="204"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5" restart="whenNotActive" fill="hold" evtFilter="cancelBubble" nodeType="interactiveSeq">
                <p:stCondLst>
                  <p:cond evt="onClick" delay="0">
                    <p:tgtEl>
                      <p:spTgt spid="6"/>
                    </p:tgtEl>
                  </p:cond>
                </p:stCondLst>
                <p:endSync evt="end" delay="0">
                  <p:rtn val="all"/>
                </p:endSync>
                <p:childTnLst>
                  <p:par>
                    <p:cTn id="206" fill="hold">
                      <p:stCondLst>
                        <p:cond delay="0"/>
                      </p:stCondLst>
                      <p:childTnLst>
                        <p:par>
                          <p:cTn id="207" fill="hold">
                            <p:stCondLst>
                              <p:cond delay="0"/>
                            </p:stCondLst>
                            <p:childTnLst>
                              <p:par>
                                <p:cTn id="208" presetID="31" presetClass="exit" presetSubtype="0" fill="hold" grpId="0" nodeType="withEffect">
                                  <p:stCondLst>
                                    <p:cond delay="0"/>
                                  </p:stCondLst>
                                  <p:childTnLst>
                                    <p:anim calcmode="lin" valueType="num">
                                      <p:cBhvr>
                                        <p:cTn id="209" dur="1000"/>
                                        <p:tgtEl>
                                          <p:spTgt spid="6"/>
                                        </p:tgtEl>
                                        <p:attrNameLst>
                                          <p:attrName>ppt_w</p:attrName>
                                        </p:attrNameLst>
                                      </p:cBhvr>
                                      <p:tavLst>
                                        <p:tav tm="0">
                                          <p:val>
                                            <p:strVal val="ppt_w"/>
                                          </p:val>
                                        </p:tav>
                                        <p:tav tm="100000">
                                          <p:val>
                                            <p:fltVal val="0"/>
                                          </p:val>
                                        </p:tav>
                                      </p:tavLst>
                                    </p:anim>
                                    <p:anim calcmode="lin" valueType="num">
                                      <p:cBhvr>
                                        <p:cTn id="210" dur="1000"/>
                                        <p:tgtEl>
                                          <p:spTgt spid="6"/>
                                        </p:tgtEl>
                                        <p:attrNameLst>
                                          <p:attrName>ppt_h</p:attrName>
                                        </p:attrNameLst>
                                      </p:cBhvr>
                                      <p:tavLst>
                                        <p:tav tm="0">
                                          <p:val>
                                            <p:strVal val="ppt_h"/>
                                          </p:val>
                                        </p:tav>
                                        <p:tav tm="100000">
                                          <p:val>
                                            <p:fltVal val="0"/>
                                          </p:val>
                                        </p:tav>
                                      </p:tavLst>
                                    </p:anim>
                                    <p:anim calcmode="lin" valueType="num">
                                      <p:cBhvr>
                                        <p:cTn id="211" dur="1000"/>
                                        <p:tgtEl>
                                          <p:spTgt spid="6"/>
                                        </p:tgtEl>
                                        <p:attrNameLst>
                                          <p:attrName>style.rotation</p:attrName>
                                        </p:attrNameLst>
                                      </p:cBhvr>
                                      <p:tavLst>
                                        <p:tav tm="0">
                                          <p:val>
                                            <p:fltVal val="0"/>
                                          </p:val>
                                        </p:tav>
                                        <p:tav tm="100000">
                                          <p:val>
                                            <p:fltVal val="90"/>
                                          </p:val>
                                        </p:tav>
                                      </p:tavLst>
                                    </p:anim>
                                    <p:animEffect transition="out" filter="fade">
                                      <p:cBhvr>
                                        <p:cTn id="212" dur="1000"/>
                                        <p:tgtEl>
                                          <p:spTgt spid="6"/>
                                        </p:tgtEl>
                                      </p:cBhvr>
                                    </p:animEffect>
                                    <p:set>
                                      <p:cBhvr>
                                        <p:cTn id="213" dur="1" fill="hold">
                                          <p:stCondLst>
                                            <p:cond delay="9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seq concurrent="1" nextAc="seek">
              <p:cTn id="214" restart="whenNotActive" fill="hold" evtFilter="cancelBubble" nodeType="interactiveSeq">
                <p:stCondLst>
                  <p:cond evt="onClick" delay="0">
                    <p:tgtEl>
                      <p:spTgt spid="7"/>
                    </p:tgtEl>
                  </p:cond>
                </p:stCondLst>
                <p:endSync evt="end" delay="0">
                  <p:rtn val="all"/>
                </p:endSync>
                <p:childTnLst>
                  <p:par>
                    <p:cTn id="215" fill="hold">
                      <p:stCondLst>
                        <p:cond delay="0"/>
                      </p:stCondLst>
                      <p:childTnLst>
                        <p:par>
                          <p:cTn id="216" fill="hold">
                            <p:stCondLst>
                              <p:cond delay="0"/>
                            </p:stCondLst>
                            <p:childTnLst>
                              <p:par>
                                <p:cTn id="217" presetID="31" presetClass="exit" presetSubtype="0" fill="hold" grpId="0" nodeType="withEffect">
                                  <p:stCondLst>
                                    <p:cond delay="0"/>
                                  </p:stCondLst>
                                  <p:childTnLst>
                                    <p:anim calcmode="lin" valueType="num">
                                      <p:cBhvr>
                                        <p:cTn id="218" dur="1000"/>
                                        <p:tgtEl>
                                          <p:spTgt spid="7"/>
                                        </p:tgtEl>
                                        <p:attrNameLst>
                                          <p:attrName>ppt_w</p:attrName>
                                        </p:attrNameLst>
                                      </p:cBhvr>
                                      <p:tavLst>
                                        <p:tav tm="0">
                                          <p:val>
                                            <p:strVal val="ppt_w"/>
                                          </p:val>
                                        </p:tav>
                                        <p:tav tm="100000">
                                          <p:val>
                                            <p:fltVal val="0"/>
                                          </p:val>
                                        </p:tav>
                                      </p:tavLst>
                                    </p:anim>
                                    <p:anim calcmode="lin" valueType="num">
                                      <p:cBhvr>
                                        <p:cTn id="219" dur="1000"/>
                                        <p:tgtEl>
                                          <p:spTgt spid="7"/>
                                        </p:tgtEl>
                                        <p:attrNameLst>
                                          <p:attrName>ppt_h</p:attrName>
                                        </p:attrNameLst>
                                      </p:cBhvr>
                                      <p:tavLst>
                                        <p:tav tm="0">
                                          <p:val>
                                            <p:strVal val="ppt_h"/>
                                          </p:val>
                                        </p:tav>
                                        <p:tav tm="100000">
                                          <p:val>
                                            <p:fltVal val="0"/>
                                          </p:val>
                                        </p:tav>
                                      </p:tavLst>
                                    </p:anim>
                                    <p:anim calcmode="lin" valueType="num">
                                      <p:cBhvr>
                                        <p:cTn id="220" dur="1000"/>
                                        <p:tgtEl>
                                          <p:spTgt spid="7"/>
                                        </p:tgtEl>
                                        <p:attrNameLst>
                                          <p:attrName>style.rotation</p:attrName>
                                        </p:attrNameLst>
                                      </p:cBhvr>
                                      <p:tavLst>
                                        <p:tav tm="0">
                                          <p:val>
                                            <p:fltVal val="0"/>
                                          </p:val>
                                        </p:tav>
                                        <p:tav tm="100000">
                                          <p:val>
                                            <p:fltVal val="90"/>
                                          </p:val>
                                        </p:tav>
                                      </p:tavLst>
                                    </p:anim>
                                    <p:animEffect transition="out" filter="fade">
                                      <p:cBhvr>
                                        <p:cTn id="221" dur="1000"/>
                                        <p:tgtEl>
                                          <p:spTgt spid="7"/>
                                        </p:tgtEl>
                                      </p:cBhvr>
                                    </p:animEffect>
                                    <p:set>
                                      <p:cBhvr>
                                        <p:cTn id="222" dur="1" fill="hold">
                                          <p:stCondLst>
                                            <p:cond delay="9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223" restart="whenNotActive" fill="hold" evtFilter="cancelBubble" nodeType="interactiveSeq">
                <p:stCondLst>
                  <p:cond evt="onClick" delay="0">
                    <p:tgtEl>
                      <p:spTgt spid="8"/>
                    </p:tgtEl>
                  </p:cond>
                </p:stCondLst>
                <p:endSync evt="end" delay="0">
                  <p:rtn val="all"/>
                </p:endSync>
                <p:childTnLst>
                  <p:par>
                    <p:cTn id="224" fill="hold">
                      <p:stCondLst>
                        <p:cond delay="0"/>
                      </p:stCondLst>
                      <p:childTnLst>
                        <p:par>
                          <p:cTn id="225" fill="hold">
                            <p:stCondLst>
                              <p:cond delay="0"/>
                            </p:stCondLst>
                            <p:childTnLst>
                              <p:par>
                                <p:cTn id="226" presetID="31" presetClass="exit" presetSubtype="0" fill="hold" grpId="0" nodeType="withEffect">
                                  <p:stCondLst>
                                    <p:cond delay="0"/>
                                  </p:stCondLst>
                                  <p:childTnLst>
                                    <p:anim calcmode="lin" valueType="num">
                                      <p:cBhvr>
                                        <p:cTn id="227" dur="1000"/>
                                        <p:tgtEl>
                                          <p:spTgt spid="8"/>
                                        </p:tgtEl>
                                        <p:attrNameLst>
                                          <p:attrName>ppt_w</p:attrName>
                                        </p:attrNameLst>
                                      </p:cBhvr>
                                      <p:tavLst>
                                        <p:tav tm="0">
                                          <p:val>
                                            <p:strVal val="ppt_w"/>
                                          </p:val>
                                        </p:tav>
                                        <p:tav tm="100000">
                                          <p:val>
                                            <p:fltVal val="0"/>
                                          </p:val>
                                        </p:tav>
                                      </p:tavLst>
                                    </p:anim>
                                    <p:anim calcmode="lin" valueType="num">
                                      <p:cBhvr>
                                        <p:cTn id="228" dur="1000"/>
                                        <p:tgtEl>
                                          <p:spTgt spid="8"/>
                                        </p:tgtEl>
                                        <p:attrNameLst>
                                          <p:attrName>ppt_h</p:attrName>
                                        </p:attrNameLst>
                                      </p:cBhvr>
                                      <p:tavLst>
                                        <p:tav tm="0">
                                          <p:val>
                                            <p:strVal val="ppt_h"/>
                                          </p:val>
                                        </p:tav>
                                        <p:tav tm="100000">
                                          <p:val>
                                            <p:fltVal val="0"/>
                                          </p:val>
                                        </p:tav>
                                      </p:tavLst>
                                    </p:anim>
                                    <p:anim calcmode="lin" valueType="num">
                                      <p:cBhvr>
                                        <p:cTn id="229" dur="1000"/>
                                        <p:tgtEl>
                                          <p:spTgt spid="8"/>
                                        </p:tgtEl>
                                        <p:attrNameLst>
                                          <p:attrName>style.rotation</p:attrName>
                                        </p:attrNameLst>
                                      </p:cBhvr>
                                      <p:tavLst>
                                        <p:tav tm="0">
                                          <p:val>
                                            <p:fltVal val="0"/>
                                          </p:val>
                                        </p:tav>
                                        <p:tav tm="100000">
                                          <p:val>
                                            <p:fltVal val="90"/>
                                          </p:val>
                                        </p:tav>
                                      </p:tavLst>
                                    </p:anim>
                                    <p:animEffect transition="out" filter="fade">
                                      <p:cBhvr>
                                        <p:cTn id="230" dur="1000"/>
                                        <p:tgtEl>
                                          <p:spTgt spid="8"/>
                                        </p:tgtEl>
                                      </p:cBhvr>
                                    </p:animEffect>
                                    <p:set>
                                      <p:cBhvr>
                                        <p:cTn id="231" dur="1" fill="hold">
                                          <p:stCondLst>
                                            <p:cond delay="9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232" restart="whenNotActive" fill="hold" evtFilter="cancelBubble" nodeType="interactiveSeq">
                <p:stCondLst>
                  <p:cond evt="onClick" delay="0">
                    <p:tgtEl>
                      <p:spTgt spid="12"/>
                    </p:tgtEl>
                  </p:cond>
                </p:stCondLst>
                <p:endSync evt="end" delay="0">
                  <p:rtn val="all"/>
                </p:endSync>
                <p:childTnLst>
                  <p:par>
                    <p:cTn id="233" fill="hold">
                      <p:stCondLst>
                        <p:cond delay="0"/>
                      </p:stCondLst>
                      <p:childTnLst>
                        <p:par>
                          <p:cTn id="234" fill="hold">
                            <p:stCondLst>
                              <p:cond delay="0"/>
                            </p:stCondLst>
                            <p:childTnLst>
                              <p:par>
                                <p:cTn id="235" presetID="31" presetClass="exit" presetSubtype="0" fill="hold" grpId="0" nodeType="withEffect">
                                  <p:stCondLst>
                                    <p:cond delay="0"/>
                                  </p:stCondLst>
                                  <p:childTnLst>
                                    <p:anim calcmode="lin" valueType="num">
                                      <p:cBhvr>
                                        <p:cTn id="236" dur="1000"/>
                                        <p:tgtEl>
                                          <p:spTgt spid="12"/>
                                        </p:tgtEl>
                                        <p:attrNameLst>
                                          <p:attrName>ppt_w</p:attrName>
                                        </p:attrNameLst>
                                      </p:cBhvr>
                                      <p:tavLst>
                                        <p:tav tm="0">
                                          <p:val>
                                            <p:strVal val="ppt_w"/>
                                          </p:val>
                                        </p:tav>
                                        <p:tav tm="100000">
                                          <p:val>
                                            <p:fltVal val="0"/>
                                          </p:val>
                                        </p:tav>
                                      </p:tavLst>
                                    </p:anim>
                                    <p:anim calcmode="lin" valueType="num">
                                      <p:cBhvr>
                                        <p:cTn id="237" dur="1000"/>
                                        <p:tgtEl>
                                          <p:spTgt spid="12"/>
                                        </p:tgtEl>
                                        <p:attrNameLst>
                                          <p:attrName>ppt_h</p:attrName>
                                        </p:attrNameLst>
                                      </p:cBhvr>
                                      <p:tavLst>
                                        <p:tav tm="0">
                                          <p:val>
                                            <p:strVal val="ppt_h"/>
                                          </p:val>
                                        </p:tav>
                                        <p:tav tm="100000">
                                          <p:val>
                                            <p:fltVal val="0"/>
                                          </p:val>
                                        </p:tav>
                                      </p:tavLst>
                                    </p:anim>
                                    <p:anim calcmode="lin" valueType="num">
                                      <p:cBhvr>
                                        <p:cTn id="238" dur="1000"/>
                                        <p:tgtEl>
                                          <p:spTgt spid="12"/>
                                        </p:tgtEl>
                                        <p:attrNameLst>
                                          <p:attrName>style.rotation</p:attrName>
                                        </p:attrNameLst>
                                      </p:cBhvr>
                                      <p:tavLst>
                                        <p:tav tm="0">
                                          <p:val>
                                            <p:fltVal val="0"/>
                                          </p:val>
                                        </p:tav>
                                        <p:tav tm="100000">
                                          <p:val>
                                            <p:fltVal val="90"/>
                                          </p:val>
                                        </p:tav>
                                      </p:tavLst>
                                    </p:anim>
                                    <p:animEffect transition="out" filter="fade">
                                      <p:cBhvr>
                                        <p:cTn id="239" dur="1000"/>
                                        <p:tgtEl>
                                          <p:spTgt spid="12"/>
                                        </p:tgtEl>
                                      </p:cBhvr>
                                    </p:animEffect>
                                    <p:set>
                                      <p:cBhvr>
                                        <p:cTn id="240" dur="1" fill="hold">
                                          <p:stCondLst>
                                            <p:cond delay="9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241" restart="whenNotActive" fill="hold" evtFilter="cancelBubble" nodeType="interactiveSeq">
                <p:stCondLst>
                  <p:cond evt="onClick" delay="0">
                    <p:tgtEl>
                      <p:spTgt spid="13"/>
                    </p:tgtEl>
                  </p:cond>
                </p:stCondLst>
                <p:endSync evt="end" delay="0">
                  <p:rtn val="all"/>
                </p:endSync>
                <p:childTnLst>
                  <p:par>
                    <p:cTn id="242" fill="hold">
                      <p:stCondLst>
                        <p:cond delay="0"/>
                      </p:stCondLst>
                      <p:childTnLst>
                        <p:par>
                          <p:cTn id="243" fill="hold">
                            <p:stCondLst>
                              <p:cond delay="0"/>
                            </p:stCondLst>
                            <p:childTnLst>
                              <p:par>
                                <p:cTn id="244" presetID="31" presetClass="exit" presetSubtype="0" fill="hold" grpId="0" nodeType="withEffect">
                                  <p:stCondLst>
                                    <p:cond delay="0"/>
                                  </p:stCondLst>
                                  <p:childTnLst>
                                    <p:anim calcmode="lin" valueType="num">
                                      <p:cBhvr>
                                        <p:cTn id="245" dur="1000"/>
                                        <p:tgtEl>
                                          <p:spTgt spid="13"/>
                                        </p:tgtEl>
                                        <p:attrNameLst>
                                          <p:attrName>ppt_w</p:attrName>
                                        </p:attrNameLst>
                                      </p:cBhvr>
                                      <p:tavLst>
                                        <p:tav tm="0">
                                          <p:val>
                                            <p:strVal val="ppt_w"/>
                                          </p:val>
                                        </p:tav>
                                        <p:tav tm="100000">
                                          <p:val>
                                            <p:fltVal val="0"/>
                                          </p:val>
                                        </p:tav>
                                      </p:tavLst>
                                    </p:anim>
                                    <p:anim calcmode="lin" valueType="num">
                                      <p:cBhvr>
                                        <p:cTn id="246" dur="1000"/>
                                        <p:tgtEl>
                                          <p:spTgt spid="13"/>
                                        </p:tgtEl>
                                        <p:attrNameLst>
                                          <p:attrName>ppt_h</p:attrName>
                                        </p:attrNameLst>
                                      </p:cBhvr>
                                      <p:tavLst>
                                        <p:tav tm="0">
                                          <p:val>
                                            <p:strVal val="ppt_h"/>
                                          </p:val>
                                        </p:tav>
                                        <p:tav tm="100000">
                                          <p:val>
                                            <p:fltVal val="0"/>
                                          </p:val>
                                        </p:tav>
                                      </p:tavLst>
                                    </p:anim>
                                    <p:anim calcmode="lin" valueType="num">
                                      <p:cBhvr>
                                        <p:cTn id="247" dur="1000"/>
                                        <p:tgtEl>
                                          <p:spTgt spid="13"/>
                                        </p:tgtEl>
                                        <p:attrNameLst>
                                          <p:attrName>style.rotation</p:attrName>
                                        </p:attrNameLst>
                                      </p:cBhvr>
                                      <p:tavLst>
                                        <p:tav tm="0">
                                          <p:val>
                                            <p:fltVal val="0"/>
                                          </p:val>
                                        </p:tav>
                                        <p:tav tm="100000">
                                          <p:val>
                                            <p:fltVal val="90"/>
                                          </p:val>
                                        </p:tav>
                                      </p:tavLst>
                                    </p:anim>
                                    <p:animEffect transition="out" filter="fade">
                                      <p:cBhvr>
                                        <p:cTn id="248" dur="1000"/>
                                        <p:tgtEl>
                                          <p:spTgt spid="13"/>
                                        </p:tgtEl>
                                      </p:cBhvr>
                                    </p:animEffect>
                                    <p:set>
                                      <p:cBhvr>
                                        <p:cTn id="249" dur="1" fill="hold">
                                          <p:stCondLst>
                                            <p:cond delay="9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250" restart="whenNotActive" fill="hold" evtFilter="cancelBubble" nodeType="interactiveSeq">
                <p:stCondLst>
                  <p:cond evt="onClick" delay="0">
                    <p:tgtEl>
                      <p:spTgt spid="14"/>
                    </p:tgtEl>
                  </p:cond>
                </p:stCondLst>
                <p:endSync evt="end" delay="0">
                  <p:rtn val="all"/>
                </p:endSync>
                <p:childTnLst>
                  <p:par>
                    <p:cTn id="251" fill="hold">
                      <p:stCondLst>
                        <p:cond delay="0"/>
                      </p:stCondLst>
                      <p:childTnLst>
                        <p:par>
                          <p:cTn id="252" fill="hold">
                            <p:stCondLst>
                              <p:cond delay="0"/>
                            </p:stCondLst>
                            <p:childTnLst>
                              <p:par>
                                <p:cTn id="253" presetID="31" presetClass="exit" presetSubtype="0" fill="hold" grpId="0" nodeType="withEffect">
                                  <p:stCondLst>
                                    <p:cond delay="0"/>
                                  </p:stCondLst>
                                  <p:childTnLst>
                                    <p:anim calcmode="lin" valueType="num">
                                      <p:cBhvr>
                                        <p:cTn id="254" dur="1000"/>
                                        <p:tgtEl>
                                          <p:spTgt spid="14"/>
                                        </p:tgtEl>
                                        <p:attrNameLst>
                                          <p:attrName>ppt_w</p:attrName>
                                        </p:attrNameLst>
                                      </p:cBhvr>
                                      <p:tavLst>
                                        <p:tav tm="0">
                                          <p:val>
                                            <p:strVal val="ppt_w"/>
                                          </p:val>
                                        </p:tav>
                                        <p:tav tm="100000">
                                          <p:val>
                                            <p:fltVal val="0"/>
                                          </p:val>
                                        </p:tav>
                                      </p:tavLst>
                                    </p:anim>
                                    <p:anim calcmode="lin" valueType="num">
                                      <p:cBhvr>
                                        <p:cTn id="255" dur="1000"/>
                                        <p:tgtEl>
                                          <p:spTgt spid="14"/>
                                        </p:tgtEl>
                                        <p:attrNameLst>
                                          <p:attrName>ppt_h</p:attrName>
                                        </p:attrNameLst>
                                      </p:cBhvr>
                                      <p:tavLst>
                                        <p:tav tm="0">
                                          <p:val>
                                            <p:strVal val="ppt_h"/>
                                          </p:val>
                                        </p:tav>
                                        <p:tav tm="100000">
                                          <p:val>
                                            <p:fltVal val="0"/>
                                          </p:val>
                                        </p:tav>
                                      </p:tavLst>
                                    </p:anim>
                                    <p:anim calcmode="lin" valueType="num">
                                      <p:cBhvr>
                                        <p:cTn id="256" dur="1000"/>
                                        <p:tgtEl>
                                          <p:spTgt spid="14"/>
                                        </p:tgtEl>
                                        <p:attrNameLst>
                                          <p:attrName>style.rotation</p:attrName>
                                        </p:attrNameLst>
                                      </p:cBhvr>
                                      <p:tavLst>
                                        <p:tav tm="0">
                                          <p:val>
                                            <p:fltVal val="0"/>
                                          </p:val>
                                        </p:tav>
                                        <p:tav tm="100000">
                                          <p:val>
                                            <p:fltVal val="90"/>
                                          </p:val>
                                        </p:tav>
                                      </p:tavLst>
                                    </p:anim>
                                    <p:animEffect transition="out" filter="fade">
                                      <p:cBhvr>
                                        <p:cTn id="257" dur="1000"/>
                                        <p:tgtEl>
                                          <p:spTgt spid="14"/>
                                        </p:tgtEl>
                                      </p:cBhvr>
                                    </p:animEffect>
                                    <p:set>
                                      <p:cBhvr>
                                        <p:cTn id="258" dur="1" fill="hold">
                                          <p:stCondLst>
                                            <p:cond delay="9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259" restart="whenNotActive" fill="hold" evtFilter="cancelBubble" nodeType="interactiveSeq">
                <p:stCondLst>
                  <p:cond evt="onClick" delay="0">
                    <p:tgtEl>
                      <p:spTgt spid="15"/>
                    </p:tgtEl>
                  </p:cond>
                </p:stCondLst>
                <p:endSync evt="end" delay="0">
                  <p:rtn val="all"/>
                </p:endSync>
                <p:childTnLst>
                  <p:par>
                    <p:cTn id="260" fill="hold">
                      <p:stCondLst>
                        <p:cond delay="0"/>
                      </p:stCondLst>
                      <p:childTnLst>
                        <p:par>
                          <p:cTn id="261" fill="hold">
                            <p:stCondLst>
                              <p:cond delay="0"/>
                            </p:stCondLst>
                            <p:childTnLst>
                              <p:par>
                                <p:cTn id="262" presetID="31" presetClass="exit" presetSubtype="0" fill="hold" grpId="0" nodeType="withEffect">
                                  <p:stCondLst>
                                    <p:cond delay="0"/>
                                  </p:stCondLst>
                                  <p:childTnLst>
                                    <p:anim calcmode="lin" valueType="num">
                                      <p:cBhvr>
                                        <p:cTn id="263" dur="1000"/>
                                        <p:tgtEl>
                                          <p:spTgt spid="15"/>
                                        </p:tgtEl>
                                        <p:attrNameLst>
                                          <p:attrName>ppt_w</p:attrName>
                                        </p:attrNameLst>
                                      </p:cBhvr>
                                      <p:tavLst>
                                        <p:tav tm="0">
                                          <p:val>
                                            <p:strVal val="ppt_w"/>
                                          </p:val>
                                        </p:tav>
                                        <p:tav tm="100000">
                                          <p:val>
                                            <p:fltVal val="0"/>
                                          </p:val>
                                        </p:tav>
                                      </p:tavLst>
                                    </p:anim>
                                    <p:anim calcmode="lin" valueType="num">
                                      <p:cBhvr>
                                        <p:cTn id="264" dur="1000"/>
                                        <p:tgtEl>
                                          <p:spTgt spid="15"/>
                                        </p:tgtEl>
                                        <p:attrNameLst>
                                          <p:attrName>ppt_h</p:attrName>
                                        </p:attrNameLst>
                                      </p:cBhvr>
                                      <p:tavLst>
                                        <p:tav tm="0">
                                          <p:val>
                                            <p:strVal val="ppt_h"/>
                                          </p:val>
                                        </p:tav>
                                        <p:tav tm="100000">
                                          <p:val>
                                            <p:fltVal val="0"/>
                                          </p:val>
                                        </p:tav>
                                      </p:tavLst>
                                    </p:anim>
                                    <p:anim calcmode="lin" valueType="num">
                                      <p:cBhvr>
                                        <p:cTn id="265" dur="1000"/>
                                        <p:tgtEl>
                                          <p:spTgt spid="15"/>
                                        </p:tgtEl>
                                        <p:attrNameLst>
                                          <p:attrName>style.rotation</p:attrName>
                                        </p:attrNameLst>
                                      </p:cBhvr>
                                      <p:tavLst>
                                        <p:tav tm="0">
                                          <p:val>
                                            <p:fltVal val="0"/>
                                          </p:val>
                                        </p:tav>
                                        <p:tav tm="100000">
                                          <p:val>
                                            <p:fltVal val="90"/>
                                          </p:val>
                                        </p:tav>
                                      </p:tavLst>
                                    </p:anim>
                                    <p:animEffect transition="out" filter="fade">
                                      <p:cBhvr>
                                        <p:cTn id="266" dur="1000"/>
                                        <p:tgtEl>
                                          <p:spTgt spid="15"/>
                                        </p:tgtEl>
                                      </p:cBhvr>
                                    </p:animEffect>
                                    <p:set>
                                      <p:cBhvr>
                                        <p:cTn id="267" dur="1" fill="hold">
                                          <p:stCondLst>
                                            <p:cond delay="9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268" restart="whenNotActive" fill="hold" evtFilter="cancelBubble" nodeType="interactiveSeq">
                <p:stCondLst>
                  <p:cond evt="onClick" delay="0">
                    <p:tgtEl>
                      <p:spTgt spid="16"/>
                    </p:tgtEl>
                  </p:cond>
                </p:stCondLst>
                <p:endSync evt="end" delay="0">
                  <p:rtn val="all"/>
                </p:endSync>
                <p:childTnLst>
                  <p:par>
                    <p:cTn id="269" fill="hold">
                      <p:stCondLst>
                        <p:cond delay="0"/>
                      </p:stCondLst>
                      <p:childTnLst>
                        <p:par>
                          <p:cTn id="270" fill="hold">
                            <p:stCondLst>
                              <p:cond delay="0"/>
                            </p:stCondLst>
                            <p:childTnLst>
                              <p:par>
                                <p:cTn id="271" presetID="31" presetClass="exit" presetSubtype="0" fill="hold" grpId="0" nodeType="withEffect">
                                  <p:stCondLst>
                                    <p:cond delay="0"/>
                                  </p:stCondLst>
                                  <p:childTnLst>
                                    <p:anim calcmode="lin" valueType="num">
                                      <p:cBhvr>
                                        <p:cTn id="272" dur="1000"/>
                                        <p:tgtEl>
                                          <p:spTgt spid="16"/>
                                        </p:tgtEl>
                                        <p:attrNameLst>
                                          <p:attrName>ppt_w</p:attrName>
                                        </p:attrNameLst>
                                      </p:cBhvr>
                                      <p:tavLst>
                                        <p:tav tm="0">
                                          <p:val>
                                            <p:strVal val="ppt_w"/>
                                          </p:val>
                                        </p:tav>
                                        <p:tav tm="100000">
                                          <p:val>
                                            <p:fltVal val="0"/>
                                          </p:val>
                                        </p:tav>
                                      </p:tavLst>
                                    </p:anim>
                                    <p:anim calcmode="lin" valueType="num">
                                      <p:cBhvr>
                                        <p:cTn id="273" dur="1000"/>
                                        <p:tgtEl>
                                          <p:spTgt spid="16"/>
                                        </p:tgtEl>
                                        <p:attrNameLst>
                                          <p:attrName>ppt_h</p:attrName>
                                        </p:attrNameLst>
                                      </p:cBhvr>
                                      <p:tavLst>
                                        <p:tav tm="0">
                                          <p:val>
                                            <p:strVal val="ppt_h"/>
                                          </p:val>
                                        </p:tav>
                                        <p:tav tm="100000">
                                          <p:val>
                                            <p:fltVal val="0"/>
                                          </p:val>
                                        </p:tav>
                                      </p:tavLst>
                                    </p:anim>
                                    <p:anim calcmode="lin" valueType="num">
                                      <p:cBhvr>
                                        <p:cTn id="274" dur="1000"/>
                                        <p:tgtEl>
                                          <p:spTgt spid="16"/>
                                        </p:tgtEl>
                                        <p:attrNameLst>
                                          <p:attrName>style.rotation</p:attrName>
                                        </p:attrNameLst>
                                      </p:cBhvr>
                                      <p:tavLst>
                                        <p:tav tm="0">
                                          <p:val>
                                            <p:fltVal val="0"/>
                                          </p:val>
                                        </p:tav>
                                        <p:tav tm="100000">
                                          <p:val>
                                            <p:fltVal val="90"/>
                                          </p:val>
                                        </p:tav>
                                      </p:tavLst>
                                    </p:anim>
                                    <p:animEffect transition="out" filter="fade">
                                      <p:cBhvr>
                                        <p:cTn id="275" dur="1000"/>
                                        <p:tgtEl>
                                          <p:spTgt spid="16"/>
                                        </p:tgtEl>
                                      </p:cBhvr>
                                    </p:animEffect>
                                    <p:set>
                                      <p:cBhvr>
                                        <p:cTn id="276" dur="1" fill="hold">
                                          <p:stCondLst>
                                            <p:cond delay="9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277" restart="whenNotActive" fill="hold" evtFilter="cancelBubble" nodeType="interactiveSeq">
                <p:stCondLst>
                  <p:cond evt="onClick" delay="0">
                    <p:tgtEl>
                      <p:spTgt spid="17"/>
                    </p:tgtEl>
                  </p:cond>
                </p:stCondLst>
                <p:endSync evt="end" delay="0">
                  <p:rtn val="all"/>
                </p:endSync>
                <p:childTnLst>
                  <p:par>
                    <p:cTn id="278" fill="hold">
                      <p:stCondLst>
                        <p:cond delay="0"/>
                      </p:stCondLst>
                      <p:childTnLst>
                        <p:par>
                          <p:cTn id="279" fill="hold">
                            <p:stCondLst>
                              <p:cond delay="0"/>
                            </p:stCondLst>
                            <p:childTnLst>
                              <p:par>
                                <p:cTn id="280" presetID="31" presetClass="exit" presetSubtype="0" fill="hold" grpId="0" nodeType="withEffect">
                                  <p:stCondLst>
                                    <p:cond delay="0"/>
                                  </p:stCondLst>
                                  <p:childTnLst>
                                    <p:anim calcmode="lin" valueType="num">
                                      <p:cBhvr>
                                        <p:cTn id="281" dur="1000"/>
                                        <p:tgtEl>
                                          <p:spTgt spid="17"/>
                                        </p:tgtEl>
                                        <p:attrNameLst>
                                          <p:attrName>ppt_w</p:attrName>
                                        </p:attrNameLst>
                                      </p:cBhvr>
                                      <p:tavLst>
                                        <p:tav tm="0">
                                          <p:val>
                                            <p:strVal val="ppt_w"/>
                                          </p:val>
                                        </p:tav>
                                        <p:tav tm="100000">
                                          <p:val>
                                            <p:fltVal val="0"/>
                                          </p:val>
                                        </p:tav>
                                      </p:tavLst>
                                    </p:anim>
                                    <p:anim calcmode="lin" valueType="num">
                                      <p:cBhvr>
                                        <p:cTn id="282" dur="1000"/>
                                        <p:tgtEl>
                                          <p:spTgt spid="17"/>
                                        </p:tgtEl>
                                        <p:attrNameLst>
                                          <p:attrName>ppt_h</p:attrName>
                                        </p:attrNameLst>
                                      </p:cBhvr>
                                      <p:tavLst>
                                        <p:tav tm="0">
                                          <p:val>
                                            <p:strVal val="ppt_h"/>
                                          </p:val>
                                        </p:tav>
                                        <p:tav tm="100000">
                                          <p:val>
                                            <p:fltVal val="0"/>
                                          </p:val>
                                        </p:tav>
                                      </p:tavLst>
                                    </p:anim>
                                    <p:anim calcmode="lin" valueType="num">
                                      <p:cBhvr>
                                        <p:cTn id="283" dur="1000"/>
                                        <p:tgtEl>
                                          <p:spTgt spid="17"/>
                                        </p:tgtEl>
                                        <p:attrNameLst>
                                          <p:attrName>style.rotation</p:attrName>
                                        </p:attrNameLst>
                                      </p:cBhvr>
                                      <p:tavLst>
                                        <p:tav tm="0">
                                          <p:val>
                                            <p:fltVal val="0"/>
                                          </p:val>
                                        </p:tav>
                                        <p:tav tm="100000">
                                          <p:val>
                                            <p:fltVal val="90"/>
                                          </p:val>
                                        </p:tav>
                                      </p:tavLst>
                                    </p:anim>
                                    <p:animEffect transition="out" filter="fade">
                                      <p:cBhvr>
                                        <p:cTn id="284" dur="1000"/>
                                        <p:tgtEl>
                                          <p:spTgt spid="17"/>
                                        </p:tgtEl>
                                      </p:cBhvr>
                                    </p:animEffect>
                                    <p:set>
                                      <p:cBhvr>
                                        <p:cTn id="285" dur="1" fill="hold">
                                          <p:stCondLst>
                                            <p:cond delay="9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286" restart="whenNotActive" fill="hold" evtFilter="cancelBubble" nodeType="interactiveSeq">
                <p:stCondLst>
                  <p:cond evt="onClick" delay="0">
                    <p:tgtEl>
                      <p:spTgt spid="18"/>
                    </p:tgtEl>
                  </p:cond>
                </p:stCondLst>
                <p:endSync evt="end" delay="0">
                  <p:rtn val="all"/>
                </p:endSync>
                <p:childTnLst>
                  <p:par>
                    <p:cTn id="287" fill="hold">
                      <p:stCondLst>
                        <p:cond delay="0"/>
                      </p:stCondLst>
                      <p:childTnLst>
                        <p:par>
                          <p:cTn id="288" fill="hold">
                            <p:stCondLst>
                              <p:cond delay="0"/>
                            </p:stCondLst>
                            <p:childTnLst>
                              <p:par>
                                <p:cTn id="289" presetID="31" presetClass="exit" presetSubtype="0" fill="hold" grpId="0" nodeType="withEffect">
                                  <p:stCondLst>
                                    <p:cond delay="0"/>
                                  </p:stCondLst>
                                  <p:childTnLst>
                                    <p:anim calcmode="lin" valueType="num">
                                      <p:cBhvr>
                                        <p:cTn id="290" dur="1000"/>
                                        <p:tgtEl>
                                          <p:spTgt spid="18"/>
                                        </p:tgtEl>
                                        <p:attrNameLst>
                                          <p:attrName>ppt_w</p:attrName>
                                        </p:attrNameLst>
                                      </p:cBhvr>
                                      <p:tavLst>
                                        <p:tav tm="0">
                                          <p:val>
                                            <p:strVal val="ppt_w"/>
                                          </p:val>
                                        </p:tav>
                                        <p:tav tm="100000">
                                          <p:val>
                                            <p:fltVal val="0"/>
                                          </p:val>
                                        </p:tav>
                                      </p:tavLst>
                                    </p:anim>
                                    <p:anim calcmode="lin" valueType="num">
                                      <p:cBhvr>
                                        <p:cTn id="291" dur="1000"/>
                                        <p:tgtEl>
                                          <p:spTgt spid="18"/>
                                        </p:tgtEl>
                                        <p:attrNameLst>
                                          <p:attrName>ppt_h</p:attrName>
                                        </p:attrNameLst>
                                      </p:cBhvr>
                                      <p:tavLst>
                                        <p:tav tm="0">
                                          <p:val>
                                            <p:strVal val="ppt_h"/>
                                          </p:val>
                                        </p:tav>
                                        <p:tav tm="100000">
                                          <p:val>
                                            <p:fltVal val="0"/>
                                          </p:val>
                                        </p:tav>
                                      </p:tavLst>
                                    </p:anim>
                                    <p:anim calcmode="lin" valueType="num">
                                      <p:cBhvr>
                                        <p:cTn id="292" dur="1000"/>
                                        <p:tgtEl>
                                          <p:spTgt spid="18"/>
                                        </p:tgtEl>
                                        <p:attrNameLst>
                                          <p:attrName>style.rotation</p:attrName>
                                        </p:attrNameLst>
                                      </p:cBhvr>
                                      <p:tavLst>
                                        <p:tav tm="0">
                                          <p:val>
                                            <p:fltVal val="0"/>
                                          </p:val>
                                        </p:tav>
                                        <p:tav tm="100000">
                                          <p:val>
                                            <p:fltVal val="90"/>
                                          </p:val>
                                        </p:tav>
                                      </p:tavLst>
                                    </p:anim>
                                    <p:animEffect transition="out" filter="fade">
                                      <p:cBhvr>
                                        <p:cTn id="293" dur="1000"/>
                                        <p:tgtEl>
                                          <p:spTgt spid="18"/>
                                        </p:tgtEl>
                                      </p:cBhvr>
                                    </p:animEffect>
                                    <p:set>
                                      <p:cBhvr>
                                        <p:cTn id="294" dur="1" fill="hold">
                                          <p:stCondLst>
                                            <p:cond delay="9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295" restart="whenNotActive" fill="hold" evtFilter="cancelBubble" nodeType="interactiveSeq">
                <p:stCondLst>
                  <p:cond evt="onClick" delay="0">
                    <p:tgtEl>
                      <p:spTgt spid="19"/>
                    </p:tgtEl>
                  </p:cond>
                </p:stCondLst>
                <p:endSync evt="end" delay="0">
                  <p:rtn val="all"/>
                </p:endSync>
                <p:childTnLst>
                  <p:par>
                    <p:cTn id="296" fill="hold">
                      <p:stCondLst>
                        <p:cond delay="0"/>
                      </p:stCondLst>
                      <p:childTnLst>
                        <p:par>
                          <p:cTn id="297" fill="hold">
                            <p:stCondLst>
                              <p:cond delay="0"/>
                            </p:stCondLst>
                            <p:childTnLst>
                              <p:par>
                                <p:cTn id="298" presetID="31" presetClass="exit" presetSubtype="0" fill="hold" grpId="0" nodeType="withEffect">
                                  <p:stCondLst>
                                    <p:cond delay="0"/>
                                  </p:stCondLst>
                                  <p:childTnLst>
                                    <p:anim calcmode="lin" valueType="num">
                                      <p:cBhvr>
                                        <p:cTn id="299" dur="1000"/>
                                        <p:tgtEl>
                                          <p:spTgt spid="19"/>
                                        </p:tgtEl>
                                        <p:attrNameLst>
                                          <p:attrName>ppt_w</p:attrName>
                                        </p:attrNameLst>
                                      </p:cBhvr>
                                      <p:tavLst>
                                        <p:tav tm="0">
                                          <p:val>
                                            <p:strVal val="ppt_w"/>
                                          </p:val>
                                        </p:tav>
                                        <p:tav tm="100000">
                                          <p:val>
                                            <p:fltVal val="0"/>
                                          </p:val>
                                        </p:tav>
                                      </p:tavLst>
                                    </p:anim>
                                    <p:anim calcmode="lin" valueType="num">
                                      <p:cBhvr>
                                        <p:cTn id="300" dur="1000"/>
                                        <p:tgtEl>
                                          <p:spTgt spid="19"/>
                                        </p:tgtEl>
                                        <p:attrNameLst>
                                          <p:attrName>ppt_h</p:attrName>
                                        </p:attrNameLst>
                                      </p:cBhvr>
                                      <p:tavLst>
                                        <p:tav tm="0">
                                          <p:val>
                                            <p:strVal val="ppt_h"/>
                                          </p:val>
                                        </p:tav>
                                        <p:tav tm="100000">
                                          <p:val>
                                            <p:fltVal val="0"/>
                                          </p:val>
                                        </p:tav>
                                      </p:tavLst>
                                    </p:anim>
                                    <p:anim calcmode="lin" valueType="num">
                                      <p:cBhvr>
                                        <p:cTn id="301" dur="1000"/>
                                        <p:tgtEl>
                                          <p:spTgt spid="19"/>
                                        </p:tgtEl>
                                        <p:attrNameLst>
                                          <p:attrName>style.rotation</p:attrName>
                                        </p:attrNameLst>
                                      </p:cBhvr>
                                      <p:tavLst>
                                        <p:tav tm="0">
                                          <p:val>
                                            <p:fltVal val="0"/>
                                          </p:val>
                                        </p:tav>
                                        <p:tav tm="100000">
                                          <p:val>
                                            <p:fltVal val="90"/>
                                          </p:val>
                                        </p:tav>
                                      </p:tavLst>
                                    </p:anim>
                                    <p:animEffect transition="out" filter="fade">
                                      <p:cBhvr>
                                        <p:cTn id="302" dur="1000"/>
                                        <p:tgtEl>
                                          <p:spTgt spid="19"/>
                                        </p:tgtEl>
                                      </p:cBhvr>
                                    </p:animEffect>
                                    <p:set>
                                      <p:cBhvr>
                                        <p:cTn id="303" dur="1" fill="hold">
                                          <p:stCondLst>
                                            <p:cond delay="9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304" restart="whenNotActive" fill="hold" evtFilter="cancelBubble" nodeType="interactiveSeq">
                <p:stCondLst>
                  <p:cond evt="onClick" delay="0">
                    <p:tgtEl>
                      <p:spTgt spid="20"/>
                    </p:tgtEl>
                  </p:cond>
                </p:stCondLst>
                <p:endSync evt="end" delay="0">
                  <p:rtn val="all"/>
                </p:endSync>
                <p:childTnLst>
                  <p:par>
                    <p:cTn id="305" fill="hold">
                      <p:stCondLst>
                        <p:cond delay="0"/>
                      </p:stCondLst>
                      <p:childTnLst>
                        <p:par>
                          <p:cTn id="306" fill="hold">
                            <p:stCondLst>
                              <p:cond delay="0"/>
                            </p:stCondLst>
                            <p:childTnLst>
                              <p:par>
                                <p:cTn id="307" presetID="31" presetClass="exit" presetSubtype="0" fill="hold" grpId="0" nodeType="withEffect">
                                  <p:stCondLst>
                                    <p:cond delay="0"/>
                                  </p:stCondLst>
                                  <p:childTnLst>
                                    <p:anim calcmode="lin" valueType="num">
                                      <p:cBhvr>
                                        <p:cTn id="308" dur="1000"/>
                                        <p:tgtEl>
                                          <p:spTgt spid="20"/>
                                        </p:tgtEl>
                                        <p:attrNameLst>
                                          <p:attrName>ppt_w</p:attrName>
                                        </p:attrNameLst>
                                      </p:cBhvr>
                                      <p:tavLst>
                                        <p:tav tm="0">
                                          <p:val>
                                            <p:strVal val="ppt_w"/>
                                          </p:val>
                                        </p:tav>
                                        <p:tav tm="100000">
                                          <p:val>
                                            <p:fltVal val="0"/>
                                          </p:val>
                                        </p:tav>
                                      </p:tavLst>
                                    </p:anim>
                                    <p:anim calcmode="lin" valueType="num">
                                      <p:cBhvr>
                                        <p:cTn id="309" dur="1000"/>
                                        <p:tgtEl>
                                          <p:spTgt spid="20"/>
                                        </p:tgtEl>
                                        <p:attrNameLst>
                                          <p:attrName>ppt_h</p:attrName>
                                        </p:attrNameLst>
                                      </p:cBhvr>
                                      <p:tavLst>
                                        <p:tav tm="0">
                                          <p:val>
                                            <p:strVal val="ppt_h"/>
                                          </p:val>
                                        </p:tav>
                                        <p:tav tm="100000">
                                          <p:val>
                                            <p:fltVal val="0"/>
                                          </p:val>
                                        </p:tav>
                                      </p:tavLst>
                                    </p:anim>
                                    <p:anim calcmode="lin" valueType="num">
                                      <p:cBhvr>
                                        <p:cTn id="310" dur="1000"/>
                                        <p:tgtEl>
                                          <p:spTgt spid="20"/>
                                        </p:tgtEl>
                                        <p:attrNameLst>
                                          <p:attrName>style.rotation</p:attrName>
                                        </p:attrNameLst>
                                      </p:cBhvr>
                                      <p:tavLst>
                                        <p:tav tm="0">
                                          <p:val>
                                            <p:fltVal val="0"/>
                                          </p:val>
                                        </p:tav>
                                        <p:tav tm="100000">
                                          <p:val>
                                            <p:fltVal val="90"/>
                                          </p:val>
                                        </p:tav>
                                      </p:tavLst>
                                    </p:anim>
                                    <p:animEffect transition="out" filter="fade">
                                      <p:cBhvr>
                                        <p:cTn id="311" dur="1000"/>
                                        <p:tgtEl>
                                          <p:spTgt spid="20"/>
                                        </p:tgtEl>
                                      </p:cBhvr>
                                    </p:animEffect>
                                    <p:set>
                                      <p:cBhvr>
                                        <p:cTn id="312" dur="1" fill="hold">
                                          <p:stCondLst>
                                            <p:cond delay="9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313" restart="whenNotActive" fill="hold" evtFilter="cancelBubble" nodeType="interactiveSeq">
                <p:stCondLst>
                  <p:cond evt="onClick" delay="0">
                    <p:tgtEl>
                      <p:spTgt spid="21"/>
                    </p:tgtEl>
                  </p:cond>
                </p:stCondLst>
                <p:endSync evt="end" delay="0">
                  <p:rtn val="all"/>
                </p:endSync>
                <p:childTnLst>
                  <p:par>
                    <p:cTn id="314" fill="hold">
                      <p:stCondLst>
                        <p:cond delay="0"/>
                      </p:stCondLst>
                      <p:childTnLst>
                        <p:par>
                          <p:cTn id="315" fill="hold">
                            <p:stCondLst>
                              <p:cond delay="0"/>
                            </p:stCondLst>
                            <p:childTnLst>
                              <p:par>
                                <p:cTn id="316" presetID="31" presetClass="exit" presetSubtype="0" fill="hold" grpId="0" nodeType="withEffect">
                                  <p:stCondLst>
                                    <p:cond delay="0"/>
                                  </p:stCondLst>
                                  <p:childTnLst>
                                    <p:anim calcmode="lin" valueType="num">
                                      <p:cBhvr>
                                        <p:cTn id="317" dur="1000"/>
                                        <p:tgtEl>
                                          <p:spTgt spid="21"/>
                                        </p:tgtEl>
                                        <p:attrNameLst>
                                          <p:attrName>ppt_w</p:attrName>
                                        </p:attrNameLst>
                                      </p:cBhvr>
                                      <p:tavLst>
                                        <p:tav tm="0">
                                          <p:val>
                                            <p:strVal val="ppt_w"/>
                                          </p:val>
                                        </p:tav>
                                        <p:tav tm="100000">
                                          <p:val>
                                            <p:fltVal val="0"/>
                                          </p:val>
                                        </p:tav>
                                      </p:tavLst>
                                    </p:anim>
                                    <p:anim calcmode="lin" valueType="num">
                                      <p:cBhvr>
                                        <p:cTn id="318" dur="1000"/>
                                        <p:tgtEl>
                                          <p:spTgt spid="21"/>
                                        </p:tgtEl>
                                        <p:attrNameLst>
                                          <p:attrName>ppt_h</p:attrName>
                                        </p:attrNameLst>
                                      </p:cBhvr>
                                      <p:tavLst>
                                        <p:tav tm="0">
                                          <p:val>
                                            <p:strVal val="ppt_h"/>
                                          </p:val>
                                        </p:tav>
                                        <p:tav tm="100000">
                                          <p:val>
                                            <p:fltVal val="0"/>
                                          </p:val>
                                        </p:tav>
                                      </p:tavLst>
                                    </p:anim>
                                    <p:anim calcmode="lin" valueType="num">
                                      <p:cBhvr>
                                        <p:cTn id="319" dur="1000"/>
                                        <p:tgtEl>
                                          <p:spTgt spid="21"/>
                                        </p:tgtEl>
                                        <p:attrNameLst>
                                          <p:attrName>style.rotation</p:attrName>
                                        </p:attrNameLst>
                                      </p:cBhvr>
                                      <p:tavLst>
                                        <p:tav tm="0">
                                          <p:val>
                                            <p:fltVal val="0"/>
                                          </p:val>
                                        </p:tav>
                                        <p:tav tm="100000">
                                          <p:val>
                                            <p:fltVal val="90"/>
                                          </p:val>
                                        </p:tav>
                                      </p:tavLst>
                                    </p:anim>
                                    <p:animEffect transition="out" filter="fade">
                                      <p:cBhvr>
                                        <p:cTn id="320" dur="1000"/>
                                        <p:tgtEl>
                                          <p:spTgt spid="21"/>
                                        </p:tgtEl>
                                      </p:cBhvr>
                                    </p:animEffect>
                                    <p:set>
                                      <p:cBhvr>
                                        <p:cTn id="321" dur="1" fill="hold">
                                          <p:stCondLst>
                                            <p:cond delay="9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322" restart="whenNotActive" fill="hold" evtFilter="cancelBubble" nodeType="interactiveSeq">
                <p:stCondLst>
                  <p:cond evt="onClick" delay="0">
                    <p:tgtEl>
                      <p:spTgt spid="22"/>
                    </p:tgtEl>
                  </p:cond>
                </p:stCondLst>
                <p:endSync evt="end" delay="0">
                  <p:rtn val="all"/>
                </p:endSync>
                <p:childTnLst>
                  <p:par>
                    <p:cTn id="323" fill="hold">
                      <p:stCondLst>
                        <p:cond delay="0"/>
                      </p:stCondLst>
                      <p:childTnLst>
                        <p:par>
                          <p:cTn id="324" fill="hold">
                            <p:stCondLst>
                              <p:cond delay="0"/>
                            </p:stCondLst>
                            <p:childTnLst>
                              <p:par>
                                <p:cTn id="325" presetID="31" presetClass="exit" presetSubtype="0" fill="hold" grpId="0" nodeType="withEffect">
                                  <p:stCondLst>
                                    <p:cond delay="0"/>
                                  </p:stCondLst>
                                  <p:childTnLst>
                                    <p:anim calcmode="lin" valueType="num">
                                      <p:cBhvr>
                                        <p:cTn id="326" dur="1000"/>
                                        <p:tgtEl>
                                          <p:spTgt spid="22"/>
                                        </p:tgtEl>
                                        <p:attrNameLst>
                                          <p:attrName>ppt_w</p:attrName>
                                        </p:attrNameLst>
                                      </p:cBhvr>
                                      <p:tavLst>
                                        <p:tav tm="0">
                                          <p:val>
                                            <p:strVal val="ppt_w"/>
                                          </p:val>
                                        </p:tav>
                                        <p:tav tm="100000">
                                          <p:val>
                                            <p:fltVal val="0"/>
                                          </p:val>
                                        </p:tav>
                                      </p:tavLst>
                                    </p:anim>
                                    <p:anim calcmode="lin" valueType="num">
                                      <p:cBhvr>
                                        <p:cTn id="327" dur="1000"/>
                                        <p:tgtEl>
                                          <p:spTgt spid="22"/>
                                        </p:tgtEl>
                                        <p:attrNameLst>
                                          <p:attrName>ppt_h</p:attrName>
                                        </p:attrNameLst>
                                      </p:cBhvr>
                                      <p:tavLst>
                                        <p:tav tm="0">
                                          <p:val>
                                            <p:strVal val="ppt_h"/>
                                          </p:val>
                                        </p:tav>
                                        <p:tav tm="100000">
                                          <p:val>
                                            <p:fltVal val="0"/>
                                          </p:val>
                                        </p:tav>
                                      </p:tavLst>
                                    </p:anim>
                                    <p:anim calcmode="lin" valueType="num">
                                      <p:cBhvr>
                                        <p:cTn id="328" dur="1000"/>
                                        <p:tgtEl>
                                          <p:spTgt spid="22"/>
                                        </p:tgtEl>
                                        <p:attrNameLst>
                                          <p:attrName>style.rotation</p:attrName>
                                        </p:attrNameLst>
                                      </p:cBhvr>
                                      <p:tavLst>
                                        <p:tav tm="0">
                                          <p:val>
                                            <p:fltVal val="0"/>
                                          </p:val>
                                        </p:tav>
                                        <p:tav tm="100000">
                                          <p:val>
                                            <p:fltVal val="90"/>
                                          </p:val>
                                        </p:tav>
                                      </p:tavLst>
                                    </p:anim>
                                    <p:animEffect transition="out" filter="fade">
                                      <p:cBhvr>
                                        <p:cTn id="329" dur="1000"/>
                                        <p:tgtEl>
                                          <p:spTgt spid="22"/>
                                        </p:tgtEl>
                                      </p:cBhvr>
                                    </p:animEffect>
                                    <p:set>
                                      <p:cBhvr>
                                        <p:cTn id="330" dur="1" fill="hold">
                                          <p:stCondLst>
                                            <p:cond delay="999"/>
                                          </p:stCondLst>
                                        </p:cTn>
                                        <p:tgtEl>
                                          <p:spTgt spid="22"/>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331" restart="whenNotActive" fill="hold" evtFilter="cancelBubble" nodeType="interactiveSeq">
                <p:stCondLst>
                  <p:cond evt="onClick" delay="0">
                    <p:tgtEl>
                      <p:spTgt spid="23"/>
                    </p:tgtEl>
                  </p:cond>
                </p:stCondLst>
                <p:endSync evt="end" delay="0">
                  <p:rtn val="all"/>
                </p:endSync>
                <p:childTnLst>
                  <p:par>
                    <p:cTn id="332" fill="hold">
                      <p:stCondLst>
                        <p:cond delay="0"/>
                      </p:stCondLst>
                      <p:childTnLst>
                        <p:par>
                          <p:cTn id="333" fill="hold">
                            <p:stCondLst>
                              <p:cond delay="0"/>
                            </p:stCondLst>
                            <p:childTnLst>
                              <p:par>
                                <p:cTn id="334" presetID="31" presetClass="exit" presetSubtype="0" fill="hold" grpId="0" nodeType="withEffect">
                                  <p:stCondLst>
                                    <p:cond delay="0"/>
                                  </p:stCondLst>
                                  <p:childTnLst>
                                    <p:anim calcmode="lin" valueType="num">
                                      <p:cBhvr>
                                        <p:cTn id="335" dur="1000"/>
                                        <p:tgtEl>
                                          <p:spTgt spid="23"/>
                                        </p:tgtEl>
                                        <p:attrNameLst>
                                          <p:attrName>ppt_w</p:attrName>
                                        </p:attrNameLst>
                                      </p:cBhvr>
                                      <p:tavLst>
                                        <p:tav tm="0">
                                          <p:val>
                                            <p:strVal val="ppt_w"/>
                                          </p:val>
                                        </p:tav>
                                        <p:tav tm="100000">
                                          <p:val>
                                            <p:fltVal val="0"/>
                                          </p:val>
                                        </p:tav>
                                      </p:tavLst>
                                    </p:anim>
                                    <p:anim calcmode="lin" valueType="num">
                                      <p:cBhvr>
                                        <p:cTn id="336" dur="1000"/>
                                        <p:tgtEl>
                                          <p:spTgt spid="23"/>
                                        </p:tgtEl>
                                        <p:attrNameLst>
                                          <p:attrName>ppt_h</p:attrName>
                                        </p:attrNameLst>
                                      </p:cBhvr>
                                      <p:tavLst>
                                        <p:tav tm="0">
                                          <p:val>
                                            <p:strVal val="ppt_h"/>
                                          </p:val>
                                        </p:tav>
                                        <p:tav tm="100000">
                                          <p:val>
                                            <p:fltVal val="0"/>
                                          </p:val>
                                        </p:tav>
                                      </p:tavLst>
                                    </p:anim>
                                    <p:anim calcmode="lin" valueType="num">
                                      <p:cBhvr>
                                        <p:cTn id="337" dur="1000"/>
                                        <p:tgtEl>
                                          <p:spTgt spid="23"/>
                                        </p:tgtEl>
                                        <p:attrNameLst>
                                          <p:attrName>style.rotation</p:attrName>
                                        </p:attrNameLst>
                                      </p:cBhvr>
                                      <p:tavLst>
                                        <p:tav tm="0">
                                          <p:val>
                                            <p:fltVal val="0"/>
                                          </p:val>
                                        </p:tav>
                                        <p:tav tm="100000">
                                          <p:val>
                                            <p:fltVal val="90"/>
                                          </p:val>
                                        </p:tav>
                                      </p:tavLst>
                                    </p:anim>
                                    <p:animEffect transition="out" filter="fade">
                                      <p:cBhvr>
                                        <p:cTn id="338" dur="1000"/>
                                        <p:tgtEl>
                                          <p:spTgt spid="23"/>
                                        </p:tgtEl>
                                      </p:cBhvr>
                                    </p:animEffect>
                                    <p:set>
                                      <p:cBhvr>
                                        <p:cTn id="339" dur="1" fill="hold">
                                          <p:stCondLst>
                                            <p:cond delay="9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3"/>
                  </p:tgtEl>
                </p:cond>
              </p:nextCondLst>
            </p:seq>
            <p:seq concurrent="1" nextAc="seek">
              <p:cTn id="340" restart="whenNotActive" fill="hold" evtFilter="cancelBubble" nodeType="interactiveSeq">
                <p:stCondLst>
                  <p:cond evt="onClick" delay="0">
                    <p:tgtEl>
                      <p:spTgt spid="39"/>
                    </p:tgtEl>
                  </p:cond>
                </p:stCondLst>
                <p:endSync evt="end" delay="0">
                  <p:rtn val="all"/>
                </p:endSync>
                <p:childTnLst>
                  <p:par>
                    <p:cTn id="341" fill="hold">
                      <p:stCondLst>
                        <p:cond delay="0"/>
                      </p:stCondLst>
                      <p:childTnLst>
                        <p:par>
                          <p:cTn id="342" fill="hold">
                            <p:stCondLst>
                              <p:cond delay="0"/>
                            </p:stCondLst>
                            <p:childTnLst>
                              <p:par>
                                <p:cTn id="343" presetID="31" presetClass="exit" presetSubtype="0" fill="hold" grpId="0" nodeType="withEffect">
                                  <p:stCondLst>
                                    <p:cond delay="0"/>
                                  </p:stCondLst>
                                  <p:childTnLst>
                                    <p:anim calcmode="lin" valueType="num">
                                      <p:cBhvr>
                                        <p:cTn id="344" dur="1000"/>
                                        <p:tgtEl>
                                          <p:spTgt spid="39"/>
                                        </p:tgtEl>
                                        <p:attrNameLst>
                                          <p:attrName>ppt_w</p:attrName>
                                        </p:attrNameLst>
                                      </p:cBhvr>
                                      <p:tavLst>
                                        <p:tav tm="0">
                                          <p:val>
                                            <p:strVal val="ppt_w"/>
                                          </p:val>
                                        </p:tav>
                                        <p:tav tm="100000">
                                          <p:val>
                                            <p:fltVal val="0"/>
                                          </p:val>
                                        </p:tav>
                                      </p:tavLst>
                                    </p:anim>
                                    <p:anim calcmode="lin" valueType="num">
                                      <p:cBhvr>
                                        <p:cTn id="345" dur="1000"/>
                                        <p:tgtEl>
                                          <p:spTgt spid="39"/>
                                        </p:tgtEl>
                                        <p:attrNameLst>
                                          <p:attrName>ppt_h</p:attrName>
                                        </p:attrNameLst>
                                      </p:cBhvr>
                                      <p:tavLst>
                                        <p:tav tm="0">
                                          <p:val>
                                            <p:strVal val="ppt_h"/>
                                          </p:val>
                                        </p:tav>
                                        <p:tav tm="100000">
                                          <p:val>
                                            <p:fltVal val="0"/>
                                          </p:val>
                                        </p:tav>
                                      </p:tavLst>
                                    </p:anim>
                                    <p:anim calcmode="lin" valueType="num">
                                      <p:cBhvr>
                                        <p:cTn id="346" dur="1000"/>
                                        <p:tgtEl>
                                          <p:spTgt spid="39"/>
                                        </p:tgtEl>
                                        <p:attrNameLst>
                                          <p:attrName>style.rotation</p:attrName>
                                        </p:attrNameLst>
                                      </p:cBhvr>
                                      <p:tavLst>
                                        <p:tav tm="0">
                                          <p:val>
                                            <p:fltVal val="0"/>
                                          </p:val>
                                        </p:tav>
                                        <p:tav tm="100000">
                                          <p:val>
                                            <p:fltVal val="90"/>
                                          </p:val>
                                        </p:tav>
                                      </p:tavLst>
                                    </p:anim>
                                    <p:animEffect transition="out" filter="fade">
                                      <p:cBhvr>
                                        <p:cTn id="347" dur="1000"/>
                                        <p:tgtEl>
                                          <p:spTgt spid="39"/>
                                        </p:tgtEl>
                                      </p:cBhvr>
                                    </p:animEffect>
                                    <p:set>
                                      <p:cBhvr>
                                        <p:cTn id="348" dur="1" fill="hold">
                                          <p:stCondLst>
                                            <p:cond delay="999"/>
                                          </p:stCondLst>
                                        </p:cTn>
                                        <p:tgtEl>
                                          <p:spTgt spid="39"/>
                                        </p:tgtEl>
                                        <p:attrNameLst>
                                          <p:attrName>style.visibility</p:attrName>
                                        </p:attrNameLst>
                                      </p:cBhvr>
                                      <p:to>
                                        <p:strVal val="hidden"/>
                                      </p:to>
                                    </p:set>
                                  </p:childTnLst>
                                </p:cTn>
                              </p:par>
                            </p:childTnLst>
                          </p:cTn>
                        </p:par>
                      </p:childTnLst>
                    </p:cTn>
                  </p:par>
                </p:childTnLst>
              </p:cTn>
              <p:nextCondLst>
                <p:cond evt="onClick" delay="0">
                  <p:tgtEl>
                    <p:spTgt spid="39"/>
                  </p:tgtEl>
                </p:cond>
              </p:nextCondLst>
            </p:seq>
            <p:seq concurrent="1" nextAc="seek">
              <p:cTn id="349" restart="whenNotActive" fill="hold" evtFilter="cancelBubble" nodeType="interactiveSeq">
                <p:stCondLst>
                  <p:cond evt="onClick" delay="0">
                    <p:tgtEl>
                      <p:spTgt spid="40"/>
                    </p:tgtEl>
                  </p:cond>
                </p:stCondLst>
                <p:endSync evt="end" delay="0">
                  <p:rtn val="all"/>
                </p:endSync>
                <p:childTnLst>
                  <p:par>
                    <p:cTn id="350" fill="hold">
                      <p:stCondLst>
                        <p:cond delay="0"/>
                      </p:stCondLst>
                      <p:childTnLst>
                        <p:par>
                          <p:cTn id="351" fill="hold">
                            <p:stCondLst>
                              <p:cond delay="0"/>
                            </p:stCondLst>
                            <p:childTnLst>
                              <p:par>
                                <p:cTn id="352" presetID="31" presetClass="exit" presetSubtype="0" fill="hold" grpId="0" nodeType="withEffect">
                                  <p:stCondLst>
                                    <p:cond delay="0"/>
                                  </p:stCondLst>
                                  <p:childTnLst>
                                    <p:anim calcmode="lin" valueType="num">
                                      <p:cBhvr>
                                        <p:cTn id="353" dur="1000"/>
                                        <p:tgtEl>
                                          <p:spTgt spid="40"/>
                                        </p:tgtEl>
                                        <p:attrNameLst>
                                          <p:attrName>ppt_w</p:attrName>
                                        </p:attrNameLst>
                                      </p:cBhvr>
                                      <p:tavLst>
                                        <p:tav tm="0">
                                          <p:val>
                                            <p:strVal val="ppt_w"/>
                                          </p:val>
                                        </p:tav>
                                        <p:tav tm="100000">
                                          <p:val>
                                            <p:fltVal val="0"/>
                                          </p:val>
                                        </p:tav>
                                      </p:tavLst>
                                    </p:anim>
                                    <p:anim calcmode="lin" valueType="num">
                                      <p:cBhvr>
                                        <p:cTn id="354" dur="1000"/>
                                        <p:tgtEl>
                                          <p:spTgt spid="40"/>
                                        </p:tgtEl>
                                        <p:attrNameLst>
                                          <p:attrName>ppt_h</p:attrName>
                                        </p:attrNameLst>
                                      </p:cBhvr>
                                      <p:tavLst>
                                        <p:tav tm="0">
                                          <p:val>
                                            <p:strVal val="ppt_h"/>
                                          </p:val>
                                        </p:tav>
                                        <p:tav tm="100000">
                                          <p:val>
                                            <p:fltVal val="0"/>
                                          </p:val>
                                        </p:tav>
                                      </p:tavLst>
                                    </p:anim>
                                    <p:anim calcmode="lin" valueType="num">
                                      <p:cBhvr>
                                        <p:cTn id="355" dur="1000"/>
                                        <p:tgtEl>
                                          <p:spTgt spid="40"/>
                                        </p:tgtEl>
                                        <p:attrNameLst>
                                          <p:attrName>style.rotation</p:attrName>
                                        </p:attrNameLst>
                                      </p:cBhvr>
                                      <p:tavLst>
                                        <p:tav tm="0">
                                          <p:val>
                                            <p:fltVal val="0"/>
                                          </p:val>
                                        </p:tav>
                                        <p:tav tm="100000">
                                          <p:val>
                                            <p:fltVal val="90"/>
                                          </p:val>
                                        </p:tav>
                                      </p:tavLst>
                                    </p:anim>
                                    <p:animEffect transition="out" filter="fade">
                                      <p:cBhvr>
                                        <p:cTn id="356" dur="1000"/>
                                        <p:tgtEl>
                                          <p:spTgt spid="40"/>
                                        </p:tgtEl>
                                      </p:cBhvr>
                                    </p:animEffect>
                                    <p:set>
                                      <p:cBhvr>
                                        <p:cTn id="357" dur="1" fill="hold">
                                          <p:stCondLst>
                                            <p:cond delay="999"/>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40"/>
                  </p:tgtEl>
                </p:cond>
              </p:nextCondLst>
            </p:seq>
            <p:seq concurrent="1" nextAc="seek">
              <p:cTn id="358" restart="whenNotActive" fill="hold" evtFilter="cancelBubble" nodeType="interactiveSeq">
                <p:stCondLst>
                  <p:cond evt="onClick" delay="0">
                    <p:tgtEl>
                      <p:spTgt spid="41"/>
                    </p:tgtEl>
                  </p:cond>
                </p:stCondLst>
                <p:endSync evt="end" delay="0">
                  <p:rtn val="all"/>
                </p:endSync>
                <p:childTnLst>
                  <p:par>
                    <p:cTn id="359" fill="hold">
                      <p:stCondLst>
                        <p:cond delay="0"/>
                      </p:stCondLst>
                      <p:childTnLst>
                        <p:par>
                          <p:cTn id="360" fill="hold">
                            <p:stCondLst>
                              <p:cond delay="0"/>
                            </p:stCondLst>
                            <p:childTnLst>
                              <p:par>
                                <p:cTn id="361" presetID="31" presetClass="exit" presetSubtype="0" fill="hold" grpId="0" nodeType="withEffect">
                                  <p:stCondLst>
                                    <p:cond delay="0"/>
                                  </p:stCondLst>
                                  <p:childTnLst>
                                    <p:anim calcmode="lin" valueType="num">
                                      <p:cBhvr>
                                        <p:cTn id="362" dur="1000"/>
                                        <p:tgtEl>
                                          <p:spTgt spid="41"/>
                                        </p:tgtEl>
                                        <p:attrNameLst>
                                          <p:attrName>ppt_w</p:attrName>
                                        </p:attrNameLst>
                                      </p:cBhvr>
                                      <p:tavLst>
                                        <p:tav tm="0">
                                          <p:val>
                                            <p:strVal val="ppt_w"/>
                                          </p:val>
                                        </p:tav>
                                        <p:tav tm="100000">
                                          <p:val>
                                            <p:fltVal val="0"/>
                                          </p:val>
                                        </p:tav>
                                      </p:tavLst>
                                    </p:anim>
                                    <p:anim calcmode="lin" valueType="num">
                                      <p:cBhvr>
                                        <p:cTn id="363" dur="1000"/>
                                        <p:tgtEl>
                                          <p:spTgt spid="41"/>
                                        </p:tgtEl>
                                        <p:attrNameLst>
                                          <p:attrName>ppt_h</p:attrName>
                                        </p:attrNameLst>
                                      </p:cBhvr>
                                      <p:tavLst>
                                        <p:tav tm="0">
                                          <p:val>
                                            <p:strVal val="ppt_h"/>
                                          </p:val>
                                        </p:tav>
                                        <p:tav tm="100000">
                                          <p:val>
                                            <p:fltVal val="0"/>
                                          </p:val>
                                        </p:tav>
                                      </p:tavLst>
                                    </p:anim>
                                    <p:anim calcmode="lin" valueType="num">
                                      <p:cBhvr>
                                        <p:cTn id="364" dur="1000"/>
                                        <p:tgtEl>
                                          <p:spTgt spid="41"/>
                                        </p:tgtEl>
                                        <p:attrNameLst>
                                          <p:attrName>style.rotation</p:attrName>
                                        </p:attrNameLst>
                                      </p:cBhvr>
                                      <p:tavLst>
                                        <p:tav tm="0">
                                          <p:val>
                                            <p:fltVal val="0"/>
                                          </p:val>
                                        </p:tav>
                                        <p:tav tm="100000">
                                          <p:val>
                                            <p:fltVal val="90"/>
                                          </p:val>
                                        </p:tav>
                                      </p:tavLst>
                                    </p:anim>
                                    <p:animEffect transition="out" filter="fade">
                                      <p:cBhvr>
                                        <p:cTn id="365" dur="1000"/>
                                        <p:tgtEl>
                                          <p:spTgt spid="41"/>
                                        </p:tgtEl>
                                      </p:cBhvr>
                                    </p:animEffect>
                                    <p:set>
                                      <p:cBhvr>
                                        <p:cTn id="366" dur="1" fill="hold">
                                          <p:stCondLst>
                                            <p:cond delay="999"/>
                                          </p:stCondLst>
                                        </p:cTn>
                                        <p:tgtEl>
                                          <p:spTgt spid="41"/>
                                        </p:tgtEl>
                                        <p:attrNameLst>
                                          <p:attrName>style.visibility</p:attrName>
                                        </p:attrNameLst>
                                      </p:cBhvr>
                                      <p:to>
                                        <p:strVal val="hidden"/>
                                      </p:to>
                                    </p:set>
                                  </p:childTnLst>
                                </p:cTn>
                              </p:par>
                            </p:childTnLst>
                          </p:cTn>
                        </p:par>
                      </p:childTnLst>
                    </p:cTn>
                  </p:par>
                </p:childTnLst>
              </p:cTn>
              <p:nextCondLst>
                <p:cond evt="onClick" delay="0">
                  <p:tgtEl>
                    <p:spTgt spid="41"/>
                  </p:tgtEl>
                </p:cond>
              </p:nextCondLst>
            </p:seq>
            <p:seq concurrent="1" nextAc="seek">
              <p:cTn id="367" restart="whenNotActive" fill="hold" evtFilter="cancelBubble" nodeType="interactiveSeq">
                <p:stCondLst>
                  <p:cond evt="onClick" delay="0">
                    <p:tgtEl>
                      <p:spTgt spid="42"/>
                    </p:tgtEl>
                  </p:cond>
                </p:stCondLst>
                <p:endSync evt="end" delay="0">
                  <p:rtn val="all"/>
                </p:endSync>
                <p:childTnLst>
                  <p:par>
                    <p:cTn id="368" fill="hold">
                      <p:stCondLst>
                        <p:cond delay="0"/>
                      </p:stCondLst>
                      <p:childTnLst>
                        <p:par>
                          <p:cTn id="369" fill="hold">
                            <p:stCondLst>
                              <p:cond delay="0"/>
                            </p:stCondLst>
                            <p:childTnLst>
                              <p:par>
                                <p:cTn id="370" presetID="31" presetClass="exit" presetSubtype="0" fill="hold" grpId="0" nodeType="withEffect">
                                  <p:stCondLst>
                                    <p:cond delay="0"/>
                                  </p:stCondLst>
                                  <p:childTnLst>
                                    <p:anim calcmode="lin" valueType="num">
                                      <p:cBhvr>
                                        <p:cTn id="371" dur="1000"/>
                                        <p:tgtEl>
                                          <p:spTgt spid="42"/>
                                        </p:tgtEl>
                                        <p:attrNameLst>
                                          <p:attrName>ppt_w</p:attrName>
                                        </p:attrNameLst>
                                      </p:cBhvr>
                                      <p:tavLst>
                                        <p:tav tm="0">
                                          <p:val>
                                            <p:strVal val="ppt_w"/>
                                          </p:val>
                                        </p:tav>
                                        <p:tav tm="100000">
                                          <p:val>
                                            <p:fltVal val="0"/>
                                          </p:val>
                                        </p:tav>
                                      </p:tavLst>
                                    </p:anim>
                                    <p:anim calcmode="lin" valueType="num">
                                      <p:cBhvr>
                                        <p:cTn id="372" dur="1000"/>
                                        <p:tgtEl>
                                          <p:spTgt spid="42"/>
                                        </p:tgtEl>
                                        <p:attrNameLst>
                                          <p:attrName>ppt_h</p:attrName>
                                        </p:attrNameLst>
                                      </p:cBhvr>
                                      <p:tavLst>
                                        <p:tav tm="0">
                                          <p:val>
                                            <p:strVal val="ppt_h"/>
                                          </p:val>
                                        </p:tav>
                                        <p:tav tm="100000">
                                          <p:val>
                                            <p:fltVal val="0"/>
                                          </p:val>
                                        </p:tav>
                                      </p:tavLst>
                                    </p:anim>
                                    <p:anim calcmode="lin" valueType="num">
                                      <p:cBhvr>
                                        <p:cTn id="373" dur="1000"/>
                                        <p:tgtEl>
                                          <p:spTgt spid="42"/>
                                        </p:tgtEl>
                                        <p:attrNameLst>
                                          <p:attrName>style.rotation</p:attrName>
                                        </p:attrNameLst>
                                      </p:cBhvr>
                                      <p:tavLst>
                                        <p:tav tm="0">
                                          <p:val>
                                            <p:fltVal val="0"/>
                                          </p:val>
                                        </p:tav>
                                        <p:tav tm="100000">
                                          <p:val>
                                            <p:fltVal val="90"/>
                                          </p:val>
                                        </p:tav>
                                      </p:tavLst>
                                    </p:anim>
                                    <p:animEffect transition="out" filter="fade">
                                      <p:cBhvr>
                                        <p:cTn id="374" dur="1000"/>
                                        <p:tgtEl>
                                          <p:spTgt spid="42"/>
                                        </p:tgtEl>
                                      </p:cBhvr>
                                    </p:animEffect>
                                    <p:set>
                                      <p:cBhvr>
                                        <p:cTn id="375" dur="1" fill="hold">
                                          <p:stCondLst>
                                            <p:cond delay="999"/>
                                          </p:stCondLst>
                                        </p:cTn>
                                        <p:tgtEl>
                                          <p:spTgt spid="42"/>
                                        </p:tgtEl>
                                        <p:attrNameLst>
                                          <p:attrName>style.visibility</p:attrName>
                                        </p:attrNameLst>
                                      </p:cBhvr>
                                      <p:to>
                                        <p:strVal val="hidden"/>
                                      </p:to>
                                    </p:set>
                                  </p:childTnLst>
                                </p:cTn>
                              </p:par>
                            </p:childTnLst>
                          </p:cTn>
                        </p:par>
                      </p:childTnLst>
                    </p:cTn>
                  </p:par>
                </p:childTnLst>
              </p:cTn>
              <p:nextCondLst>
                <p:cond evt="onClick" delay="0">
                  <p:tgtEl>
                    <p:spTgt spid="42"/>
                  </p:tgtEl>
                </p:cond>
              </p:nextCondLst>
            </p:seq>
            <p:seq concurrent="1" nextAc="seek">
              <p:cTn id="376" restart="whenNotActive" fill="hold" evtFilter="cancelBubble" nodeType="interactiveSeq">
                <p:stCondLst>
                  <p:cond evt="onClick" delay="0">
                    <p:tgtEl>
                      <p:spTgt spid="43"/>
                    </p:tgtEl>
                  </p:cond>
                </p:stCondLst>
                <p:endSync evt="end" delay="0">
                  <p:rtn val="all"/>
                </p:endSync>
                <p:childTnLst>
                  <p:par>
                    <p:cTn id="377" fill="hold">
                      <p:stCondLst>
                        <p:cond delay="0"/>
                      </p:stCondLst>
                      <p:childTnLst>
                        <p:par>
                          <p:cTn id="378" fill="hold">
                            <p:stCondLst>
                              <p:cond delay="0"/>
                            </p:stCondLst>
                            <p:childTnLst>
                              <p:par>
                                <p:cTn id="379" presetID="31" presetClass="exit" presetSubtype="0" fill="hold" grpId="0" nodeType="withEffect">
                                  <p:stCondLst>
                                    <p:cond delay="0"/>
                                  </p:stCondLst>
                                  <p:childTnLst>
                                    <p:anim calcmode="lin" valueType="num">
                                      <p:cBhvr>
                                        <p:cTn id="380" dur="1000"/>
                                        <p:tgtEl>
                                          <p:spTgt spid="43"/>
                                        </p:tgtEl>
                                        <p:attrNameLst>
                                          <p:attrName>ppt_w</p:attrName>
                                        </p:attrNameLst>
                                      </p:cBhvr>
                                      <p:tavLst>
                                        <p:tav tm="0">
                                          <p:val>
                                            <p:strVal val="ppt_w"/>
                                          </p:val>
                                        </p:tav>
                                        <p:tav tm="100000">
                                          <p:val>
                                            <p:fltVal val="0"/>
                                          </p:val>
                                        </p:tav>
                                      </p:tavLst>
                                    </p:anim>
                                    <p:anim calcmode="lin" valueType="num">
                                      <p:cBhvr>
                                        <p:cTn id="381" dur="1000"/>
                                        <p:tgtEl>
                                          <p:spTgt spid="43"/>
                                        </p:tgtEl>
                                        <p:attrNameLst>
                                          <p:attrName>ppt_h</p:attrName>
                                        </p:attrNameLst>
                                      </p:cBhvr>
                                      <p:tavLst>
                                        <p:tav tm="0">
                                          <p:val>
                                            <p:strVal val="ppt_h"/>
                                          </p:val>
                                        </p:tav>
                                        <p:tav tm="100000">
                                          <p:val>
                                            <p:fltVal val="0"/>
                                          </p:val>
                                        </p:tav>
                                      </p:tavLst>
                                    </p:anim>
                                    <p:anim calcmode="lin" valueType="num">
                                      <p:cBhvr>
                                        <p:cTn id="382" dur="1000"/>
                                        <p:tgtEl>
                                          <p:spTgt spid="43"/>
                                        </p:tgtEl>
                                        <p:attrNameLst>
                                          <p:attrName>style.rotation</p:attrName>
                                        </p:attrNameLst>
                                      </p:cBhvr>
                                      <p:tavLst>
                                        <p:tav tm="0">
                                          <p:val>
                                            <p:fltVal val="0"/>
                                          </p:val>
                                        </p:tav>
                                        <p:tav tm="100000">
                                          <p:val>
                                            <p:fltVal val="90"/>
                                          </p:val>
                                        </p:tav>
                                      </p:tavLst>
                                    </p:anim>
                                    <p:animEffect transition="out" filter="fade">
                                      <p:cBhvr>
                                        <p:cTn id="383" dur="1000"/>
                                        <p:tgtEl>
                                          <p:spTgt spid="43"/>
                                        </p:tgtEl>
                                      </p:cBhvr>
                                    </p:animEffect>
                                    <p:set>
                                      <p:cBhvr>
                                        <p:cTn id="384" dur="1" fill="hold">
                                          <p:stCondLst>
                                            <p:cond delay="999"/>
                                          </p:stCondLst>
                                        </p:cTn>
                                        <p:tgtEl>
                                          <p:spTgt spid="43"/>
                                        </p:tgtEl>
                                        <p:attrNameLst>
                                          <p:attrName>style.visibility</p:attrName>
                                        </p:attrNameLst>
                                      </p:cBhvr>
                                      <p:to>
                                        <p:strVal val="hidden"/>
                                      </p:to>
                                    </p:set>
                                  </p:childTnLst>
                                </p:cTn>
                              </p:par>
                            </p:childTnLst>
                          </p:cTn>
                        </p:par>
                      </p:childTnLst>
                    </p:cTn>
                  </p:par>
                </p:childTnLst>
              </p:cTn>
              <p:nextCondLst>
                <p:cond evt="onClick" delay="0">
                  <p:tgtEl>
                    <p:spTgt spid="43"/>
                  </p:tgtEl>
                </p:cond>
              </p:nextCondLst>
            </p:seq>
            <p:seq concurrent="1" nextAc="seek">
              <p:cTn id="385" restart="whenNotActive" fill="hold" evtFilter="cancelBubble" nodeType="interactiveSeq">
                <p:stCondLst>
                  <p:cond evt="onClick" delay="0">
                    <p:tgtEl>
                      <p:spTgt spid="44"/>
                    </p:tgtEl>
                  </p:cond>
                </p:stCondLst>
                <p:endSync evt="end" delay="0">
                  <p:rtn val="all"/>
                </p:endSync>
                <p:childTnLst>
                  <p:par>
                    <p:cTn id="386" fill="hold">
                      <p:stCondLst>
                        <p:cond delay="0"/>
                      </p:stCondLst>
                      <p:childTnLst>
                        <p:par>
                          <p:cTn id="387" fill="hold">
                            <p:stCondLst>
                              <p:cond delay="0"/>
                            </p:stCondLst>
                            <p:childTnLst>
                              <p:par>
                                <p:cTn id="388" presetID="31" presetClass="exit" presetSubtype="0" fill="hold" grpId="0" nodeType="withEffect">
                                  <p:stCondLst>
                                    <p:cond delay="0"/>
                                  </p:stCondLst>
                                  <p:childTnLst>
                                    <p:anim calcmode="lin" valueType="num">
                                      <p:cBhvr>
                                        <p:cTn id="389" dur="1000"/>
                                        <p:tgtEl>
                                          <p:spTgt spid="44"/>
                                        </p:tgtEl>
                                        <p:attrNameLst>
                                          <p:attrName>ppt_w</p:attrName>
                                        </p:attrNameLst>
                                      </p:cBhvr>
                                      <p:tavLst>
                                        <p:tav tm="0">
                                          <p:val>
                                            <p:strVal val="ppt_w"/>
                                          </p:val>
                                        </p:tav>
                                        <p:tav tm="100000">
                                          <p:val>
                                            <p:fltVal val="0"/>
                                          </p:val>
                                        </p:tav>
                                      </p:tavLst>
                                    </p:anim>
                                    <p:anim calcmode="lin" valueType="num">
                                      <p:cBhvr>
                                        <p:cTn id="390" dur="1000"/>
                                        <p:tgtEl>
                                          <p:spTgt spid="44"/>
                                        </p:tgtEl>
                                        <p:attrNameLst>
                                          <p:attrName>ppt_h</p:attrName>
                                        </p:attrNameLst>
                                      </p:cBhvr>
                                      <p:tavLst>
                                        <p:tav tm="0">
                                          <p:val>
                                            <p:strVal val="ppt_h"/>
                                          </p:val>
                                        </p:tav>
                                        <p:tav tm="100000">
                                          <p:val>
                                            <p:fltVal val="0"/>
                                          </p:val>
                                        </p:tav>
                                      </p:tavLst>
                                    </p:anim>
                                    <p:anim calcmode="lin" valueType="num">
                                      <p:cBhvr>
                                        <p:cTn id="391" dur="1000"/>
                                        <p:tgtEl>
                                          <p:spTgt spid="44"/>
                                        </p:tgtEl>
                                        <p:attrNameLst>
                                          <p:attrName>style.rotation</p:attrName>
                                        </p:attrNameLst>
                                      </p:cBhvr>
                                      <p:tavLst>
                                        <p:tav tm="0">
                                          <p:val>
                                            <p:fltVal val="0"/>
                                          </p:val>
                                        </p:tav>
                                        <p:tav tm="100000">
                                          <p:val>
                                            <p:fltVal val="90"/>
                                          </p:val>
                                        </p:tav>
                                      </p:tavLst>
                                    </p:anim>
                                    <p:animEffect transition="out" filter="fade">
                                      <p:cBhvr>
                                        <p:cTn id="392" dur="1000"/>
                                        <p:tgtEl>
                                          <p:spTgt spid="44"/>
                                        </p:tgtEl>
                                      </p:cBhvr>
                                    </p:animEffect>
                                    <p:set>
                                      <p:cBhvr>
                                        <p:cTn id="393" dur="1" fill="hold">
                                          <p:stCondLst>
                                            <p:cond delay="999"/>
                                          </p:stCondLst>
                                        </p:cTn>
                                        <p:tgtEl>
                                          <p:spTgt spid="44"/>
                                        </p:tgtEl>
                                        <p:attrNameLst>
                                          <p:attrName>style.visibility</p:attrName>
                                        </p:attrNameLst>
                                      </p:cBhvr>
                                      <p:to>
                                        <p:strVal val="hidden"/>
                                      </p:to>
                                    </p:set>
                                  </p:childTnLst>
                                </p:cTn>
                              </p:par>
                            </p:childTnLst>
                          </p:cTn>
                        </p:par>
                      </p:childTnLst>
                    </p:cTn>
                  </p:par>
                </p:childTnLst>
              </p:cTn>
              <p:nextCondLst>
                <p:cond evt="onClick" delay="0">
                  <p:tgtEl>
                    <p:spTgt spid="44"/>
                  </p:tgtEl>
                </p:cond>
              </p:nextCondLst>
            </p:seq>
            <p:seq concurrent="1" nextAc="seek">
              <p:cTn id="394" restart="whenNotActive" fill="hold" evtFilter="cancelBubble" nodeType="interactiveSeq">
                <p:stCondLst>
                  <p:cond evt="onClick" delay="0">
                    <p:tgtEl>
                      <p:spTgt spid="45"/>
                    </p:tgtEl>
                  </p:cond>
                </p:stCondLst>
                <p:endSync evt="end" delay="0">
                  <p:rtn val="all"/>
                </p:endSync>
                <p:childTnLst>
                  <p:par>
                    <p:cTn id="395" fill="hold">
                      <p:stCondLst>
                        <p:cond delay="0"/>
                      </p:stCondLst>
                      <p:childTnLst>
                        <p:par>
                          <p:cTn id="396" fill="hold">
                            <p:stCondLst>
                              <p:cond delay="0"/>
                            </p:stCondLst>
                            <p:childTnLst>
                              <p:par>
                                <p:cTn id="397" presetID="31" presetClass="exit" presetSubtype="0" fill="hold" grpId="0" nodeType="withEffect">
                                  <p:stCondLst>
                                    <p:cond delay="0"/>
                                  </p:stCondLst>
                                  <p:childTnLst>
                                    <p:anim calcmode="lin" valueType="num">
                                      <p:cBhvr>
                                        <p:cTn id="398" dur="1000"/>
                                        <p:tgtEl>
                                          <p:spTgt spid="45"/>
                                        </p:tgtEl>
                                        <p:attrNameLst>
                                          <p:attrName>ppt_w</p:attrName>
                                        </p:attrNameLst>
                                      </p:cBhvr>
                                      <p:tavLst>
                                        <p:tav tm="0">
                                          <p:val>
                                            <p:strVal val="ppt_w"/>
                                          </p:val>
                                        </p:tav>
                                        <p:tav tm="100000">
                                          <p:val>
                                            <p:fltVal val="0"/>
                                          </p:val>
                                        </p:tav>
                                      </p:tavLst>
                                    </p:anim>
                                    <p:anim calcmode="lin" valueType="num">
                                      <p:cBhvr>
                                        <p:cTn id="399" dur="1000"/>
                                        <p:tgtEl>
                                          <p:spTgt spid="45"/>
                                        </p:tgtEl>
                                        <p:attrNameLst>
                                          <p:attrName>ppt_h</p:attrName>
                                        </p:attrNameLst>
                                      </p:cBhvr>
                                      <p:tavLst>
                                        <p:tav tm="0">
                                          <p:val>
                                            <p:strVal val="ppt_h"/>
                                          </p:val>
                                        </p:tav>
                                        <p:tav tm="100000">
                                          <p:val>
                                            <p:fltVal val="0"/>
                                          </p:val>
                                        </p:tav>
                                      </p:tavLst>
                                    </p:anim>
                                    <p:anim calcmode="lin" valueType="num">
                                      <p:cBhvr>
                                        <p:cTn id="400" dur="1000"/>
                                        <p:tgtEl>
                                          <p:spTgt spid="45"/>
                                        </p:tgtEl>
                                        <p:attrNameLst>
                                          <p:attrName>style.rotation</p:attrName>
                                        </p:attrNameLst>
                                      </p:cBhvr>
                                      <p:tavLst>
                                        <p:tav tm="0">
                                          <p:val>
                                            <p:fltVal val="0"/>
                                          </p:val>
                                        </p:tav>
                                        <p:tav tm="100000">
                                          <p:val>
                                            <p:fltVal val="90"/>
                                          </p:val>
                                        </p:tav>
                                      </p:tavLst>
                                    </p:anim>
                                    <p:animEffect transition="out" filter="fade">
                                      <p:cBhvr>
                                        <p:cTn id="401" dur="1000"/>
                                        <p:tgtEl>
                                          <p:spTgt spid="45"/>
                                        </p:tgtEl>
                                      </p:cBhvr>
                                    </p:animEffect>
                                    <p:set>
                                      <p:cBhvr>
                                        <p:cTn id="402" dur="1" fill="hold">
                                          <p:stCondLst>
                                            <p:cond delay="999"/>
                                          </p:stCondLst>
                                        </p:cTn>
                                        <p:tgtEl>
                                          <p:spTgt spid="45"/>
                                        </p:tgtEl>
                                        <p:attrNameLst>
                                          <p:attrName>style.visibility</p:attrName>
                                        </p:attrNameLst>
                                      </p:cBhvr>
                                      <p:to>
                                        <p:strVal val="hidden"/>
                                      </p:to>
                                    </p:set>
                                  </p:childTnLst>
                                </p:cTn>
                              </p:par>
                            </p:childTnLst>
                          </p:cTn>
                        </p:par>
                      </p:childTnLst>
                    </p:cTn>
                  </p:par>
                </p:childTnLst>
              </p:cTn>
              <p:nextCondLst>
                <p:cond evt="onClick" delay="0">
                  <p:tgtEl>
                    <p:spTgt spid="45"/>
                  </p:tgtEl>
                </p:cond>
              </p:nextCondLst>
            </p:seq>
            <p:seq concurrent="1" nextAc="seek">
              <p:cTn id="403" restart="whenNotActive" fill="hold" evtFilter="cancelBubble" nodeType="interactiveSeq">
                <p:stCondLst>
                  <p:cond evt="onClick" delay="0">
                    <p:tgtEl>
                      <p:spTgt spid="46"/>
                    </p:tgtEl>
                  </p:cond>
                </p:stCondLst>
                <p:endSync evt="end" delay="0">
                  <p:rtn val="all"/>
                </p:endSync>
                <p:childTnLst>
                  <p:par>
                    <p:cTn id="404" fill="hold">
                      <p:stCondLst>
                        <p:cond delay="0"/>
                      </p:stCondLst>
                      <p:childTnLst>
                        <p:par>
                          <p:cTn id="405" fill="hold">
                            <p:stCondLst>
                              <p:cond delay="0"/>
                            </p:stCondLst>
                            <p:childTnLst>
                              <p:par>
                                <p:cTn id="406" presetID="31" presetClass="exit" presetSubtype="0" fill="hold" grpId="0" nodeType="withEffect">
                                  <p:stCondLst>
                                    <p:cond delay="0"/>
                                  </p:stCondLst>
                                  <p:childTnLst>
                                    <p:anim calcmode="lin" valueType="num">
                                      <p:cBhvr>
                                        <p:cTn id="407" dur="1000"/>
                                        <p:tgtEl>
                                          <p:spTgt spid="46"/>
                                        </p:tgtEl>
                                        <p:attrNameLst>
                                          <p:attrName>ppt_w</p:attrName>
                                        </p:attrNameLst>
                                      </p:cBhvr>
                                      <p:tavLst>
                                        <p:tav tm="0">
                                          <p:val>
                                            <p:strVal val="ppt_w"/>
                                          </p:val>
                                        </p:tav>
                                        <p:tav tm="100000">
                                          <p:val>
                                            <p:fltVal val="0"/>
                                          </p:val>
                                        </p:tav>
                                      </p:tavLst>
                                    </p:anim>
                                    <p:anim calcmode="lin" valueType="num">
                                      <p:cBhvr>
                                        <p:cTn id="408" dur="1000"/>
                                        <p:tgtEl>
                                          <p:spTgt spid="46"/>
                                        </p:tgtEl>
                                        <p:attrNameLst>
                                          <p:attrName>ppt_h</p:attrName>
                                        </p:attrNameLst>
                                      </p:cBhvr>
                                      <p:tavLst>
                                        <p:tav tm="0">
                                          <p:val>
                                            <p:strVal val="ppt_h"/>
                                          </p:val>
                                        </p:tav>
                                        <p:tav tm="100000">
                                          <p:val>
                                            <p:fltVal val="0"/>
                                          </p:val>
                                        </p:tav>
                                      </p:tavLst>
                                    </p:anim>
                                    <p:anim calcmode="lin" valueType="num">
                                      <p:cBhvr>
                                        <p:cTn id="409" dur="1000"/>
                                        <p:tgtEl>
                                          <p:spTgt spid="46"/>
                                        </p:tgtEl>
                                        <p:attrNameLst>
                                          <p:attrName>style.rotation</p:attrName>
                                        </p:attrNameLst>
                                      </p:cBhvr>
                                      <p:tavLst>
                                        <p:tav tm="0">
                                          <p:val>
                                            <p:fltVal val="0"/>
                                          </p:val>
                                        </p:tav>
                                        <p:tav tm="100000">
                                          <p:val>
                                            <p:fltVal val="90"/>
                                          </p:val>
                                        </p:tav>
                                      </p:tavLst>
                                    </p:anim>
                                    <p:animEffect transition="out" filter="fade">
                                      <p:cBhvr>
                                        <p:cTn id="410" dur="1000"/>
                                        <p:tgtEl>
                                          <p:spTgt spid="46"/>
                                        </p:tgtEl>
                                      </p:cBhvr>
                                    </p:animEffect>
                                    <p:set>
                                      <p:cBhvr>
                                        <p:cTn id="411" dur="1" fill="hold">
                                          <p:stCondLst>
                                            <p:cond delay="999"/>
                                          </p:stCondLst>
                                        </p:cTn>
                                        <p:tgtEl>
                                          <p:spTgt spid="46"/>
                                        </p:tgtEl>
                                        <p:attrNameLst>
                                          <p:attrName>style.visibility</p:attrName>
                                        </p:attrNameLst>
                                      </p:cBhvr>
                                      <p:to>
                                        <p:strVal val="hidden"/>
                                      </p:to>
                                    </p:set>
                                  </p:childTnLst>
                                </p:cTn>
                              </p:par>
                            </p:childTnLst>
                          </p:cTn>
                        </p:par>
                      </p:childTnLst>
                    </p:cTn>
                  </p:par>
                </p:childTnLst>
              </p:cTn>
              <p:nextCondLst>
                <p:cond evt="onClick" delay="0">
                  <p:tgtEl>
                    <p:spTgt spid="46"/>
                  </p:tgtEl>
                </p:cond>
              </p:nextCondLst>
            </p:seq>
            <p:seq concurrent="1" nextAc="seek">
              <p:cTn id="412" restart="whenNotActive" fill="hold" evtFilter="cancelBubble" nodeType="interactiveSeq">
                <p:stCondLst>
                  <p:cond evt="onClick" delay="0">
                    <p:tgtEl>
                      <p:spTgt spid="47"/>
                    </p:tgtEl>
                  </p:cond>
                </p:stCondLst>
                <p:endSync evt="end" delay="0">
                  <p:rtn val="all"/>
                </p:endSync>
                <p:childTnLst>
                  <p:par>
                    <p:cTn id="413" fill="hold">
                      <p:stCondLst>
                        <p:cond delay="0"/>
                      </p:stCondLst>
                      <p:childTnLst>
                        <p:par>
                          <p:cTn id="414" fill="hold">
                            <p:stCondLst>
                              <p:cond delay="0"/>
                            </p:stCondLst>
                            <p:childTnLst>
                              <p:par>
                                <p:cTn id="415" presetID="31" presetClass="exit" presetSubtype="0" fill="hold" grpId="0" nodeType="withEffect">
                                  <p:stCondLst>
                                    <p:cond delay="0"/>
                                  </p:stCondLst>
                                  <p:childTnLst>
                                    <p:anim calcmode="lin" valueType="num">
                                      <p:cBhvr>
                                        <p:cTn id="416" dur="1000"/>
                                        <p:tgtEl>
                                          <p:spTgt spid="47"/>
                                        </p:tgtEl>
                                        <p:attrNameLst>
                                          <p:attrName>ppt_w</p:attrName>
                                        </p:attrNameLst>
                                      </p:cBhvr>
                                      <p:tavLst>
                                        <p:tav tm="0">
                                          <p:val>
                                            <p:strVal val="ppt_w"/>
                                          </p:val>
                                        </p:tav>
                                        <p:tav tm="100000">
                                          <p:val>
                                            <p:fltVal val="0"/>
                                          </p:val>
                                        </p:tav>
                                      </p:tavLst>
                                    </p:anim>
                                    <p:anim calcmode="lin" valueType="num">
                                      <p:cBhvr>
                                        <p:cTn id="417" dur="1000"/>
                                        <p:tgtEl>
                                          <p:spTgt spid="47"/>
                                        </p:tgtEl>
                                        <p:attrNameLst>
                                          <p:attrName>ppt_h</p:attrName>
                                        </p:attrNameLst>
                                      </p:cBhvr>
                                      <p:tavLst>
                                        <p:tav tm="0">
                                          <p:val>
                                            <p:strVal val="ppt_h"/>
                                          </p:val>
                                        </p:tav>
                                        <p:tav tm="100000">
                                          <p:val>
                                            <p:fltVal val="0"/>
                                          </p:val>
                                        </p:tav>
                                      </p:tavLst>
                                    </p:anim>
                                    <p:anim calcmode="lin" valueType="num">
                                      <p:cBhvr>
                                        <p:cTn id="418" dur="1000"/>
                                        <p:tgtEl>
                                          <p:spTgt spid="47"/>
                                        </p:tgtEl>
                                        <p:attrNameLst>
                                          <p:attrName>style.rotation</p:attrName>
                                        </p:attrNameLst>
                                      </p:cBhvr>
                                      <p:tavLst>
                                        <p:tav tm="0">
                                          <p:val>
                                            <p:fltVal val="0"/>
                                          </p:val>
                                        </p:tav>
                                        <p:tav tm="100000">
                                          <p:val>
                                            <p:fltVal val="90"/>
                                          </p:val>
                                        </p:tav>
                                      </p:tavLst>
                                    </p:anim>
                                    <p:animEffect transition="out" filter="fade">
                                      <p:cBhvr>
                                        <p:cTn id="419" dur="1000"/>
                                        <p:tgtEl>
                                          <p:spTgt spid="47"/>
                                        </p:tgtEl>
                                      </p:cBhvr>
                                    </p:animEffect>
                                    <p:set>
                                      <p:cBhvr>
                                        <p:cTn id="420" dur="1" fill="hold">
                                          <p:stCondLst>
                                            <p:cond delay="999"/>
                                          </p:stCondLst>
                                        </p:cTn>
                                        <p:tgtEl>
                                          <p:spTgt spid="47"/>
                                        </p:tgtEl>
                                        <p:attrNameLst>
                                          <p:attrName>style.visibility</p:attrName>
                                        </p:attrNameLst>
                                      </p:cBhvr>
                                      <p:to>
                                        <p:strVal val="hidden"/>
                                      </p:to>
                                    </p:set>
                                  </p:childTnLst>
                                </p:cTn>
                              </p:par>
                            </p:childTnLst>
                          </p:cTn>
                        </p:par>
                      </p:childTnLst>
                    </p:cTn>
                  </p:par>
                </p:childTnLst>
              </p:cTn>
              <p:nextCondLst>
                <p:cond evt="onClick" delay="0">
                  <p:tgtEl>
                    <p:spTgt spid="47"/>
                  </p:tgtEl>
                </p:cond>
              </p:nextCondLst>
            </p:seq>
            <p:seq concurrent="1" nextAc="seek">
              <p:cTn id="421" restart="whenNotActive" fill="hold" evtFilter="cancelBubble" nodeType="interactiveSeq">
                <p:stCondLst>
                  <p:cond evt="onClick" delay="0">
                    <p:tgtEl>
                      <p:spTgt spid="48"/>
                    </p:tgtEl>
                  </p:cond>
                </p:stCondLst>
                <p:endSync evt="end" delay="0">
                  <p:rtn val="all"/>
                </p:endSync>
                <p:childTnLst>
                  <p:par>
                    <p:cTn id="422" fill="hold">
                      <p:stCondLst>
                        <p:cond delay="0"/>
                      </p:stCondLst>
                      <p:childTnLst>
                        <p:par>
                          <p:cTn id="423" fill="hold">
                            <p:stCondLst>
                              <p:cond delay="0"/>
                            </p:stCondLst>
                            <p:childTnLst>
                              <p:par>
                                <p:cTn id="424" presetID="31" presetClass="exit" presetSubtype="0" fill="hold" grpId="0" nodeType="withEffect">
                                  <p:stCondLst>
                                    <p:cond delay="0"/>
                                  </p:stCondLst>
                                  <p:childTnLst>
                                    <p:anim calcmode="lin" valueType="num">
                                      <p:cBhvr>
                                        <p:cTn id="425" dur="1000"/>
                                        <p:tgtEl>
                                          <p:spTgt spid="48"/>
                                        </p:tgtEl>
                                        <p:attrNameLst>
                                          <p:attrName>ppt_w</p:attrName>
                                        </p:attrNameLst>
                                      </p:cBhvr>
                                      <p:tavLst>
                                        <p:tav tm="0">
                                          <p:val>
                                            <p:strVal val="ppt_w"/>
                                          </p:val>
                                        </p:tav>
                                        <p:tav tm="100000">
                                          <p:val>
                                            <p:fltVal val="0"/>
                                          </p:val>
                                        </p:tav>
                                      </p:tavLst>
                                    </p:anim>
                                    <p:anim calcmode="lin" valueType="num">
                                      <p:cBhvr>
                                        <p:cTn id="426" dur="1000"/>
                                        <p:tgtEl>
                                          <p:spTgt spid="48"/>
                                        </p:tgtEl>
                                        <p:attrNameLst>
                                          <p:attrName>ppt_h</p:attrName>
                                        </p:attrNameLst>
                                      </p:cBhvr>
                                      <p:tavLst>
                                        <p:tav tm="0">
                                          <p:val>
                                            <p:strVal val="ppt_h"/>
                                          </p:val>
                                        </p:tav>
                                        <p:tav tm="100000">
                                          <p:val>
                                            <p:fltVal val="0"/>
                                          </p:val>
                                        </p:tav>
                                      </p:tavLst>
                                    </p:anim>
                                    <p:anim calcmode="lin" valueType="num">
                                      <p:cBhvr>
                                        <p:cTn id="427" dur="1000"/>
                                        <p:tgtEl>
                                          <p:spTgt spid="48"/>
                                        </p:tgtEl>
                                        <p:attrNameLst>
                                          <p:attrName>style.rotation</p:attrName>
                                        </p:attrNameLst>
                                      </p:cBhvr>
                                      <p:tavLst>
                                        <p:tav tm="0">
                                          <p:val>
                                            <p:fltVal val="0"/>
                                          </p:val>
                                        </p:tav>
                                        <p:tav tm="100000">
                                          <p:val>
                                            <p:fltVal val="90"/>
                                          </p:val>
                                        </p:tav>
                                      </p:tavLst>
                                    </p:anim>
                                    <p:animEffect transition="out" filter="fade">
                                      <p:cBhvr>
                                        <p:cTn id="428" dur="1000"/>
                                        <p:tgtEl>
                                          <p:spTgt spid="48"/>
                                        </p:tgtEl>
                                      </p:cBhvr>
                                    </p:animEffect>
                                    <p:set>
                                      <p:cBhvr>
                                        <p:cTn id="429" dur="1" fill="hold">
                                          <p:stCondLst>
                                            <p:cond delay="999"/>
                                          </p:stCondLst>
                                        </p:cTn>
                                        <p:tgtEl>
                                          <p:spTgt spid="48"/>
                                        </p:tgtEl>
                                        <p:attrNameLst>
                                          <p:attrName>style.visibility</p:attrName>
                                        </p:attrNameLst>
                                      </p:cBhvr>
                                      <p:to>
                                        <p:strVal val="hidden"/>
                                      </p:to>
                                    </p:set>
                                  </p:childTnLst>
                                </p:cTn>
                              </p:par>
                            </p:childTnLst>
                          </p:cTn>
                        </p:par>
                      </p:childTnLst>
                    </p:cTn>
                  </p:par>
                </p:childTnLst>
              </p:cTn>
              <p:nextCondLst>
                <p:cond evt="onClick" delay="0">
                  <p:tgtEl>
                    <p:spTgt spid="48"/>
                  </p:tgtEl>
                </p:cond>
              </p:nextCondLst>
            </p:seq>
            <p:seq concurrent="1" nextAc="seek">
              <p:cTn id="430" restart="whenNotActive" fill="hold" evtFilter="cancelBubble" nodeType="interactiveSeq">
                <p:stCondLst>
                  <p:cond evt="onClick" delay="0">
                    <p:tgtEl>
                      <p:spTgt spid="49"/>
                    </p:tgtEl>
                  </p:cond>
                </p:stCondLst>
                <p:endSync evt="end" delay="0">
                  <p:rtn val="all"/>
                </p:endSync>
                <p:childTnLst>
                  <p:par>
                    <p:cTn id="431" fill="hold">
                      <p:stCondLst>
                        <p:cond delay="0"/>
                      </p:stCondLst>
                      <p:childTnLst>
                        <p:par>
                          <p:cTn id="432" fill="hold">
                            <p:stCondLst>
                              <p:cond delay="0"/>
                            </p:stCondLst>
                            <p:childTnLst>
                              <p:par>
                                <p:cTn id="433" presetID="31" presetClass="exit" presetSubtype="0" fill="hold" grpId="0" nodeType="withEffect">
                                  <p:stCondLst>
                                    <p:cond delay="0"/>
                                  </p:stCondLst>
                                  <p:childTnLst>
                                    <p:anim calcmode="lin" valueType="num">
                                      <p:cBhvr>
                                        <p:cTn id="434" dur="1000"/>
                                        <p:tgtEl>
                                          <p:spTgt spid="49"/>
                                        </p:tgtEl>
                                        <p:attrNameLst>
                                          <p:attrName>ppt_w</p:attrName>
                                        </p:attrNameLst>
                                      </p:cBhvr>
                                      <p:tavLst>
                                        <p:tav tm="0">
                                          <p:val>
                                            <p:strVal val="ppt_w"/>
                                          </p:val>
                                        </p:tav>
                                        <p:tav tm="100000">
                                          <p:val>
                                            <p:fltVal val="0"/>
                                          </p:val>
                                        </p:tav>
                                      </p:tavLst>
                                    </p:anim>
                                    <p:anim calcmode="lin" valueType="num">
                                      <p:cBhvr>
                                        <p:cTn id="435" dur="1000"/>
                                        <p:tgtEl>
                                          <p:spTgt spid="49"/>
                                        </p:tgtEl>
                                        <p:attrNameLst>
                                          <p:attrName>ppt_h</p:attrName>
                                        </p:attrNameLst>
                                      </p:cBhvr>
                                      <p:tavLst>
                                        <p:tav tm="0">
                                          <p:val>
                                            <p:strVal val="ppt_h"/>
                                          </p:val>
                                        </p:tav>
                                        <p:tav tm="100000">
                                          <p:val>
                                            <p:fltVal val="0"/>
                                          </p:val>
                                        </p:tav>
                                      </p:tavLst>
                                    </p:anim>
                                    <p:anim calcmode="lin" valueType="num">
                                      <p:cBhvr>
                                        <p:cTn id="436" dur="1000"/>
                                        <p:tgtEl>
                                          <p:spTgt spid="49"/>
                                        </p:tgtEl>
                                        <p:attrNameLst>
                                          <p:attrName>style.rotation</p:attrName>
                                        </p:attrNameLst>
                                      </p:cBhvr>
                                      <p:tavLst>
                                        <p:tav tm="0">
                                          <p:val>
                                            <p:fltVal val="0"/>
                                          </p:val>
                                        </p:tav>
                                        <p:tav tm="100000">
                                          <p:val>
                                            <p:fltVal val="90"/>
                                          </p:val>
                                        </p:tav>
                                      </p:tavLst>
                                    </p:anim>
                                    <p:animEffect transition="out" filter="fade">
                                      <p:cBhvr>
                                        <p:cTn id="437" dur="1000"/>
                                        <p:tgtEl>
                                          <p:spTgt spid="49"/>
                                        </p:tgtEl>
                                      </p:cBhvr>
                                    </p:animEffect>
                                    <p:set>
                                      <p:cBhvr>
                                        <p:cTn id="438" dur="1" fill="hold">
                                          <p:stCondLst>
                                            <p:cond delay="999"/>
                                          </p:stCondLst>
                                        </p:cTn>
                                        <p:tgtEl>
                                          <p:spTgt spid="49"/>
                                        </p:tgtEl>
                                        <p:attrNameLst>
                                          <p:attrName>style.visibility</p:attrName>
                                        </p:attrNameLst>
                                      </p:cBhvr>
                                      <p:to>
                                        <p:strVal val="hidden"/>
                                      </p:to>
                                    </p:set>
                                  </p:childTnLst>
                                </p:cTn>
                              </p:par>
                            </p:childTnLst>
                          </p:cTn>
                        </p:par>
                      </p:childTnLst>
                    </p:cTn>
                  </p:par>
                </p:childTnLst>
              </p:cTn>
              <p:nextCondLst>
                <p:cond evt="onClick" delay="0">
                  <p:tgtEl>
                    <p:spTgt spid="49"/>
                  </p:tgtEl>
                </p:cond>
              </p:nextCondLst>
            </p:seq>
            <p:seq concurrent="1" nextAc="seek">
              <p:cTn id="439" restart="whenNotActive" fill="hold" evtFilter="cancelBubble" nodeType="interactiveSeq">
                <p:stCondLst>
                  <p:cond evt="onClick" delay="0">
                    <p:tgtEl>
                      <p:spTgt spid="50"/>
                    </p:tgtEl>
                  </p:cond>
                </p:stCondLst>
                <p:endSync evt="end" delay="0">
                  <p:rtn val="all"/>
                </p:endSync>
                <p:childTnLst>
                  <p:par>
                    <p:cTn id="440" fill="hold">
                      <p:stCondLst>
                        <p:cond delay="0"/>
                      </p:stCondLst>
                      <p:childTnLst>
                        <p:par>
                          <p:cTn id="441" fill="hold">
                            <p:stCondLst>
                              <p:cond delay="0"/>
                            </p:stCondLst>
                            <p:childTnLst>
                              <p:par>
                                <p:cTn id="442" presetID="31" presetClass="exit" presetSubtype="0" fill="hold" grpId="0" nodeType="withEffect">
                                  <p:stCondLst>
                                    <p:cond delay="0"/>
                                  </p:stCondLst>
                                  <p:childTnLst>
                                    <p:anim calcmode="lin" valueType="num">
                                      <p:cBhvr>
                                        <p:cTn id="443" dur="1000"/>
                                        <p:tgtEl>
                                          <p:spTgt spid="50"/>
                                        </p:tgtEl>
                                        <p:attrNameLst>
                                          <p:attrName>ppt_w</p:attrName>
                                        </p:attrNameLst>
                                      </p:cBhvr>
                                      <p:tavLst>
                                        <p:tav tm="0">
                                          <p:val>
                                            <p:strVal val="ppt_w"/>
                                          </p:val>
                                        </p:tav>
                                        <p:tav tm="100000">
                                          <p:val>
                                            <p:fltVal val="0"/>
                                          </p:val>
                                        </p:tav>
                                      </p:tavLst>
                                    </p:anim>
                                    <p:anim calcmode="lin" valueType="num">
                                      <p:cBhvr>
                                        <p:cTn id="444" dur="1000"/>
                                        <p:tgtEl>
                                          <p:spTgt spid="50"/>
                                        </p:tgtEl>
                                        <p:attrNameLst>
                                          <p:attrName>ppt_h</p:attrName>
                                        </p:attrNameLst>
                                      </p:cBhvr>
                                      <p:tavLst>
                                        <p:tav tm="0">
                                          <p:val>
                                            <p:strVal val="ppt_h"/>
                                          </p:val>
                                        </p:tav>
                                        <p:tav tm="100000">
                                          <p:val>
                                            <p:fltVal val="0"/>
                                          </p:val>
                                        </p:tav>
                                      </p:tavLst>
                                    </p:anim>
                                    <p:anim calcmode="lin" valueType="num">
                                      <p:cBhvr>
                                        <p:cTn id="445" dur="1000"/>
                                        <p:tgtEl>
                                          <p:spTgt spid="50"/>
                                        </p:tgtEl>
                                        <p:attrNameLst>
                                          <p:attrName>style.rotation</p:attrName>
                                        </p:attrNameLst>
                                      </p:cBhvr>
                                      <p:tavLst>
                                        <p:tav tm="0">
                                          <p:val>
                                            <p:fltVal val="0"/>
                                          </p:val>
                                        </p:tav>
                                        <p:tav tm="100000">
                                          <p:val>
                                            <p:fltVal val="90"/>
                                          </p:val>
                                        </p:tav>
                                      </p:tavLst>
                                    </p:anim>
                                    <p:animEffect transition="out" filter="fade">
                                      <p:cBhvr>
                                        <p:cTn id="446" dur="1000"/>
                                        <p:tgtEl>
                                          <p:spTgt spid="50"/>
                                        </p:tgtEl>
                                      </p:cBhvr>
                                    </p:animEffect>
                                    <p:set>
                                      <p:cBhvr>
                                        <p:cTn id="447" dur="1" fill="hold">
                                          <p:stCondLst>
                                            <p:cond delay="999"/>
                                          </p:stCondLst>
                                        </p:cTn>
                                        <p:tgtEl>
                                          <p:spTgt spid="50"/>
                                        </p:tgtEl>
                                        <p:attrNameLst>
                                          <p:attrName>style.visibility</p:attrName>
                                        </p:attrNameLst>
                                      </p:cBhvr>
                                      <p:to>
                                        <p:strVal val="hidden"/>
                                      </p:to>
                                    </p:set>
                                  </p:childTnLst>
                                </p:cTn>
                              </p:par>
                            </p:childTnLst>
                          </p:cTn>
                        </p:par>
                      </p:childTnLst>
                    </p:cTn>
                  </p:par>
                </p:childTnLst>
              </p:cTn>
              <p:nextCondLst>
                <p:cond evt="onClick" delay="0">
                  <p:tgtEl>
                    <p:spTgt spid="50"/>
                  </p:tgtEl>
                </p:cond>
              </p:nextCondLst>
            </p:seq>
            <p:seq concurrent="1" nextAc="seek">
              <p:cTn id="448" restart="whenNotActive" fill="hold" evtFilter="cancelBubble" nodeType="interactiveSeq">
                <p:stCondLst>
                  <p:cond evt="onClick" delay="0">
                    <p:tgtEl>
                      <p:spTgt spid="51"/>
                    </p:tgtEl>
                  </p:cond>
                </p:stCondLst>
                <p:endSync evt="end" delay="0">
                  <p:rtn val="all"/>
                </p:endSync>
                <p:childTnLst>
                  <p:par>
                    <p:cTn id="449" fill="hold">
                      <p:stCondLst>
                        <p:cond delay="0"/>
                      </p:stCondLst>
                      <p:childTnLst>
                        <p:par>
                          <p:cTn id="450" fill="hold">
                            <p:stCondLst>
                              <p:cond delay="0"/>
                            </p:stCondLst>
                            <p:childTnLst>
                              <p:par>
                                <p:cTn id="451" presetID="31" presetClass="exit" presetSubtype="0" fill="hold" grpId="0" nodeType="withEffect">
                                  <p:stCondLst>
                                    <p:cond delay="0"/>
                                  </p:stCondLst>
                                  <p:childTnLst>
                                    <p:anim calcmode="lin" valueType="num">
                                      <p:cBhvr>
                                        <p:cTn id="452" dur="1000"/>
                                        <p:tgtEl>
                                          <p:spTgt spid="51"/>
                                        </p:tgtEl>
                                        <p:attrNameLst>
                                          <p:attrName>ppt_w</p:attrName>
                                        </p:attrNameLst>
                                      </p:cBhvr>
                                      <p:tavLst>
                                        <p:tav tm="0">
                                          <p:val>
                                            <p:strVal val="ppt_w"/>
                                          </p:val>
                                        </p:tav>
                                        <p:tav tm="100000">
                                          <p:val>
                                            <p:fltVal val="0"/>
                                          </p:val>
                                        </p:tav>
                                      </p:tavLst>
                                    </p:anim>
                                    <p:anim calcmode="lin" valueType="num">
                                      <p:cBhvr>
                                        <p:cTn id="453" dur="1000"/>
                                        <p:tgtEl>
                                          <p:spTgt spid="51"/>
                                        </p:tgtEl>
                                        <p:attrNameLst>
                                          <p:attrName>ppt_h</p:attrName>
                                        </p:attrNameLst>
                                      </p:cBhvr>
                                      <p:tavLst>
                                        <p:tav tm="0">
                                          <p:val>
                                            <p:strVal val="ppt_h"/>
                                          </p:val>
                                        </p:tav>
                                        <p:tav tm="100000">
                                          <p:val>
                                            <p:fltVal val="0"/>
                                          </p:val>
                                        </p:tav>
                                      </p:tavLst>
                                    </p:anim>
                                    <p:anim calcmode="lin" valueType="num">
                                      <p:cBhvr>
                                        <p:cTn id="454" dur="1000"/>
                                        <p:tgtEl>
                                          <p:spTgt spid="51"/>
                                        </p:tgtEl>
                                        <p:attrNameLst>
                                          <p:attrName>style.rotation</p:attrName>
                                        </p:attrNameLst>
                                      </p:cBhvr>
                                      <p:tavLst>
                                        <p:tav tm="0">
                                          <p:val>
                                            <p:fltVal val="0"/>
                                          </p:val>
                                        </p:tav>
                                        <p:tav tm="100000">
                                          <p:val>
                                            <p:fltVal val="90"/>
                                          </p:val>
                                        </p:tav>
                                      </p:tavLst>
                                    </p:anim>
                                    <p:animEffect transition="out" filter="fade">
                                      <p:cBhvr>
                                        <p:cTn id="455" dur="1000"/>
                                        <p:tgtEl>
                                          <p:spTgt spid="51"/>
                                        </p:tgtEl>
                                      </p:cBhvr>
                                    </p:animEffect>
                                    <p:set>
                                      <p:cBhvr>
                                        <p:cTn id="456" dur="1" fill="hold">
                                          <p:stCondLst>
                                            <p:cond delay="999"/>
                                          </p:stCondLst>
                                        </p:cTn>
                                        <p:tgtEl>
                                          <p:spTgt spid="51"/>
                                        </p:tgtEl>
                                        <p:attrNameLst>
                                          <p:attrName>style.visibility</p:attrName>
                                        </p:attrNameLst>
                                      </p:cBhvr>
                                      <p:to>
                                        <p:strVal val="hidden"/>
                                      </p:to>
                                    </p:set>
                                  </p:childTnLst>
                                </p:cTn>
                              </p:par>
                            </p:childTnLst>
                          </p:cTn>
                        </p:par>
                      </p:childTnLst>
                    </p:cTn>
                  </p:par>
                </p:childTnLst>
              </p:cTn>
              <p:nextCondLst>
                <p:cond evt="onClick" delay="0">
                  <p:tgtEl>
                    <p:spTgt spid="51"/>
                  </p:tgtEl>
                </p:cond>
              </p:nextCondLst>
            </p:seq>
            <p:seq concurrent="1" nextAc="seek">
              <p:cTn id="457" restart="whenNotActive" fill="hold" evtFilter="cancelBubble" nodeType="interactiveSeq">
                <p:stCondLst>
                  <p:cond evt="onClick" delay="0">
                    <p:tgtEl>
                      <p:spTgt spid="52"/>
                    </p:tgtEl>
                  </p:cond>
                </p:stCondLst>
                <p:endSync evt="end" delay="0">
                  <p:rtn val="all"/>
                </p:endSync>
                <p:childTnLst>
                  <p:par>
                    <p:cTn id="458" fill="hold">
                      <p:stCondLst>
                        <p:cond delay="0"/>
                      </p:stCondLst>
                      <p:childTnLst>
                        <p:par>
                          <p:cTn id="459" fill="hold">
                            <p:stCondLst>
                              <p:cond delay="0"/>
                            </p:stCondLst>
                            <p:childTnLst>
                              <p:par>
                                <p:cTn id="460" presetID="31" presetClass="exit" presetSubtype="0" fill="hold" grpId="0" nodeType="withEffect">
                                  <p:stCondLst>
                                    <p:cond delay="0"/>
                                  </p:stCondLst>
                                  <p:childTnLst>
                                    <p:anim calcmode="lin" valueType="num">
                                      <p:cBhvr>
                                        <p:cTn id="461" dur="1000"/>
                                        <p:tgtEl>
                                          <p:spTgt spid="52"/>
                                        </p:tgtEl>
                                        <p:attrNameLst>
                                          <p:attrName>ppt_w</p:attrName>
                                        </p:attrNameLst>
                                      </p:cBhvr>
                                      <p:tavLst>
                                        <p:tav tm="0">
                                          <p:val>
                                            <p:strVal val="ppt_w"/>
                                          </p:val>
                                        </p:tav>
                                        <p:tav tm="100000">
                                          <p:val>
                                            <p:fltVal val="0"/>
                                          </p:val>
                                        </p:tav>
                                      </p:tavLst>
                                    </p:anim>
                                    <p:anim calcmode="lin" valueType="num">
                                      <p:cBhvr>
                                        <p:cTn id="462" dur="1000"/>
                                        <p:tgtEl>
                                          <p:spTgt spid="52"/>
                                        </p:tgtEl>
                                        <p:attrNameLst>
                                          <p:attrName>ppt_h</p:attrName>
                                        </p:attrNameLst>
                                      </p:cBhvr>
                                      <p:tavLst>
                                        <p:tav tm="0">
                                          <p:val>
                                            <p:strVal val="ppt_h"/>
                                          </p:val>
                                        </p:tav>
                                        <p:tav tm="100000">
                                          <p:val>
                                            <p:fltVal val="0"/>
                                          </p:val>
                                        </p:tav>
                                      </p:tavLst>
                                    </p:anim>
                                    <p:anim calcmode="lin" valueType="num">
                                      <p:cBhvr>
                                        <p:cTn id="463" dur="1000"/>
                                        <p:tgtEl>
                                          <p:spTgt spid="52"/>
                                        </p:tgtEl>
                                        <p:attrNameLst>
                                          <p:attrName>style.rotation</p:attrName>
                                        </p:attrNameLst>
                                      </p:cBhvr>
                                      <p:tavLst>
                                        <p:tav tm="0">
                                          <p:val>
                                            <p:fltVal val="0"/>
                                          </p:val>
                                        </p:tav>
                                        <p:tav tm="100000">
                                          <p:val>
                                            <p:fltVal val="90"/>
                                          </p:val>
                                        </p:tav>
                                      </p:tavLst>
                                    </p:anim>
                                    <p:animEffect transition="out" filter="fade">
                                      <p:cBhvr>
                                        <p:cTn id="464" dur="1000"/>
                                        <p:tgtEl>
                                          <p:spTgt spid="52"/>
                                        </p:tgtEl>
                                      </p:cBhvr>
                                    </p:animEffect>
                                    <p:set>
                                      <p:cBhvr>
                                        <p:cTn id="465" dur="1" fill="hold">
                                          <p:stCondLst>
                                            <p:cond delay="999"/>
                                          </p:stCondLst>
                                        </p:cTn>
                                        <p:tgtEl>
                                          <p:spTgt spid="52"/>
                                        </p:tgtEl>
                                        <p:attrNameLst>
                                          <p:attrName>style.visibility</p:attrName>
                                        </p:attrNameLst>
                                      </p:cBhvr>
                                      <p:to>
                                        <p:strVal val="hidden"/>
                                      </p:to>
                                    </p:set>
                                  </p:childTnLst>
                                </p:cTn>
                              </p:par>
                            </p:childTnLst>
                          </p:cTn>
                        </p:par>
                      </p:childTnLst>
                    </p:cTn>
                  </p:par>
                </p:childTnLst>
              </p:cTn>
              <p:nextCondLst>
                <p:cond evt="onClick" delay="0">
                  <p:tgtEl>
                    <p:spTgt spid="52"/>
                  </p:tgtEl>
                </p:cond>
              </p:nextCondLst>
            </p:seq>
            <p:seq concurrent="1" nextAc="seek">
              <p:cTn id="466" restart="whenNotActive" fill="hold" evtFilter="cancelBubble" nodeType="interactiveSeq">
                <p:stCondLst>
                  <p:cond evt="onClick" delay="0">
                    <p:tgtEl>
                      <p:spTgt spid="53"/>
                    </p:tgtEl>
                  </p:cond>
                </p:stCondLst>
                <p:endSync evt="end" delay="0">
                  <p:rtn val="all"/>
                </p:endSync>
                <p:childTnLst>
                  <p:par>
                    <p:cTn id="467" fill="hold">
                      <p:stCondLst>
                        <p:cond delay="0"/>
                      </p:stCondLst>
                      <p:childTnLst>
                        <p:par>
                          <p:cTn id="468" fill="hold">
                            <p:stCondLst>
                              <p:cond delay="0"/>
                            </p:stCondLst>
                            <p:childTnLst>
                              <p:par>
                                <p:cTn id="469" presetID="31" presetClass="exit" presetSubtype="0" fill="hold" grpId="0" nodeType="withEffect">
                                  <p:stCondLst>
                                    <p:cond delay="0"/>
                                  </p:stCondLst>
                                  <p:childTnLst>
                                    <p:anim calcmode="lin" valueType="num">
                                      <p:cBhvr>
                                        <p:cTn id="470" dur="1000"/>
                                        <p:tgtEl>
                                          <p:spTgt spid="53"/>
                                        </p:tgtEl>
                                        <p:attrNameLst>
                                          <p:attrName>ppt_w</p:attrName>
                                        </p:attrNameLst>
                                      </p:cBhvr>
                                      <p:tavLst>
                                        <p:tav tm="0">
                                          <p:val>
                                            <p:strVal val="ppt_w"/>
                                          </p:val>
                                        </p:tav>
                                        <p:tav tm="100000">
                                          <p:val>
                                            <p:fltVal val="0"/>
                                          </p:val>
                                        </p:tav>
                                      </p:tavLst>
                                    </p:anim>
                                    <p:anim calcmode="lin" valueType="num">
                                      <p:cBhvr>
                                        <p:cTn id="471" dur="1000"/>
                                        <p:tgtEl>
                                          <p:spTgt spid="53"/>
                                        </p:tgtEl>
                                        <p:attrNameLst>
                                          <p:attrName>ppt_h</p:attrName>
                                        </p:attrNameLst>
                                      </p:cBhvr>
                                      <p:tavLst>
                                        <p:tav tm="0">
                                          <p:val>
                                            <p:strVal val="ppt_h"/>
                                          </p:val>
                                        </p:tav>
                                        <p:tav tm="100000">
                                          <p:val>
                                            <p:fltVal val="0"/>
                                          </p:val>
                                        </p:tav>
                                      </p:tavLst>
                                    </p:anim>
                                    <p:anim calcmode="lin" valueType="num">
                                      <p:cBhvr>
                                        <p:cTn id="472" dur="1000"/>
                                        <p:tgtEl>
                                          <p:spTgt spid="53"/>
                                        </p:tgtEl>
                                        <p:attrNameLst>
                                          <p:attrName>style.rotation</p:attrName>
                                        </p:attrNameLst>
                                      </p:cBhvr>
                                      <p:tavLst>
                                        <p:tav tm="0">
                                          <p:val>
                                            <p:fltVal val="0"/>
                                          </p:val>
                                        </p:tav>
                                        <p:tav tm="100000">
                                          <p:val>
                                            <p:fltVal val="90"/>
                                          </p:val>
                                        </p:tav>
                                      </p:tavLst>
                                    </p:anim>
                                    <p:animEffect transition="out" filter="fade">
                                      <p:cBhvr>
                                        <p:cTn id="473" dur="1000"/>
                                        <p:tgtEl>
                                          <p:spTgt spid="53"/>
                                        </p:tgtEl>
                                      </p:cBhvr>
                                    </p:animEffect>
                                    <p:set>
                                      <p:cBhvr>
                                        <p:cTn id="474" dur="1" fill="hold">
                                          <p:stCondLst>
                                            <p:cond delay="999"/>
                                          </p:stCondLst>
                                        </p:cTn>
                                        <p:tgtEl>
                                          <p:spTgt spid="53"/>
                                        </p:tgtEl>
                                        <p:attrNameLst>
                                          <p:attrName>style.visibility</p:attrName>
                                        </p:attrNameLst>
                                      </p:cBhvr>
                                      <p:to>
                                        <p:strVal val="hidden"/>
                                      </p:to>
                                    </p:set>
                                  </p:childTnLst>
                                </p:cTn>
                              </p:par>
                            </p:childTnLst>
                          </p:cTn>
                        </p:par>
                      </p:childTnLst>
                    </p:cTn>
                  </p:par>
                </p:childTnLst>
              </p:cTn>
              <p:nextCondLst>
                <p:cond evt="onClick" delay="0">
                  <p:tgtEl>
                    <p:spTgt spid="53"/>
                  </p:tgtEl>
                </p:cond>
              </p:nextCondLst>
            </p:seq>
            <p:seq concurrent="1" nextAc="seek">
              <p:cTn id="475" restart="whenNotActive" fill="hold" evtFilter="cancelBubble" nodeType="interactiveSeq">
                <p:stCondLst>
                  <p:cond evt="onClick" delay="0">
                    <p:tgtEl>
                      <p:spTgt spid="54"/>
                    </p:tgtEl>
                  </p:cond>
                </p:stCondLst>
                <p:endSync evt="end" delay="0">
                  <p:rtn val="all"/>
                </p:endSync>
                <p:childTnLst>
                  <p:par>
                    <p:cTn id="476" fill="hold">
                      <p:stCondLst>
                        <p:cond delay="0"/>
                      </p:stCondLst>
                      <p:childTnLst>
                        <p:par>
                          <p:cTn id="477" fill="hold">
                            <p:stCondLst>
                              <p:cond delay="0"/>
                            </p:stCondLst>
                            <p:childTnLst>
                              <p:par>
                                <p:cTn id="478" presetID="31" presetClass="exit" presetSubtype="0" fill="hold" grpId="0" nodeType="withEffect">
                                  <p:stCondLst>
                                    <p:cond delay="0"/>
                                  </p:stCondLst>
                                  <p:childTnLst>
                                    <p:anim calcmode="lin" valueType="num">
                                      <p:cBhvr>
                                        <p:cTn id="479" dur="1000"/>
                                        <p:tgtEl>
                                          <p:spTgt spid="54"/>
                                        </p:tgtEl>
                                        <p:attrNameLst>
                                          <p:attrName>ppt_w</p:attrName>
                                        </p:attrNameLst>
                                      </p:cBhvr>
                                      <p:tavLst>
                                        <p:tav tm="0">
                                          <p:val>
                                            <p:strVal val="ppt_w"/>
                                          </p:val>
                                        </p:tav>
                                        <p:tav tm="100000">
                                          <p:val>
                                            <p:fltVal val="0"/>
                                          </p:val>
                                        </p:tav>
                                      </p:tavLst>
                                    </p:anim>
                                    <p:anim calcmode="lin" valueType="num">
                                      <p:cBhvr>
                                        <p:cTn id="480" dur="1000"/>
                                        <p:tgtEl>
                                          <p:spTgt spid="54"/>
                                        </p:tgtEl>
                                        <p:attrNameLst>
                                          <p:attrName>ppt_h</p:attrName>
                                        </p:attrNameLst>
                                      </p:cBhvr>
                                      <p:tavLst>
                                        <p:tav tm="0">
                                          <p:val>
                                            <p:strVal val="ppt_h"/>
                                          </p:val>
                                        </p:tav>
                                        <p:tav tm="100000">
                                          <p:val>
                                            <p:fltVal val="0"/>
                                          </p:val>
                                        </p:tav>
                                      </p:tavLst>
                                    </p:anim>
                                    <p:anim calcmode="lin" valueType="num">
                                      <p:cBhvr>
                                        <p:cTn id="481" dur="1000"/>
                                        <p:tgtEl>
                                          <p:spTgt spid="54"/>
                                        </p:tgtEl>
                                        <p:attrNameLst>
                                          <p:attrName>style.rotation</p:attrName>
                                        </p:attrNameLst>
                                      </p:cBhvr>
                                      <p:tavLst>
                                        <p:tav tm="0">
                                          <p:val>
                                            <p:fltVal val="0"/>
                                          </p:val>
                                        </p:tav>
                                        <p:tav tm="100000">
                                          <p:val>
                                            <p:fltVal val="90"/>
                                          </p:val>
                                        </p:tav>
                                      </p:tavLst>
                                    </p:anim>
                                    <p:animEffect transition="out" filter="fade">
                                      <p:cBhvr>
                                        <p:cTn id="482" dur="1000"/>
                                        <p:tgtEl>
                                          <p:spTgt spid="54"/>
                                        </p:tgtEl>
                                      </p:cBhvr>
                                    </p:animEffect>
                                    <p:set>
                                      <p:cBhvr>
                                        <p:cTn id="483" dur="1" fill="hold">
                                          <p:stCondLst>
                                            <p:cond delay="999"/>
                                          </p:stCondLst>
                                        </p:cTn>
                                        <p:tgtEl>
                                          <p:spTgt spid="54"/>
                                        </p:tgtEl>
                                        <p:attrNameLst>
                                          <p:attrName>style.visibility</p:attrName>
                                        </p:attrNameLst>
                                      </p:cBhvr>
                                      <p:to>
                                        <p:strVal val="hidden"/>
                                      </p:to>
                                    </p:set>
                                  </p:childTnLst>
                                </p:cTn>
                              </p:par>
                            </p:childTnLst>
                          </p:cTn>
                        </p:par>
                      </p:childTnLst>
                    </p:cTn>
                  </p:par>
                </p:childTnLst>
              </p:cTn>
              <p:nextCondLst>
                <p:cond evt="onClick" delay="0">
                  <p:tgtEl>
                    <p:spTgt spid="54"/>
                  </p:tgtEl>
                </p:cond>
              </p:nextCondLst>
            </p:seq>
            <p:seq concurrent="1" nextAc="seek">
              <p:cTn id="484" restart="whenNotActive" fill="hold" evtFilter="cancelBubble" nodeType="interactiveSeq">
                <p:stCondLst>
                  <p:cond evt="onClick" delay="0">
                    <p:tgtEl>
                      <p:spTgt spid="55"/>
                    </p:tgtEl>
                  </p:cond>
                </p:stCondLst>
                <p:endSync evt="end" delay="0">
                  <p:rtn val="all"/>
                </p:endSync>
                <p:childTnLst>
                  <p:par>
                    <p:cTn id="485" fill="hold">
                      <p:stCondLst>
                        <p:cond delay="0"/>
                      </p:stCondLst>
                      <p:childTnLst>
                        <p:par>
                          <p:cTn id="486" fill="hold">
                            <p:stCondLst>
                              <p:cond delay="0"/>
                            </p:stCondLst>
                            <p:childTnLst>
                              <p:par>
                                <p:cTn id="487" presetID="31" presetClass="exit" presetSubtype="0" fill="hold" grpId="0" nodeType="withEffect">
                                  <p:stCondLst>
                                    <p:cond delay="0"/>
                                  </p:stCondLst>
                                  <p:childTnLst>
                                    <p:anim calcmode="lin" valueType="num">
                                      <p:cBhvr>
                                        <p:cTn id="488" dur="1000"/>
                                        <p:tgtEl>
                                          <p:spTgt spid="55"/>
                                        </p:tgtEl>
                                        <p:attrNameLst>
                                          <p:attrName>ppt_w</p:attrName>
                                        </p:attrNameLst>
                                      </p:cBhvr>
                                      <p:tavLst>
                                        <p:tav tm="0">
                                          <p:val>
                                            <p:strVal val="ppt_w"/>
                                          </p:val>
                                        </p:tav>
                                        <p:tav tm="100000">
                                          <p:val>
                                            <p:fltVal val="0"/>
                                          </p:val>
                                        </p:tav>
                                      </p:tavLst>
                                    </p:anim>
                                    <p:anim calcmode="lin" valueType="num">
                                      <p:cBhvr>
                                        <p:cTn id="489" dur="1000"/>
                                        <p:tgtEl>
                                          <p:spTgt spid="55"/>
                                        </p:tgtEl>
                                        <p:attrNameLst>
                                          <p:attrName>ppt_h</p:attrName>
                                        </p:attrNameLst>
                                      </p:cBhvr>
                                      <p:tavLst>
                                        <p:tav tm="0">
                                          <p:val>
                                            <p:strVal val="ppt_h"/>
                                          </p:val>
                                        </p:tav>
                                        <p:tav tm="100000">
                                          <p:val>
                                            <p:fltVal val="0"/>
                                          </p:val>
                                        </p:tav>
                                      </p:tavLst>
                                    </p:anim>
                                    <p:anim calcmode="lin" valueType="num">
                                      <p:cBhvr>
                                        <p:cTn id="490" dur="1000"/>
                                        <p:tgtEl>
                                          <p:spTgt spid="55"/>
                                        </p:tgtEl>
                                        <p:attrNameLst>
                                          <p:attrName>style.rotation</p:attrName>
                                        </p:attrNameLst>
                                      </p:cBhvr>
                                      <p:tavLst>
                                        <p:tav tm="0">
                                          <p:val>
                                            <p:fltVal val="0"/>
                                          </p:val>
                                        </p:tav>
                                        <p:tav tm="100000">
                                          <p:val>
                                            <p:fltVal val="90"/>
                                          </p:val>
                                        </p:tav>
                                      </p:tavLst>
                                    </p:anim>
                                    <p:animEffect transition="out" filter="fade">
                                      <p:cBhvr>
                                        <p:cTn id="491" dur="1000"/>
                                        <p:tgtEl>
                                          <p:spTgt spid="55"/>
                                        </p:tgtEl>
                                      </p:cBhvr>
                                    </p:animEffect>
                                    <p:set>
                                      <p:cBhvr>
                                        <p:cTn id="492" dur="1" fill="hold">
                                          <p:stCondLst>
                                            <p:cond delay="999"/>
                                          </p:stCondLst>
                                        </p:cTn>
                                        <p:tgtEl>
                                          <p:spTgt spid="55"/>
                                        </p:tgtEl>
                                        <p:attrNameLst>
                                          <p:attrName>style.visibility</p:attrName>
                                        </p:attrNameLst>
                                      </p:cBhvr>
                                      <p:to>
                                        <p:strVal val="hidden"/>
                                      </p:to>
                                    </p:set>
                                  </p:childTnLst>
                                </p:cTn>
                              </p:par>
                            </p:childTnLst>
                          </p:cTn>
                        </p:par>
                      </p:childTnLst>
                    </p:cTn>
                  </p:par>
                </p:childTnLst>
              </p:cTn>
              <p:nextCondLst>
                <p:cond evt="onClick" delay="0">
                  <p:tgtEl>
                    <p:spTgt spid="55"/>
                  </p:tgtEl>
                </p:cond>
              </p:nextCondLst>
            </p:seq>
            <p:seq concurrent="1" nextAc="seek">
              <p:cTn id="493" restart="whenNotActive" fill="hold" evtFilter="cancelBubble" nodeType="interactiveSeq">
                <p:stCondLst>
                  <p:cond evt="onClick" delay="0">
                    <p:tgtEl>
                      <p:spTgt spid="56"/>
                    </p:tgtEl>
                  </p:cond>
                </p:stCondLst>
                <p:endSync evt="end" delay="0">
                  <p:rtn val="all"/>
                </p:endSync>
                <p:childTnLst>
                  <p:par>
                    <p:cTn id="494" fill="hold">
                      <p:stCondLst>
                        <p:cond delay="0"/>
                      </p:stCondLst>
                      <p:childTnLst>
                        <p:par>
                          <p:cTn id="495" fill="hold">
                            <p:stCondLst>
                              <p:cond delay="0"/>
                            </p:stCondLst>
                            <p:childTnLst>
                              <p:par>
                                <p:cTn id="496" presetID="31" presetClass="exit" presetSubtype="0" fill="hold" grpId="0" nodeType="withEffect">
                                  <p:stCondLst>
                                    <p:cond delay="0"/>
                                  </p:stCondLst>
                                  <p:childTnLst>
                                    <p:anim calcmode="lin" valueType="num">
                                      <p:cBhvr>
                                        <p:cTn id="497" dur="1000"/>
                                        <p:tgtEl>
                                          <p:spTgt spid="56"/>
                                        </p:tgtEl>
                                        <p:attrNameLst>
                                          <p:attrName>ppt_w</p:attrName>
                                        </p:attrNameLst>
                                      </p:cBhvr>
                                      <p:tavLst>
                                        <p:tav tm="0">
                                          <p:val>
                                            <p:strVal val="ppt_w"/>
                                          </p:val>
                                        </p:tav>
                                        <p:tav tm="100000">
                                          <p:val>
                                            <p:fltVal val="0"/>
                                          </p:val>
                                        </p:tav>
                                      </p:tavLst>
                                    </p:anim>
                                    <p:anim calcmode="lin" valueType="num">
                                      <p:cBhvr>
                                        <p:cTn id="498" dur="1000"/>
                                        <p:tgtEl>
                                          <p:spTgt spid="56"/>
                                        </p:tgtEl>
                                        <p:attrNameLst>
                                          <p:attrName>ppt_h</p:attrName>
                                        </p:attrNameLst>
                                      </p:cBhvr>
                                      <p:tavLst>
                                        <p:tav tm="0">
                                          <p:val>
                                            <p:strVal val="ppt_h"/>
                                          </p:val>
                                        </p:tav>
                                        <p:tav tm="100000">
                                          <p:val>
                                            <p:fltVal val="0"/>
                                          </p:val>
                                        </p:tav>
                                      </p:tavLst>
                                    </p:anim>
                                    <p:anim calcmode="lin" valueType="num">
                                      <p:cBhvr>
                                        <p:cTn id="499" dur="1000"/>
                                        <p:tgtEl>
                                          <p:spTgt spid="56"/>
                                        </p:tgtEl>
                                        <p:attrNameLst>
                                          <p:attrName>style.rotation</p:attrName>
                                        </p:attrNameLst>
                                      </p:cBhvr>
                                      <p:tavLst>
                                        <p:tav tm="0">
                                          <p:val>
                                            <p:fltVal val="0"/>
                                          </p:val>
                                        </p:tav>
                                        <p:tav tm="100000">
                                          <p:val>
                                            <p:fltVal val="90"/>
                                          </p:val>
                                        </p:tav>
                                      </p:tavLst>
                                    </p:anim>
                                    <p:animEffect transition="out" filter="fade">
                                      <p:cBhvr>
                                        <p:cTn id="500" dur="1000"/>
                                        <p:tgtEl>
                                          <p:spTgt spid="56"/>
                                        </p:tgtEl>
                                      </p:cBhvr>
                                    </p:animEffect>
                                    <p:set>
                                      <p:cBhvr>
                                        <p:cTn id="501" dur="1" fill="hold">
                                          <p:stCondLst>
                                            <p:cond delay="999"/>
                                          </p:stCondLst>
                                        </p:cTn>
                                        <p:tgtEl>
                                          <p:spTgt spid="56"/>
                                        </p:tgtEl>
                                        <p:attrNameLst>
                                          <p:attrName>style.visibility</p:attrName>
                                        </p:attrNameLst>
                                      </p:cBhvr>
                                      <p:to>
                                        <p:strVal val="hidden"/>
                                      </p:to>
                                    </p:set>
                                  </p:childTnLst>
                                </p:cTn>
                              </p:par>
                            </p:childTnLst>
                          </p:cTn>
                        </p:par>
                      </p:childTnLst>
                    </p:cTn>
                  </p:par>
                </p:childTnLst>
              </p:cTn>
              <p:nextCondLst>
                <p:cond evt="onClick" delay="0">
                  <p:tgtEl>
                    <p:spTgt spid="56"/>
                  </p:tgtEl>
                </p:cond>
              </p:nextCondLst>
            </p:seq>
            <p:seq concurrent="1" nextAc="seek">
              <p:cTn id="502" restart="whenNotActive" fill="hold" evtFilter="cancelBubble" nodeType="interactiveSeq">
                <p:stCondLst>
                  <p:cond evt="onClick" delay="0">
                    <p:tgtEl>
                      <p:spTgt spid="57"/>
                    </p:tgtEl>
                  </p:cond>
                </p:stCondLst>
                <p:endSync evt="end" delay="0">
                  <p:rtn val="all"/>
                </p:endSync>
                <p:childTnLst>
                  <p:par>
                    <p:cTn id="503" fill="hold">
                      <p:stCondLst>
                        <p:cond delay="0"/>
                      </p:stCondLst>
                      <p:childTnLst>
                        <p:par>
                          <p:cTn id="504" fill="hold">
                            <p:stCondLst>
                              <p:cond delay="0"/>
                            </p:stCondLst>
                            <p:childTnLst>
                              <p:par>
                                <p:cTn id="505" presetID="31" presetClass="exit" presetSubtype="0" fill="hold" grpId="0" nodeType="withEffect">
                                  <p:stCondLst>
                                    <p:cond delay="0"/>
                                  </p:stCondLst>
                                  <p:childTnLst>
                                    <p:anim calcmode="lin" valueType="num">
                                      <p:cBhvr>
                                        <p:cTn id="506" dur="1000"/>
                                        <p:tgtEl>
                                          <p:spTgt spid="57"/>
                                        </p:tgtEl>
                                        <p:attrNameLst>
                                          <p:attrName>ppt_w</p:attrName>
                                        </p:attrNameLst>
                                      </p:cBhvr>
                                      <p:tavLst>
                                        <p:tav tm="0">
                                          <p:val>
                                            <p:strVal val="ppt_w"/>
                                          </p:val>
                                        </p:tav>
                                        <p:tav tm="100000">
                                          <p:val>
                                            <p:fltVal val="0"/>
                                          </p:val>
                                        </p:tav>
                                      </p:tavLst>
                                    </p:anim>
                                    <p:anim calcmode="lin" valueType="num">
                                      <p:cBhvr>
                                        <p:cTn id="507" dur="1000"/>
                                        <p:tgtEl>
                                          <p:spTgt spid="57"/>
                                        </p:tgtEl>
                                        <p:attrNameLst>
                                          <p:attrName>ppt_h</p:attrName>
                                        </p:attrNameLst>
                                      </p:cBhvr>
                                      <p:tavLst>
                                        <p:tav tm="0">
                                          <p:val>
                                            <p:strVal val="ppt_h"/>
                                          </p:val>
                                        </p:tav>
                                        <p:tav tm="100000">
                                          <p:val>
                                            <p:fltVal val="0"/>
                                          </p:val>
                                        </p:tav>
                                      </p:tavLst>
                                    </p:anim>
                                    <p:anim calcmode="lin" valueType="num">
                                      <p:cBhvr>
                                        <p:cTn id="508" dur="1000"/>
                                        <p:tgtEl>
                                          <p:spTgt spid="57"/>
                                        </p:tgtEl>
                                        <p:attrNameLst>
                                          <p:attrName>style.rotation</p:attrName>
                                        </p:attrNameLst>
                                      </p:cBhvr>
                                      <p:tavLst>
                                        <p:tav tm="0">
                                          <p:val>
                                            <p:fltVal val="0"/>
                                          </p:val>
                                        </p:tav>
                                        <p:tav tm="100000">
                                          <p:val>
                                            <p:fltVal val="90"/>
                                          </p:val>
                                        </p:tav>
                                      </p:tavLst>
                                    </p:anim>
                                    <p:animEffect transition="out" filter="fade">
                                      <p:cBhvr>
                                        <p:cTn id="509" dur="1000"/>
                                        <p:tgtEl>
                                          <p:spTgt spid="57"/>
                                        </p:tgtEl>
                                      </p:cBhvr>
                                    </p:animEffect>
                                    <p:set>
                                      <p:cBhvr>
                                        <p:cTn id="510" dur="1" fill="hold">
                                          <p:stCondLst>
                                            <p:cond delay="999"/>
                                          </p:stCondLst>
                                        </p:cTn>
                                        <p:tgtEl>
                                          <p:spTgt spid="57"/>
                                        </p:tgtEl>
                                        <p:attrNameLst>
                                          <p:attrName>style.visibility</p:attrName>
                                        </p:attrNameLst>
                                      </p:cBhvr>
                                      <p:to>
                                        <p:strVal val="hidden"/>
                                      </p:to>
                                    </p:set>
                                  </p:childTnLst>
                                </p:cTn>
                              </p:par>
                            </p:childTnLst>
                          </p:cTn>
                        </p:par>
                      </p:childTnLst>
                    </p:cTn>
                  </p:par>
                </p:childTnLst>
              </p:cTn>
              <p:nextCondLst>
                <p:cond evt="onClick" delay="0">
                  <p:tgtEl>
                    <p:spTgt spid="57"/>
                  </p:tgtEl>
                </p:cond>
              </p:nextCondLst>
            </p:seq>
            <p:seq concurrent="1" nextAc="seek">
              <p:cTn id="511" restart="whenNotActive" fill="hold" evtFilter="cancelBubble" nodeType="interactiveSeq">
                <p:stCondLst>
                  <p:cond evt="onClick" delay="0">
                    <p:tgtEl>
                      <p:spTgt spid="58"/>
                    </p:tgtEl>
                  </p:cond>
                </p:stCondLst>
                <p:endSync evt="end" delay="0">
                  <p:rtn val="all"/>
                </p:endSync>
                <p:childTnLst>
                  <p:par>
                    <p:cTn id="512" fill="hold">
                      <p:stCondLst>
                        <p:cond delay="0"/>
                      </p:stCondLst>
                      <p:childTnLst>
                        <p:par>
                          <p:cTn id="513" fill="hold">
                            <p:stCondLst>
                              <p:cond delay="0"/>
                            </p:stCondLst>
                            <p:childTnLst>
                              <p:par>
                                <p:cTn id="514" presetID="31" presetClass="exit" presetSubtype="0" fill="hold" grpId="0" nodeType="withEffect">
                                  <p:stCondLst>
                                    <p:cond delay="0"/>
                                  </p:stCondLst>
                                  <p:childTnLst>
                                    <p:anim calcmode="lin" valueType="num">
                                      <p:cBhvr>
                                        <p:cTn id="515" dur="1000"/>
                                        <p:tgtEl>
                                          <p:spTgt spid="58"/>
                                        </p:tgtEl>
                                        <p:attrNameLst>
                                          <p:attrName>ppt_w</p:attrName>
                                        </p:attrNameLst>
                                      </p:cBhvr>
                                      <p:tavLst>
                                        <p:tav tm="0">
                                          <p:val>
                                            <p:strVal val="ppt_w"/>
                                          </p:val>
                                        </p:tav>
                                        <p:tav tm="100000">
                                          <p:val>
                                            <p:fltVal val="0"/>
                                          </p:val>
                                        </p:tav>
                                      </p:tavLst>
                                    </p:anim>
                                    <p:anim calcmode="lin" valueType="num">
                                      <p:cBhvr>
                                        <p:cTn id="516" dur="1000"/>
                                        <p:tgtEl>
                                          <p:spTgt spid="58"/>
                                        </p:tgtEl>
                                        <p:attrNameLst>
                                          <p:attrName>ppt_h</p:attrName>
                                        </p:attrNameLst>
                                      </p:cBhvr>
                                      <p:tavLst>
                                        <p:tav tm="0">
                                          <p:val>
                                            <p:strVal val="ppt_h"/>
                                          </p:val>
                                        </p:tav>
                                        <p:tav tm="100000">
                                          <p:val>
                                            <p:fltVal val="0"/>
                                          </p:val>
                                        </p:tav>
                                      </p:tavLst>
                                    </p:anim>
                                    <p:anim calcmode="lin" valueType="num">
                                      <p:cBhvr>
                                        <p:cTn id="517" dur="1000"/>
                                        <p:tgtEl>
                                          <p:spTgt spid="58"/>
                                        </p:tgtEl>
                                        <p:attrNameLst>
                                          <p:attrName>style.rotation</p:attrName>
                                        </p:attrNameLst>
                                      </p:cBhvr>
                                      <p:tavLst>
                                        <p:tav tm="0">
                                          <p:val>
                                            <p:fltVal val="0"/>
                                          </p:val>
                                        </p:tav>
                                        <p:tav tm="100000">
                                          <p:val>
                                            <p:fltVal val="90"/>
                                          </p:val>
                                        </p:tav>
                                      </p:tavLst>
                                    </p:anim>
                                    <p:animEffect transition="out" filter="fade">
                                      <p:cBhvr>
                                        <p:cTn id="518" dur="1000"/>
                                        <p:tgtEl>
                                          <p:spTgt spid="58"/>
                                        </p:tgtEl>
                                      </p:cBhvr>
                                    </p:animEffect>
                                    <p:set>
                                      <p:cBhvr>
                                        <p:cTn id="519" dur="1" fill="hold">
                                          <p:stCondLst>
                                            <p:cond delay="999"/>
                                          </p:stCondLst>
                                        </p:cTn>
                                        <p:tgtEl>
                                          <p:spTgt spid="58"/>
                                        </p:tgtEl>
                                        <p:attrNameLst>
                                          <p:attrName>style.visibility</p:attrName>
                                        </p:attrNameLst>
                                      </p:cBhvr>
                                      <p:to>
                                        <p:strVal val="hidden"/>
                                      </p:to>
                                    </p:set>
                                  </p:childTnLst>
                                </p:cTn>
                              </p:par>
                            </p:childTnLst>
                          </p:cTn>
                        </p:par>
                      </p:childTnLst>
                    </p:cTn>
                  </p:par>
                </p:childTnLst>
              </p:cTn>
              <p:nextCondLst>
                <p:cond evt="onClick" delay="0">
                  <p:tgtEl>
                    <p:spTgt spid="58"/>
                  </p:tgtEl>
                </p:cond>
              </p:nextCondLst>
            </p:seq>
            <p:seq concurrent="1" nextAc="seek">
              <p:cTn id="520" restart="whenNotActive" fill="hold" evtFilter="cancelBubble" nodeType="interactiveSeq">
                <p:stCondLst>
                  <p:cond evt="onClick" delay="0">
                    <p:tgtEl>
                      <p:spTgt spid="59"/>
                    </p:tgtEl>
                  </p:cond>
                </p:stCondLst>
                <p:endSync evt="end" delay="0">
                  <p:rtn val="all"/>
                </p:endSync>
                <p:childTnLst>
                  <p:par>
                    <p:cTn id="521" fill="hold">
                      <p:stCondLst>
                        <p:cond delay="0"/>
                      </p:stCondLst>
                      <p:childTnLst>
                        <p:par>
                          <p:cTn id="522" fill="hold">
                            <p:stCondLst>
                              <p:cond delay="0"/>
                            </p:stCondLst>
                            <p:childTnLst>
                              <p:par>
                                <p:cTn id="523" presetID="31" presetClass="exit" presetSubtype="0" fill="hold" grpId="0" nodeType="withEffect">
                                  <p:stCondLst>
                                    <p:cond delay="0"/>
                                  </p:stCondLst>
                                  <p:childTnLst>
                                    <p:anim calcmode="lin" valueType="num">
                                      <p:cBhvr>
                                        <p:cTn id="524" dur="1000"/>
                                        <p:tgtEl>
                                          <p:spTgt spid="59"/>
                                        </p:tgtEl>
                                        <p:attrNameLst>
                                          <p:attrName>ppt_w</p:attrName>
                                        </p:attrNameLst>
                                      </p:cBhvr>
                                      <p:tavLst>
                                        <p:tav tm="0">
                                          <p:val>
                                            <p:strVal val="ppt_w"/>
                                          </p:val>
                                        </p:tav>
                                        <p:tav tm="100000">
                                          <p:val>
                                            <p:fltVal val="0"/>
                                          </p:val>
                                        </p:tav>
                                      </p:tavLst>
                                    </p:anim>
                                    <p:anim calcmode="lin" valueType="num">
                                      <p:cBhvr>
                                        <p:cTn id="525" dur="1000"/>
                                        <p:tgtEl>
                                          <p:spTgt spid="59"/>
                                        </p:tgtEl>
                                        <p:attrNameLst>
                                          <p:attrName>ppt_h</p:attrName>
                                        </p:attrNameLst>
                                      </p:cBhvr>
                                      <p:tavLst>
                                        <p:tav tm="0">
                                          <p:val>
                                            <p:strVal val="ppt_h"/>
                                          </p:val>
                                        </p:tav>
                                        <p:tav tm="100000">
                                          <p:val>
                                            <p:fltVal val="0"/>
                                          </p:val>
                                        </p:tav>
                                      </p:tavLst>
                                    </p:anim>
                                    <p:anim calcmode="lin" valueType="num">
                                      <p:cBhvr>
                                        <p:cTn id="526" dur="1000"/>
                                        <p:tgtEl>
                                          <p:spTgt spid="59"/>
                                        </p:tgtEl>
                                        <p:attrNameLst>
                                          <p:attrName>style.rotation</p:attrName>
                                        </p:attrNameLst>
                                      </p:cBhvr>
                                      <p:tavLst>
                                        <p:tav tm="0">
                                          <p:val>
                                            <p:fltVal val="0"/>
                                          </p:val>
                                        </p:tav>
                                        <p:tav tm="100000">
                                          <p:val>
                                            <p:fltVal val="90"/>
                                          </p:val>
                                        </p:tav>
                                      </p:tavLst>
                                    </p:anim>
                                    <p:animEffect transition="out" filter="fade">
                                      <p:cBhvr>
                                        <p:cTn id="527" dur="1000"/>
                                        <p:tgtEl>
                                          <p:spTgt spid="59"/>
                                        </p:tgtEl>
                                      </p:cBhvr>
                                    </p:animEffect>
                                    <p:set>
                                      <p:cBhvr>
                                        <p:cTn id="528" dur="1" fill="hold">
                                          <p:stCondLst>
                                            <p:cond delay="999"/>
                                          </p:stCondLst>
                                        </p:cTn>
                                        <p:tgtEl>
                                          <p:spTgt spid="59"/>
                                        </p:tgtEl>
                                        <p:attrNameLst>
                                          <p:attrName>style.visibility</p:attrName>
                                        </p:attrNameLst>
                                      </p:cBhvr>
                                      <p:to>
                                        <p:strVal val="hidden"/>
                                      </p:to>
                                    </p:set>
                                  </p:childTnLst>
                                </p:cTn>
                              </p:par>
                            </p:childTnLst>
                          </p:cTn>
                        </p:par>
                      </p:childTnLst>
                    </p:cTn>
                  </p:par>
                </p:childTnLst>
              </p:cTn>
              <p:nextCondLst>
                <p:cond evt="onClick" delay="0">
                  <p:tgtEl>
                    <p:spTgt spid="59"/>
                  </p:tgtEl>
                </p:cond>
              </p:nextCondLst>
            </p:seq>
            <p:seq concurrent="1" nextAc="seek">
              <p:cTn id="529" restart="whenNotActive" fill="hold" evtFilter="cancelBubble" nodeType="interactiveSeq">
                <p:stCondLst>
                  <p:cond evt="onClick" delay="0">
                    <p:tgtEl>
                      <p:spTgt spid="60"/>
                    </p:tgtEl>
                  </p:cond>
                </p:stCondLst>
                <p:endSync evt="end" delay="0">
                  <p:rtn val="all"/>
                </p:endSync>
                <p:childTnLst>
                  <p:par>
                    <p:cTn id="530" fill="hold">
                      <p:stCondLst>
                        <p:cond delay="0"/>
                      </p:stCondLst>
                      <p:childTnLst>
                        <p:par>
                          <p:cTn id="531" fill="hold">
                            <p:stCondLst>
                              <p:cond delay="0"/>
                            </p:stCondLst>
                            <p:childTnLst>
                              <p:par>
                                <p:cTn id="532" presetID="31" presetClass="exit" presetSubtype="0" fill="hold" grpId="0" nodeType="withEffect">
                                  <p:stCondLst>
                                    <p:cond delay="0"/>
                                  </p:stCondLst>
                                  <p:childTnLst>
                                    <p:anim calcmode="lin" valueType="num">
                                      <p:cBhvr>
                                        <p:cTn id="533" dur="1000"/>
                                        <p:tgtEl>
                                          <p:spTgt spid="60"/>
                                        </p:tgtEl>
                                        <p:attrNameLst>
                                          <p:attrName>ppt_w</p:attrName>
                                        </p:attrNameLst>
                                      </p:cBhvr>
                                      <p:tavLst>
                                        <p:tav tm="0">
                                          <p:val>
                                            <p:strVal val="ppt_w"/>
                                          </p:val>
                                        </p:tav>
                                        <p:tav tm="100000">
                                          <p:val>
                                            <p:fltVal val="0"/>
                                          </p:val>
                                        </p:tav>
                                      </p:tavLst>
                                    </p:anim>
                                    <p:anim calcmode="lin" valueType="num">
                                      <p:cBhvr>
                                        <p:cTn id="534" dur="1000"/>
                                        <p:tgtEl>
                                          <p:spTgt spid="60"/>
                                        </p:tgtEl>
                                        <p:attrNameLst>
                                          <p:attrName>ppt_h</p:attrName>
                                        </p:attrNameLst>
                                      </p:cBhvr>
                                      <p:tavLst>
                                        <p:tav tm="0">
                                          <p:val>
                                            <p:strVal val="ppt_h"/>
                                          </p:val>
                                        </p:tav>
                                        <p:tav tm="100000">
                                          <p:val>
                                            <p:fltVal val="0"/>
                                          </p:val>
                                        </p:tav>
                                      </p:tavLst>
                                    </p:anim>
                                    <p:anim calcmode="lin" valueType="num">
                                      <p:cBhvr>
                                        <p:cTn id="535" dur="1000"/>
                                        <p:tgtEl>
                                          <p:spTgt spid="60"/>
                                        </p:tgtEl>
                                        <p:attrNameLst>
                                          <p:attrName>style.rotation</p:attrName>
                                        </p:attrNameLst>
                                      </p:cBhvr>
                                      <p:tavLst>
                                        <p:tav tm="0">
                                          <p:val>
                                            <p:fltVal val="0"/>
                                          </p:val>
                                        </p:tav>
                                        <p:tav tm="100000">
                                          <p:val>
                                            <p:fltVal val="90"/>
                                          </p:val>
                                        </p:tav>
                                      </p:tavLst>
                                    </p:anim>
                                    <p:animEffect transition="out" filter="fade">
                                      <p:cBhvr>
                                        <p:cTn id="536" dur="1000"/>
                                        <p:tgtEl>
                                          <p:spTgt spid="60"/>
                                        </p:tgtEl>
                                      </p:cBhvr>
                                    </p:animEffect>
                                    <p:set>
                                      <p:cBhvr>
                                        <p:cTn id="537" dur="1" fill="hold">
                                          <p:stCondLst>
                                            <p:cond delay="999"/>
                                          </p:stCondLst>
                                        </p:cTn>
                                        <p:tgtEl>
                                          <p:spTgt spid="60"/>
                                        </p:tgtEl>
                                        <p:attrNameLst>
                                          <p:attrName>style.visibility</p:attrName>
                                        </p:attrNameLst>
                                      </p:cBhvr>
                                      <p:to>
                                        <p:strVal val="hidden"/>
                                      </p:to>
                                    </p:set>
                                  </p:childTnLst>
                                </p:cTn>
                              </p:par>
                            </p:childTnLst>
                          </p:cTn>
                        </p:par>
                      </p:childTnLst>
                    </p:cTn>
                  </p:par>
                </p:childTnLst>
              </p:cTn>
              <p:nextCondLst>
                <p:cond evt="onClick" delay="0">
                  <p:tgtEl>
                    <p:spTgt spid="60"/>
                  </p:tgtEl>
                </p:cond>
              </p:nextCondLst>
            </p:seq>
            <p:seq concurrent="1" nextAc="seek">
              <p:cTn id="538" restart="whenNotActive" fill="hold" evtFilter="cancelBubble" nodeType="interactiveSeq">
                <p:stCondLst>
                  <p:cond evt="onClick" delay="0">
                    <p:tgtEl>
                      <p:spTgt spid="61"/>
                    </p:tgtEl>
                  </p:cond>
                </p:stCondLst>
                <p:endSync evt="end" delay="0">
                  <p:rtn val="all"/>
                </p:endSync>
                <p:childTnLst>
                  <p:par>
                    <p:cTn id="539" fill="hold">
                      <p:stCondLst>
                        <p:cond delay="0"/>
                      </p:stCondLst>
                      <p:childTnLst>
                        <p:par>
                          <p:cTn id="540" fill="hold">
                            <p:stCondLst>
                              <p:cond delay="0"/>
                            </p:stCondLst>
                            <p:childTnLst>
                              <p:par>
                                <p:cTn id="541" presetID="31" presetClass="exit" presetSubtype="0" fill="hold" grpId="0" nodeType="withEffect">
                                  <p:stCondLst>
                                    <p:cond delay="0"/>
                                  </p:stCondLst>
                                  <p:childTnLst>
                                    <p:anim calcmode="lin" valueType="num">
                                      <p:cBhvr>
                                        <p:cTn id="542" dur="1000"/>
                                        <p:tgtEl>
                                          <p:spTgt spid="61"/>
                                        </p:tgtEl>
                                        <p:attrNameLst>
                                          <p:attrName>ppt_w</p:attrName>
                                        </p:attrNameLst>
                                      </p:cBhvr>
                                      <p:tavLst>
                                        <p:tav tm="0">
                                          <p:val>
                                            <p:strVal val="ppt_w"/>
                                          </p:val>
                                        </p:tav>
                                        <p:tav tm="100000">
                                          <p:val>
                                            <p:fltVal val="0"/>
                                          </p:val>
                                        </p:tav>
                                      </p:tavLst>
                                    </p:anim>
                                    <p:anim calcmode="lin" valueType="num">
                                      <p:cBhvr>
                                        <p:cTn id="543" dur="1000"/>
                                        <p:tgtEl>
                                          <p:spTgt spid="61"/>
                                        </p:tgtEl>
                                        <p:attrNameLst>
                                          <p:attrName>ppt_h</p:attrName>
                                        </p:attrNameLst>
                                      </p:cBhvr>
                                      <p:tavLst>
                                        <p:tav tm="0">
                                          <p:val>
                                            <p:strVal val="ppt_h"/>
                                          </p:val>
                                        </p:tav>
                                        <p:tav tm="100000">
                                          <p:val>
                                            <p:fltVal val="0"/>
                                          </p:val>
                                        </p:tav>
                                      </p:tavLst>
                                    </p:anim>
                                    <p:anim calcmode="lin" valueType="num">
                                      <p:cBhvr>
                                        <p:cTn id="544" dur="1000"/>
                                        <p:tgtEl>
                                          <p:spTgt spid="61"/>
                                        </p:tgtEl>
                                        <p:attrNameLst>
                                          <p:attrName>style.rotation</p:attrName>
                                        </p:attrNameLst>
                                      </p:cBhvr>
                                      <p:tavLst>
                                        <p:tav tm="0">
                                          <p:val>
                                            <p:fltVal val="0"/>
                                          </p:val>
                                        </p:tav>
                                        <p:tav tm="100000">
                                          <p:val>
                                            <p:fltVal val="90"/>
                                          </p:val>
                                        </p:tav>
                                      </p:tavLst>
                                    </p:anim>
                                    <p:animEffect transition="out" filter="fade">
                                      <p:cBhvr>
                                        <p:cTn id="545" dur="1000"/>
                                        <p:tgtEl>
                                          <p:spTgt spid="61"/>
                                        </p:tgtEl>
                                      </p:cBhvr>
                                    </p:animEffect>
                                    <p:set>
                                      <p:cBhvr>
                                        <p:cTn id="546" dur="1" fill="hold">
                                          <p:stCondLst>
                                            <p:cond delay="999"/>
                                          </p:stCondLst>
                                        </p:cTn>
                                        <p:tgtEl>
                                          <p:spTgt spid="61"/>
                                        </p:tgtEl>
                                        <p:attrNameLst>
                                          <p:attrName>style.visibility</p:attrName>
                                        </p:attrNameLst>
                                      </p:cBhvr>
                                      <p:to>
                                        <p:strVal val="hidden"/>
                                      </p:to>
                                    </p:set>
                                  </p:childTnLst>
                                </p:cTn>
                              </p:par>
                            </p:childTnLst>
                          </p:cTn>
                        </p:par>
                      </p:childTnLst>
                    </p:cTn>
                  </p:par>
                </p:childTnLst>
              </p:cTn>
              <p:nextCondLst>
                <p:cond evt="onClick" delay="0">
                  <p:tgtEl>
                    <p:spTgt spid="61"/>
                  </p:tgtEl>
                </p:cond>
              </p:nextCondLst>
            </p:seq>
            <p:seq concurrent="1" nextAc="seek">
              <p:cTn id="547" restart="whenNotActive" fill="hold" evtFilter="cancelBubble" nodeType="interactiveSeq">
                <p:stCondLst>
                  <p:cond evt="onClick" delay="0">
                    <p:tgtEl>
                      <p:spTgt spid="62"/>
                    </p:tgtEl>
                  </p:cond>
                </p:stCondLst>
                <p:endSync evt="end" delay="0">
                  <p:rtn val="all"/>
                </p:endSync>
                <p:childTnLst>
                  <p:par>
                    <p:cTn id="548" fill="hold">
                      <p:stCondLst>
                        <p:cond delay="0"/>
                      </p:stCondLst>
                      <p:childTnLst>
                        <p:par>
                          <p:cTn id="549" fill="hold">
                            <p:stCondLst>
                              <p:cond delay="0"/>
                            </p:stCondLst>
                            <p:childTnLst>
                              <p:par>
                                <p:cTn id="550" presetID="31" presetClass="exit" presetSubtype="0" fill="hold" grpId="0" nodeType="withEffect">
                                  <p:stCondLst>
                                    <p:cond delay="0"/>
                                  </p:stCondLst>
                                  <p:childTnLst>
                                    <p:anim calcmode="lin" valueType="num">
                                      <p:cBhvr>
                                        <p:cTn id="551" dur="1000"/>
                                        <p:tgtEl>
                                          <p:spTgt spid="62"/>
                                        </p:tgtEl>
                                        <p:attrNameLst>
                                          <p:attrName>ppt_w</p:attrName>
                                        </p:attrNameLst>
                                      </p:cBhvr>
                                      <p:tavLst>
                                        <p:tav tm="0">
                                          <p:val>
                                            <p:strVal val="ppt_w"/>
                                          </p:val>
                                        </p:tav>
                                        <p:tav tm="100000">
                                          <p:val>
                                            <p:fltVal val="0"/>
                                          </p:val>
                                        </p:tav>
                                      </p:tavLst>
                                    </p:anim>
                                    <p:anim calcmode="lin" valueType="num">
                                      <p:cBhvr>
                                        <p:cTn id="552" dur="1000"/>
                                        <p:tgtEl>
                                          <p:spTgt spid="62"/>
                                        </p:tgtEl>
                                        <p:attrNameLst>
                                          <p:attrName>ppt_h</p:attrName>
                                        </p:attrNameLst>
                                      </p:cBhvr>
                                      <p:tavLst>
                                        <p:tav tm="0">
                                          <p:val>
                                            <p:strVal val="ppt_h"/>
                                          </p:val>
                                        </p:tav>
                                        <p:tav tm="100000">
                                          <p:val>
                                            <p:fltVal val="0"/>
                                          </p:val>
                                        </p:tav>
                                      </p:tavLst>
                                    </p:anim>
                                    <p:anim calcmode="lin" valueType="num">
                                      <p:cBhvr>
                                        <p:cTn id="553" dur="1000"/>
                                        <p:tgtEl>
                                          <p:spTgt spid="62"/>
                                        </p:tgtEl>
                                        <p:attrNameLst>
                                          <p:attrName>style.rotation</p:attrName>
                                        </p:attrNameLst>
                                      </p:cBhvr>
                                      <p:tavLst>
                                        <p:tav tm="0">
                                          <p:val>
                                            <p:fltVal val="0"/>
                                          </p:val>
                                        </p:tav>
                                        <p:tav tm="100000">
                                          <p:val>
                                            <p:fltVal val="90"/>
                                          </p:val>
                                        </p:tav>
                                      </p:tavLst>
                                    </p:anim>
                                    <p:animEffect transition="out" filter="fade">
                                      <p:cBhvr>
                                        <p:cTn id="554" dur="1000"/>
                                        <p:tgtEl>
                                          <p:spTgt spid="62"/>
                                        </p:tgtEl>
                                      </p:cBhvr>
                                    </p:animEffect>
                                    <p:set>
                                      <p:cBhvr>
                                        <p:cTn id="555" dur="1" fill="hold">
                                          <p:stCondLst>
                                            <p:cond delay="999"/>
                                          </p:stCondLst>
                                        </p:cTn>
                                        <p:tgtEl>
                                          <p:spTgt spid="62"/>
                                        </p:tgtEl>
                                        <p:attrNameLst>
                                          <p:attrName>style.visibility</p:attrName>
                                        </p:attrNameLst>
                                      </p:cBhvr>
                                      <p:to>
                                        <p:strVal val="hidden"/>
                                      </p:to>
                                    </p:set>
                                  </p:childTnLst>
                                </p:cTn>
                              </p:par>
                            </p:childTnLst>
                          </p:cTn>
                        </p:par>
                      </p:childTnLst>
                    </p:cTn>
                  </p:par>
                </p:childTnLst>
              </p:cTn>
              <p:nextCondLst>
                <p:cond evt="onClick" delay="0">
                  <p:tgtEl>
                    <p:spTgt spid="62"/>
                  </p:tgtEl>
                </p:cond>
              </p:nextCondLst>
            </p:seq>
            <p:seq concurrent="1" nextAc="seek">
              <p:cTn id="556" restart="whenNotActive" fill="hold" evtFilter="cancelBubble" nodeType="interactiveSeq">
                <p:stCondLst>
                  <p:cond evt="onClick" delay="0">
                    <p:tgtEl>
                      <p:spTgt spid="63"/>
                    </p:tgtEl>
                  </p:cond>
                </p:stCondLst>
                <p:endSync evt="end" delay="0">
                  <p:rtn val="all"/>
                </p:endSync>
                <p:childTnLst>
                  <p:par>
                    <p:cTn id="557" fill="hold">
                      <p:stCondLst>
                        <p:cond delay="0"/>
                      </p:stCondLst>
                      <p:childTnLst>
                        <p:par>
                          <p:cTn id="558" fill="hold">
                            <p:stCondLst>
                              <p:cond delay="0"/>
                            </p:stCondLst>
                            <p:childTnLst>
                              <p:par>
                                <p:cTn id="559" presetID="31" presetClass="exit" presetSubtype="0" fill="hold" grpId="0" nodeType="withEffect">
                                  <p:stCondLst>
                                    <p:cond delay="0"/>
                                  </p:stCondLst>
                                  <p:childTnLst>
                                    <p:anim calcmode="lin" valueType="num">
                                      <p:cBhvr>
                                        <p:cTn id="560" dur="1000"/>
                                        <p:tgtEl>
                                          <p:spTgt spid="63"/>
                                        </p:tgtEl>
                                        <p:attrNameLst>
                                          <p:attrName>ppt_w</p:attrName>
                                        </p:attrNameLst>
                                      </p:cBhvr>
                                      <p:tavLst>
                                        <p:tav tm="0">
                                          <p:val>
                                            <p:strVal val="ppt_w"/>
                                          </p:val>
                                        </p:tav>
                                        <p:tav tm="100000">
                                          <p:val>
                                            <p:fltVal val="0"/>
                                          </p:val>
                                        </p:tav>
                                      </p:tavLst>
                                    </p:anim>
                                    <p:anim calcmode="lin" valueType="num">
                                      <p:cBhvr>
                                        <p:cTn id="561" dur="1000"/>
                                        <p:tgtEl>
                                          <p:spTgt spid="63"/>
                                        </p:tgtEl>
                                        <p:attrNameLst>
                                          <p:attrName>ppt_h</p:attrName>
                                        </p:attrNameLst>
                                      </p:cBhvr>
                                      <p:tavLst>
                                        <p:tav tm="0">
                                          <p:val>
                                            <p:strVal val="ppt_h"/>
                                          </p:val>
                                        </p:tav>
                                        <p:tav tm="100000">
                                          <p:val>
                                            <p:fltVal val="0"/>
                                          </p:val>
                                        </p:tav>
                                      </p:tavLst>
                                    </p:anim>
                                    <p:anim calcmode="lin" valueType="num">
                                      <p:cBhvr>
                                        <p:cTn id="562" dur="1000"/>
                                        <p:tgtEl>
                                          <p:spTgt spid="63"/>
                                        </p:tgtEl>
                                        <p:attrNameLst>
                                          <p:attrName>style.rotation</p:attrName>
                                        </p:attrNameLst>
                                      </p:cBhvr>
                                      <p:tavLst>
                                        <p:tav tm="0">
                                          <p:val>
                                            <p:fltVal val="0"/>
                                          </p:val>
                                        </p:tav>
                                        <p:tav tm="100000">
                                          <p:val>
                                            <p:fltVal val="90"/>
                                          </p:val>
                                        </p:tav>
                                      </p:tavLst>
                                    </p:anim>
                                    <p:animEffect transition="out" filter="fade">
                                      <p:cBhvr>
                                        <p:cTn id="563" dur="1000"/>
                                        <p:tgtEl>
                                          <p:spTgt spid="63"/>
                                        </p:tgtEl>
                                      </p:cBhvr>
                                    </p:animEffect>
                                    <p:set>
                                      <p:cBhvr>
                                        <p:cTn id="564" dur="1" fill="hold">
                                          <p:stCondLst>
                                            <p:cond delay="999"/>
                                          </p:stCondLst>
                                        </p:cTn>
                                        <p:tgtEl>
                                          <p:spTgt spid="63"/>
                                        </p:tgtEl>
                                        <p:attrNameLst>
                                          <p:attrName>style.visibility</p:attrName>
                                        </p:attrNameLst>
                                      </p:cBhvr>
                                      <p:to>
                                        <p:strVal val="hidden"/>
                                      </p:to>
                                    </p:set>
                                  </p:childTnLst>
                                </p:cTn>
                              </p:par>
                            </p:childTnLst>
                          </p:cTn>
                        </p:par>
                      </p:childTnLst>
                    </p:cTn>
                  </p:par>
                </p:childTnLst>
              </p:cTn>
              <p:nextCondLst>
                <p:cond evt="onClick" delay="0">
                  <p:tgtEl>
                    <p:spTgt spid="63"/>
                  </p:tgtEl>
                </p:cond>
              </p:nextCondLst>
            </p:seq>
            <p:seq concurrent="1" nextAc="seek">
              <p:cTn id="565" restart="whenNotActive" fill="hold" evtFilter="cancelBubble" nodeType="interactiveSeq">
                <p:stCondLst>
                  <p:cond evt="onClick" delay="0">
                    <p:tgtEl>
                      <p:spTgt spid="64"/>
                    </p:tgtEl>
                  </p:cond>
                </p:stCondLst>
                <p:endSync evt="end" delay="0">
                  <p:rtn val="all"/>
                </p:endSync>
                <p:childTnLst>
                  <p:par>
                    <p:cTn id="566" fill="hold">
                      <p:stCondLst>
                        <p:cond delay="0"/>
                      </p:stCondLst>
                      <p:childTnLst>
                        <p:par>
                          <p:cTn id="567" fill="hold">
                            <p:stCondLst>
                              <p:cond delay="0"/>
                            </p:stCondLst>
                            <p:childTnLst>
                              <p:par>
                                <p:cTn id="568" presetID="31" presetClass="exit" presetSubtype="0" fill="hold" grpId="0" nodeType="withEffect">
                                  <p:stCondLst>
                                    <p:cond delay="0"/>
                                  </p:stCondLst>
                                  <p:childTnLst>
                                    <p:anim calcmode="lin" valueType="num">
                                      <p:cBhvr>
                                        <p:cTn id="569" dur="1000"/>
                                        <p:tgtEl>
                                          <p:spTgt spid="64"/>
                                        </p:tgtEl>
                                        <p:attrNameLst>
                                          <p:attrName>ppt_w</p:attrName>
                                        </p:attrNameLst>
                                      </p:cBhvr>
                                      <p:tavLst>
                                        <p:tav tm="0">
                                          <p:val>
                                            <p:strVal val="ppt_w"/>
                                          </p:val>
                                        </p:tav>
                                        <p:tav tm="100000">
                                          <p:val>
                                            <p:fltVal val="0"/>
                                          </p:val>
                                        </p:tav>
                                      </p:tavLst>
                                    </p:anim>
                                    <p:anim calcmode="lin" valueType="num">
                                      <p:cBhvr>
                                        <p:cTn id="570" dur="1000"/>
                                        <p:tgtEl>
                                          <p:spTgt spid="64"/>
                                        </p:tgtEl>
                                        <p:attrNameLst>
                                          <p:attrName>ppt_h</p:attrName>
                                        </p:attrNameLst>
                                      </p:cBhvr>
                                      <p:tavLst>
                                        <p:tav tm="0">
                                          <p:val>
                                            <p:strVal val="ppt_h"/>
                                          </p:val>
                                        </p:tav>
                                        <p:tav tm="100000">
                                          <p:val>
                                            <p:fltVal val="0"/>
                                          </p:val>
                                        </p:tav>
                                      </p:tavLst>
                                    </p:anim>
                                    <p:anim calcmode="lin" valueType="num">
                                      <p:cBhvr>
                                        <p:cTn id="571" dur="1000"/>
                                        <p:tgtEl>
                                          <p:spTgt spid="64"/>
                                        </p:tgtEl>
                                        <p:attrNameLst>
                                          <p:attrName>style.rotation</p:attrName>
                                        </p:attrNameLst>
                                      </p:cBhvr>
                                      <p:tavLst>
                                        <p:tav tm="0">
                                          <p:val>
                                            <p:fltVal val="0"/>
                                          </p:val>
                                        </p:tav>
                                        <p:tav tm="100000">
                                          <p:val>
                                            <p:fltVal val="90"/>
                                          </p:val>
                                        </p:tav>
                                      </p:tavLst>
                                    </p:anim>
                                    <p:animEffect transition="out" filter="fade">
                                      <p:cBhvr>
                                        <p:cTn id="572" dur="1000"/>
                                        <p:tgtEl>
                                          <p:spTgt spid="64"/>
                                        </p:tgtEl>
                                      </p:cBhvr>
                                    </p:animEffect>
                                    <p:set>
                                      <p:cBhvr>
                                        <p:cTn id="573" dur="1" fill="hold">
                                          <p:stCondLst>
                                            <p:cond delay="999"/>
                                          </p:stCondLst>
                                        </p:cTn>
                                        <p:tgtEl>
                                          <p:spTgt spid="64"/>
                                        </p:tgtEl>
                                        <p:attrNameLst>
                                          <p:attrName>style.visibility</p:attrName>
                                        </p:attrNameLst>
                                      </p:cBhvr>
                                      <p:to>
                                        <p:strVal val="hidden"/>
                                      </p:to>
                                    </p:set>
                                  </p:childTnLst>
                                </p:cTn>
                              </p:par>
                            </p:childTnLst>
                          </p:cTn>
                        </p:par>
                      </p:childTnLst>
                    </p:cTn>
                  </p:par>
                </p:childTnLst>
              </p:cTn>
              <p:nextCondLst>
                <p:cond evt="onClick" delay="0">
                  <p:tgtEl>
                    <p:spTgt spid="64"/>
                  </p:tgtEl>
                </p:cond>
              </p:nextCondLst>
            </p:seq>
            <p:seq concurrent="1" nextAc="seek">
              <p:cTn id="574" restart="whenNotActive" fill="hold" evtFilter="cancelBubble" nodeType="interactiveSeq">
                <p:stCondLst>
                  <p:cond evt="onClick" delay="0">
                    <p:tgtEl>
                      <p:spTgt spid="65"/>
                    </p:tgtEl>
                  </p:cond>
                </p:stCondLst>
                <p:endSync evt="end" delay="0">
                  <p:rtn val="all"/>
                </p:endSync>
                <p:childTnLst>
                  <p:par>
                    <p:cTn id="575" fill="hold">
                      <p:stCondLst>
                        <p:cond delay="0"/>
                      </p:stCondLst>
                      <p:childTnLst>
                        <p:par>
                          <p:cTn id="576" fill="hold">
                            <p:stCondLst>
                              <p:cond delay="0"/>
                            </p:stCondLst>
                            <p:childTnLst>
                              <p:par>
                                <p:cTn id="577" presetID="31" presetClass="exit" presetSubtype="0" fill="hold" grpId="0" nodeType="withEffect">
                                  <p:stCondLst>
                                    <p:cond delay="0"/>
                                  </p:stCondLst>
                                  <p:childTnLst>
                                    <p:anim calcmode="lin" valueType="num">
                                      <p:cBhvr>
                                        <p:cTn id="578" dur="1000"/>
                                        <p:tgtEl>
                                          <p:spTgt spid="65"/>
                                        </p:tgtEl>
                                        <p:attrNameLst>
                                          <p:attrName>ppt_w</p:attrName>
                                        </p:attrNameLst>
                                      </p:cBhvr>
                                      <p:tavLst>
                                        <p:tav tm="0">
                                          <p:val>
                                            <p:strVal val="ppt_w"/>
                                          </p:val>
                                        </p:tav>
                                        <p:tav tm="100000">
                                          <p:val>
                                            <p:fltVal val="0"/>
                                          </p:val>
                                        </p:tav>
                                      </p:tavLst>
                                    </p:anim>
                                    <p:anim calcmode="lin" valueType="num">
                                      <p:cBhvr>
                                        <p:cTn id="579" dur="1000"/>
                                        <p:tgtEl>
                                          <p:spTgt spid="65"/>
                                        </p:tgtEl>
                                        <p:attrNameLst>
                                          <p:attrName>ppt_h</p:attrName>
                                        </p:attrNameLst>
                                      </p:cBhvr>
                                      <p:tavLst>
                                        <p:tav tm="0">
                                          <p:val>
                                            <p:strVal val="ppt_h"/>
                                          </p:val>
                                        </p:tav>
                                        <p:tav tm="100000">
                                          <p:val>
                                            <p:fltVal val="0"/>
                                          </p:val>
                                        </p:tav>
                                      </p:tavLst>
                                    </p:anim>
                                    <p:anim calcmode="lin" valueType="num">
                                      <p:cBhvr>
                                        <p:cTn id="580" dur="1000"/>
                                        <p:tgtEl>
                                          <p:spTgt spid="65"/>
                                        </p:tgtEl>
                                        <p:attrNameLst>
                                          <p:attrName>style.rotation</p:attrName>
                                        </p:attrNameLst>
                                      </p:cBhvr>
                                      <p:tavLst>
                                        <p:tav tm="0">
                                          <p:val>
                                            <p:fltVal val="0"/>
                                          </p:val>
                                        </p:tav>
                                        <p:tav tm="100000">
                                          <p:val>
                                            <p:fltVal val="90"/>
                                          </p:val>
                                        </p:tav>
                                      </p:tavLst>
                                    </p:anim>
                                    <p:animEffect transition="out" filter="fade">
                                      <p:cBhvr>
                                        <p:cTn id="581" dur="1000"/>
                                        <p:tgtEl>
                                          <p:spTgt spid="65"/>
                                        </p:tgtEl>
                                      </p:cBhvr>
                                    </p:animEffect>
                                    <p:set>
                                      <p:cBhvr>
                                        <p:cTn id="582" dur="1" fill="hold">
                                          <p:stCondLst>
                                            <p:cond delay="999"/>
                                          </p:stCondLst>
                                        </p:cTn>
                                        <p:tgtEl>
                                          <p:spTgt spid="65"/>
                                        </p:tgtEl>
                                        <p:attrNameLst>
                                          <p:attrName>style.visibility</p:attrName>
                                        </p:attrNameLst>
                                      </p:cBhvr>
                                      <p:to>
                                        <p:strVal val="hidden"/>
                                      </p:to>
                                    </p:set>
                                  </p:childTnLst>
                                </p:cTn>
                              </p:par>
                            </p:childTnLst>
                          </p:cTn>
                        </p:par>
                      </p:childTnLst>
                    </p:cTn>
                  </p:par>
                </p:childTnLst>
              </p:cTn>
              <p:nextCondLst>
                <p:cond evt="onClick" delay="0">
                  <p:tgtEl>
                    <p:spTgt spid="65"/>
                  </p:tgtEl>
                </p:cond>
              </p:nextCondLst>
            </p:seq>
            <p:seq concurrent="1" nextAc="seek">
              <p:cTn id="583" restart="whenNotActive" fill="hold" evtFilter="cancelBubble" nodeType="interactiveSeq">
                <p:stCondLst>
                  <p:cond evt="onClick" delay="0">
                    <p:tgtEl>
                      <p:spTgt spid="66"/>
                    </p:tgtEl>
                  </p:cond>
                </p:stCondLst>
                <p:endSync evt="end" delay="0">
                  <p:rtn val="all"/>
                </p:endSync>
                <p:childTnLst>
                  <p:par>
                    <p:cTn id="584" fill="hold">
                      <p:stCondLst>
                        <p:cond delay="0"/>
                      </p:stCondLst>
                      <p:childTnLst>
                        <p:par>
                          <p:cTn id="585" fill="hold">
                            <p:stCondLst>
                              <p:cond delay="0"/>
                            </p:stCondLst>
                            <p:childTnLst>
                              <p:par>
                                <p:cTn id="586" presetID="31" presetClass="exit" presetSubtype="0" fill="hold" grpId="0" nodeType="withEffect">
                                  <p:stCondLst>
                                    <p:cond delay="0"/>
                                  </p:stCondLst>
                                  <p:childTnLst>
                                    <p:anim calcmode="lin" valueType="num">
                                      <p:cBhvr>
                                        <p:cTn id="587" dur="1000"/>
                                        <p:tgtEl>
                                          <p:spTgt spid="66"/>
                                        </p:tgtEl>
                                        <p:attrNameLst>
                                          <p:attrName>ppt_w</p:attrName>
                                        </p:attrNameLst>
                                      </p:cBhvr>
                                      <p:tavLst>
                                        <p:tav tm="0">
                                          <p:val>
                                            <p:strVal val="ppt_w"/>
                                          </p:val>
                                        </p:tav>
                                        <p:tav tm="100000">
                                          <p:val>
                                            <p:fltVal val="0"/>
                                          </p:val>
                                        </p:tav>
                                      </p:tavLst>
                                    </p:anim>
                                    <p:anim calcmode="lin" valueType="num">
                                      <p:cBhvr>
                                        <p:cTn id="588" dur="1000"/>
                                        <p:tgtEl>
                                          <p:spTgt spid="66"/>
                                        </p:tgtEl>
                                        <p:attrNameLst>
                                          <p:attrName>ppt_h</p:attrName>
                                        </p:attrNameLst>
                                      </p:cBhvr>
                                      <p:tavLst>
                                        <p:tav tm="0">
                                          <p:val>
                                            <p:strVal val="ppt_h"/>
                                          </p:val>
                                        </p:tav>
                                        <p:tav tm="100000">
                                          <p:val>
                                            <p:fltVal val="0"/>
                                          </p:val>
                                        </p:tav>
                                      </p:tavLst>
                                    </p:anim>
                                    <p:anim calcmode="lin" valueType="num">
                                      <p:cBhvr>
                                        <p:cTn id="589" dur="1000"/>
                                        <p:tgtEl>
                                          <p:spTgt spid="66"/>
                                        </p:tgtEl>
                                        <p:attrNameLst>
                                          <p:attrName>style.rotation</p:attrName>
                                        </p:attrNameLst>
                                      </p:cBhvr>
                                      <p:tavLst>
                                        <p:tav tm="0">
                                          <p:val>
                                            <p:fltVal val="0"/>
                                          </p:val>
                                        </p:tav>
                                        <p:tav tm="100000">
                                          <p:val>
                                            <p:fltVal val="90"/>
                                          </p:val>
                                        </p:tav>
                                      </p:tavLst>
                                    </p:anim>
                                    <p:animEffect transition="out" filter="fade">
                                      <p:cBhvr>
                                        <p:cTn id="590" dur="1000"/>
                                        <p:tgtEl>
                                          <p:spTgt spid="66"/>
                                        </p:tgtEl>
                                      </p:cBhvr>
                                    </p:animEffect>
                                    <p:set>
                                      <p:cBhvr>
                                        <p:cTn id="591" dur="1" fill="hold">
                                          <p:stCondLst>
                                            <p:cond delay="999"/>
                                          </p:stCondLst>
                                        </p:cTn>
                                        <p:tgtEl>
                                          <p:spTgt spid="66"/>
                                        </p:tgtEl>
                                        <p:attrNameLst>
                                          <p:attrName>style.visibility</p:attrName>
                                        </p:attrNameLst>
                                      </p:cBhvr>
                                      <p:to>
                                        <p:strVal val="hidden"/>
                                      </p:to>
                                    </p:set>
                                  </p:childTnLst>
                                </p:cTn>
                              </p:par>
                            </p:childTnLst>
                          </p:cTn>
                        </p:par>
                      </p:childTnLst>
                    </p:cTn>
                  </p:par>
                </p:childTnLst>
              </p:cTn>
              <p:nextCondLst>
                <p:cond evt="onClick" delay="0">
                  <p:tgtEl>
                    <p:spTgt spid="66"/>
                  </p:tgtEl>
                </p:cond>
              </p:nextCondLst>
            </p:seq>
            <p:seq concurrent="1" nextAc="seek">
              <p:cTn id="592" restart="whenNotActive" fill="hold" evtFilter="cancelBubble" nodeType="interactiveSeq">
                <p:stCondLst>
                  <p:cond evt="onClick" delay="0">
                    <p:tgtEl>
                      <p:spTgt spid="67"/>
                    </p:tgtEl>
                  </p:cond>
                </p:stCondLst>
                <p:endSync evt="end" delay="0">
                  <p:rtn val="all"/>
                </p:endSync>
                <p:childTnLst>
                  <p:par>
                    <p:cTn id="593" fill="hold">
                      <p:stCondLst>
                        <p:cond delay="0"/>
                      </p:stCondLst>
                      <p:childTnLst>
                        <p:par>
                          <p:cTn id="594" fill="hold">
                            <p:stCondLst>
                              <p:cond delay="0"/>
                            </p:stCondLst>
                            <p:childTnLst>
                              <p:par>
                                <p:cTn id="595" presetID="31" presetClass="exit" presetSubtype="0" fill="hold" grpId="0" nodeType="withEffect">
                                  <p:stCondLst>
                                    <p:cond delay="0"/>
                                  </p:stCondLst>
                                  <p:childTnLst>
                                    <p:anim calcmode="lin" valueType="num">
                                      <p:cBhvr>
                                        <p:cTn id="596" dur="1000"/>
                                        <p:tgtEl>
                                          <p:spTgt spid="67"/>
                                        </p:tgtEl>
                                        <p:attrNameLst>
                                          <p:attrName>ppt_w</p:attrName>
                                        </p:attrNameLst>
                                      </p:cBhvr>
                                      <p:tavLst>
                                        <p:tav tm="0">
                                          <p:val>
                                            <p:strVal val="ppt_w"/>
                                          </p:val>
                                        </p:tav>
                                        <p:tav tm="100000">
                                          <p:val>
                                            <p:fltVal val="0"/>
                                          </p:val>
                                        </p:tav>
                                      </p:tavLst>
                                    </p:anim>
                                    <p:anim calcmode="lin" valueType="num">
                                      <p:cBhvr>
                                        <p:cTn id="597" dur="1000"/>
                                        <p:tgtEl>
                                          <p:spTgt spid="67"/>
                                        </p:tgtEl>
                                        <p:attrNameLst>
                                          <p:attrName>ppt_h</p:attrName>
                                        </p:attrNameLst>
                                      </p:cBhvr>
                                      <p:tavLst>
                                        <p:tav tm="0">
                                          <p:val>
                                            <p:strVal val="ppt_h"/>
                                          </p:val>
                                        </p:tav>
                                        <p:tav tm="100000">
                                          <p:val>
                                            <p:fltVal val="0"/>
                                          </p:val>
                                        </p:tav>
                                      </p:tavLst>
                                    </p:anim>
                                    <p:anim calcmode="lin" valueType="num">
                                      <p:cBhvr>
                                        <p:cTn id="598" dur="1000"/>
                                        <p:tgtEl>
                                          <p:spTgt spid="67"/>
                                        </p:tgtEl>
                                        <p:attrNameLst>
                                          <p:attrName>style.rotation</p:attrName>
                                        </p:attrNameLst>
                                      </p:cBhvr>
                                      <p:tavLst>
                                        <p:tav tm="0">
                                          <p:val>
                                            <p:fltVal val="0"/>
                                          </p:val>
                                        </p:tav>
                                        <p:tav tm="100000">
                                          <p:val>
                                            <p:fltVal val="90"/>
                                          </p:val>
                                        </p:tav>
                                      </p:tavLst>
                                    </p:anim>
                                    <p:animEffect transition="out" filter="fade">
                                      <p:cBhvr>
                                        <p:cTn id="599" dur="1000"/>
                                        <p:tgtEl>
                                          <p:spTgt spid="67"/>
                                        </p:tgtEl>
                                      </p:cBhvr>
                                    </p:animEffect>
                                    <p:set>
                                      <p:cBhvr>
                                        <p:cTn id="600" dur="1" fill="hold">
                                          <p:stCondLst>
                                            <p:cond delay="999"/>
                                          </p:stCondLst>
                                        </p:cTn>
                                        <p:tgtEl>
                                          <p:spTgt spid="67"/>
                                        </p:tgtEl>
                                        <p:attrNameLst>
                                          <p:attrName>style.visibility</p:attrName>
                                        </p:attrNameLst>
                                      </p:cBhvr>
                                      <p:to>
                                        <p:strVal val="hidden"/>
                                      </p:to>
                                    </p:set>
                                  </p:childTnLst>
                                </p:cTn>
                              </p:par>
                            </p:childTnLst>
                          </p:cTn>
                        </p:par>
                      </p:childTnLst>
                    </p:cTn>
                  </p:par>
                </p:childTnLst>
              </p:cTn>
              <p:nextCondLst>
                <p:cond evt="onClick" delay="0">
                  <p:tgtEl>
                    <p:spTgt spid="67"/>
                  </p:tgtEl>
                </p:cond>
              </p:nextCondLst>
            </p:seq>
            <p:seq concurrent="1" nextAc="seek">
              <p:cTn id="601" restart="whenNotActive" fill="hold" evtFilter="cancelBubble" nodeType="interactiveSeq">
                <p:stCondLst>
                  <p:cond evt="onClick" delay="0">
                    <p:tgtEl>
                      <p:spTgt spid="68"/>
                    </p:tgtEl>
                  </p:cond>
                </p:stCondLst>
                <p:endSync evt="end" delay="0">
                  <p:rtn val="all"/>
                </p:endSync>
                <p:childTnLst>
                  <p:par>
                    <p:cTn id="602" fill="hold">
                      <p:stCondLst>
                        <p:cond delay="0"/>
                      </p:stCondLst>
                      <p:childTnLst>
                        <p:par>
                          <p:cTn id="603" fill="hold">
                            <p:stCondLst>
                              <p:cond delay="0"/>
                            </p:stCondLst>
                            <p:childTnLst>
                              <p:par>
                                <p:cTn id="604" presetID="31" presetClass="exit" presetSubtype="0" fill="hold" grpId="0" nodeType="withEffect">
                                  <p:stCondLst>
                                    <p:cond delay="0"/>
                                  </p:stCondLst>
                                  <p:childTnLst>
                                    <p:anim calcmode="lin" valueType="num">
                                      <p:cBhvr>
                                        <p:cTn id="605" dur="1000"/>
                                        <p:tgtEl>
                                          <p:spTgt spid="68"/>
                                        </p:tgtEl>
                                        <p:attrNameLst>
                                          <p:attrName>ppt_w</p:attrName>
                                        </p:attrNameLst>
                                      </p:cBhvr>
                                      <p:tavLst>
                                        <p:tav tm="0">
                                          <p:val>
                                            <p:strVal val="ppt_w"/>
                                          </p:val>
                                        </p:tav>
                                        <p:tav tm="100000">
                                          <p:val>
                                            <p:fltVal val="0"/>
                                          </p:val>
                                        </p:tav>
                                      </p:tavLst>
                                    </p:anim>
                                    <p:anim calcmode="lin" valueType="num">
                                      <p:cBhvr>
                                        <p:cTn id="606" dur="1000"/>
                                        <p:tgtEl>
                                          <p:spTgt spid="68"/>
                                        </p:tgtEl>
                                        <p:attrNameLst>
                                          <p:attrName>ppt_h</p:attrName>
                                        </p:attrNameLst>
                                      </p:cBhvr>
                                      <p:tavLst>
                                        <p:tav tm="0">
                                          <p:val>
                                            <p:strVal val="ppt_h"/>
                                          </p:val>
                                        </p:tav>
                                        <p:tav tm="100000">
                                          <p:val>
                                            <p:fltVal val="0"/>
                                          </p:val>
                                        </p:tav>
                                      </p:tavLst>
                                    </p:anim>
                                    <p:anim calcmode="lin" valueType="num">
                                      <p:cBhvr>
                                        <p:cTn id="607" dur="1000"/>
                                        <p:tgtEl>
                                          <p:spTgt spid="68"/>
                                        </p:tgtEl>
                                        <p:attrNameLst>
                                          <p:attrName>style.rotation</p:attrName>
                                        </p:attrNameLst>
                                      </p:cBhvr>
                                      <p:tavLst>
                                        <p:tav tm="0">
                                          <p:val>
                                            <p:fltVal val="0"/>
                                          </p:val>
                                        </p:tav>
                                        <p:tav tm="100000">
                                          <p:val>
                                            <p:fltVal val="90"/>
                                          </p:val>
                                        </p:tav>
                                      </p:tavLst>
                                    </p:anim>
                                    <p:animEffect transition="out" filter="fade">
                                      <p:cBhvr>
                                        <p:cTn id="608" dur="1000"/>
                                        <p:tgtEl>
                                          <p:spTgt spid="68"/>
                                        </p:tgtEl>
                                      </p:cBhvr>
                                    </p:animEffect>
                                    <p:set>
                                      <p:cBhvr>
                                        <p:cTn id="609" dur="1" fill="hold">
                                          <p:stCondLst>
                                            <p:cond delay="999"/>
                                          </p:stCondLst>
                                        </p:cTn>
                                        <p:tgtEl>
                                          <p:spTgt spid="68"/>
                                        </p:tgtEl>
                                        <p:attrNameLst>
                                          <p:attrName>style.visibility</p:attrName>
                                        </p:attrNameLst>
                                      </p:cBhvr>
                                      <p:to>
                                        <p:strVal val="hidden"/>
                                      </p:to>
                                    </p:set>
                                  </p:childTnLst>
                                </p:cTn>
                              </p:par>
                            </p:childTnLst>
                          </p:cTn>
                        </p:par>
                      </p:childTnLst>
                    </p:cTn>
                  </p:par>
                </p:childTnLst>
              </p:cTn>
              <p:nextCondLst>
                <p:cond evt="onClick" delay="0">
                  <p:tgtEl>
                    <p:spTgt spid="68"/>
                  </p:tgtEl>
                </p:cond>
              </p:nextCondLst>
            </p:seq>
            <p:seq concurrent="1" nextAc="seek">
              <p:cTn id="610" restart="whenNotActive" fill="hold" evtFilter="cancelBubble" nodeType="interactiveSeq">
                <p:stCondLst>
                  <p:cond evt="onClick" delay="0">
                    <p:tgtEl>
                      <p:spTgt spid="69"/>
                    </p:tgtEl>
                  </p:cond>
                </p:stCondLst>
                <p:endSync evt="end" delay="0">
                  <p:rtn val="all"/>
                </p:endSync>
                <p:childTnLst>
                  <p:par>
                    <p:cTn id="611" fill="hold">
                      <p:stCondLst>
                        <p:cond delay="0"/>
                      </p:stCondLst>
                      <p:childTnLst>
                        <p:par>
                          <p:cTn id="612" fill="hold">
                            <p:stCondLst>
                              <p:cond delay="0"/>
                            </p:stCondLst>
                            <p:childTnLst>
                              <p:par>
                                <p:cTn id="613" presetID="31" presetClass="exit" presetSubtype="0" fill="hold" grpId="0" nodeType="withEffect">
                                  <p:stCondLst>
                                    <p:cond delay="0"/>
                                  </p:stCondLst>
                                  <p:childTnLst>
                                    <p:anim calcmode="lin" valueType="num">
                                      <p:cBhvr>
                                        <p:cTn id="614" dur="1000"/>
                                        <p:tgtEl>
                                          <p:spTgt spid="69"/>
                                        </p:tgtEl>
                                        <p:attrNameLst>
                                          <p:attrName>ppt_w</p:attrName>
                                        </p:attrNameLst>
                                      </p:cBhvr>
                                      <p:tavLst>
                                        <p:tav tm="0">
                                          <p:val>
                                            <p:strVal val="ppt_w"/>
                                          </p:val>
                                        </p:tav>
                                        <p:tav tm="100000">
                                          <p:val>
                                            <p:fltVal val="0"/>
                                          </p:val>
                                        </p:tav>
                                      </p:tavLst>
                                    </p:anim>
                                    <p:anim calcmode="lin" valueType="num">
                                      <p:cBhvr>
                                        <p:cTn id="615" dur="1000"/>
                                        <p:tgtEl>
                                          <p:spTgt spid="69"/>
                                        </p:tgtEl>
                                        <p:attrNameLst>
                                          <p:attrName>ppt_h</p:attrName>
                                        </p:attrNameLst>
                                      </p:cBhvr>
                                      <p:tavLst>
                                        <p:tav tm="0">
                                          <p:val>
                                            <p:strVal val="ppt_h"/>
                                          </p:val>
                                        </p:tav>
                                        <p:tav tm="100000">
                                          <p:val>
                                            <p:fltVal val="0"/>
                                          </p:val>
                                        </p:tav>
                                      </p:tavLst>
                                    </p:anim>
                                    <p:anim calcmode="lin" valueType="num">
                                      <p:cBhvr>
                                        <p:cTn id="616" dur="1000"/>
                                        <p:tgtEl>
                                          <p:spTgt spid="69"/>
                                        </p:tgtEl>
                                        <p:attrNameLst>
                                          <p:attrName>style.rotation</p:attrName>
                                        </p:attrNameLst>
                                      </p:cBhvr>
                                      <p:tavLst>
                                        <p:tav tm="0">
                                          <p:val>
                                            <p:fltVal val="0"/>
                                          </p:val>
                                        </p:tav>
                                        <p:tav tm="100000">
                                          <p:val>
                                            <p:fltVal val="90"/>
                                          </p:val>
                                        </p:tav>
                                      </p:tavLst>
                                    </p:anim>
                                    <p:animEffect transition="out" filter="fade">
                                      <p:cBhvr>
                                        <p:cTn id="617" dur="1000"/>
                                        <p:tgtEl>
                                          <p:spTgt spid="69"/>
                                        </p:tgtEl>
                                      </p:cBhvr>
                                    </p:animEffect>
                                    <p:set>
                                      <p:cBhvr>
                                        <p:cTn id="618" dur="1" fill="hold">
                                          <p:stCondLst>
                                            <p:cond delay="999"/>
                                          </p:stCondLst>
                                        </p:cTn>
                                        <p:tgtEl>
                                          <p:spTgt spid="69"/>
                                        </p:tgtEl>
                                        <p:attrNameLst>
                                          <p:attrName>style.visibility</p:attrName>
                                        </p:attrNameLst>
                                      </p:cBhvr>
                                      <p:to>
                                        <p:strVal val="hidden"/>
                                      </p:to>
                                    </p:set>
                                  </p:childTnLst>
                                </p:cTn>
                              </p:par>
                            </p:childTnLst>
                          </p:cTn>
                        </p:par>
                      </p:childTnLst>
                    </p:cTn>
                  </p:par>
                </p:childTnLst>
              </p:cTn>
              <p:nextCondLst>
                <p:cond evt="onClick" delay="0">
                  <p:tgtEl>
                    <p:spTgt spid="69"/>
                  </p:tgtEl>
                </p:cond>
              </p:nextCondLst>
            </p:seq>
            <p:seq concurrent="1" nextAc="seek">
              <p:cTn id="619" restart="whenNotActive" fill="hold" evtFilter="cancelBubble" nodeType="interactiveSeq">
                <p:stCondLst>
                  <p:cond evt="onClick" delay="0">
                    <p:tgtEl>
                      <p:spTgt spid="70"/>
                    </p:tgtEl>
                  </p:cond>
                </p:stCondLst>
                <p:endSync evt="end" delay="0">
                  <p:rtn val="all"/>
                </p:endSync>
                <p:childTnLst>
                  <p:par>
                    <p:cTn id="620" fill="hold">
                      <p:stCondLst>
                        <p:cond delay="0"/>
                      </p:stCondLst>
                      <p:childTnLst>
                        <p:par>
                          <p:cTn id="621" fill="hold">
                            <p:stCondLst>
                              <p:cond delay="0"/>
                            </p:stCondLst>
                            <p:childTnLst>
                              <p:par>
                                <p:cTn id="622" presetID="31" presetClass="exit" presetSubtype="0" fill="hold" grpId="0" nodeType="withEffect">
                                  <p:stCondLst>
                                    <p:cond delay="0"/>
                                  </p:stCondLst>
                                  <p:childTnLst>
                                    <p:anim calcmode="lin" valueType="num">
                                      <p:cBhvr>
                                        <p:cTn id="623" dur="1000"/>
                                        <p:tgtEl>
                                          <p:spTgt spid="70"/>
                                        </p:tgtEl>
                                        <p:attrNameLst>
                                          <p:attrName>ppt_w</p:attrName>
                                        </p:attrNameLst>
                                      </p:cBhvr>
                                      <p:tavLst>
                                        <p:tav tm="0">
                                          <p:val>
                                            <p:strVal val="ppt_w"/>
                                          </p:val>
                                        </p:tav>
                                        <p:tav tm="100000">
                                          <p:val>
                                            <p:fltVal val="0"/>
                                          </p:val>
                                        </p:tav>
                                      </p:tavLst>
                                    </p:anim>
                                    <p:anim calcmode="lin" valueType="num">
                                      <p:cBhvr>
                                        <p:cTn id="624" dur="1000"/>
                                        <p:tgtEl>
                                          <p:spTgt spid="70"/>
                                        </p:tgtEl>
                                        <p:attrNameLst>
                                          <p:attrName>ppt_h</p:attrName>
                                        </p:attrNameLst>
                                      </p:cBhvr>
                                      <p:tavLst>
                                        <p:tav tm="0">
                                          <p:val>
                                            <p:strVal val="ppt_h"/>
                                          </p:val>
                                        </p:tav>
                                        <p:tav tm="100000">
                                          <p:val>
                                            <p:fltVal val="0"/>
                                          </p:val>
                                        </p:tav>
                                      </p:tavLst>
                                    </p:anim>
                                    <p:anim calcmode="lin" valueType="num">
                                      <p:cBhvr>
                                        <p:cTn id="625" dur="1000"/>
                                        <p:tgtEl>
                                          <p:spTgt spid="70"/>
                                        </p:tgtEl>
                                        <p:attrNameLst>
                                          <p:attrName>style.rotation</p:attrName>
                                        </p:attrNameLst>
                                      </p:cBhvr>
                                      <p:tavLst>
                                        <p:tav tm="0">
                                          <p:val>
                                            <p:fltVal val="0"/>
                                          </p:val>
                                        </p:tav>
                                        <p:tav tm="100000">
                                          <p:val>
                                            <p:fltVal val="90"/>
                                          </p:val>
                                        </p:tav>
                                      </p:tavLst>
                                    </p:anim>
                                    <p:animEffect transition="out" filter="fade">
                                      <p:cBhvr>
                                        <p:cTn id="626" dur="1000"/>
                                        <p:tgtEl>
                                          <p:spTgt spid="70"/>
                                        </p:tgtEl>
                                      </p:cBhvr>
                                    </p:animEffect>
                                    <p:set>
                                      <p:cBhvr>
                                        <p:cTn id="627" dur="1" fill="hold">
                                          <p:stCondLst>
                                            <p:cond delay="999"/>
                                          </p:stCondLst>
                                        </p:cTn>
                                        <p:tgtEl>
                                          <p:spTgt spid="70"/>
                                        </p:tgtEl>
                                        <p:attrNameLst>
                                          <p:attrName>style.visibility</p:attrName>
                                        </p:attrNameLst>
                                      </p:cBhvr>
                                      <p:to>
                                        <p:strVal val="hidden"/>
                                      </p:to>
                                    </p:set>
                                  </p:childTnLst>
                                </p:cTn>
                              </p:par>
                            </p:childTnLst>
                          </p:cTn>
                        </p:par>
                      </p:childTnLst>
                    </p:cTn>
                  </p:par>
                </p:childTnLst>
              </p:cTn>
              <p:nextCondLst>
                <p:cond evt="onClick" delay="0">
                  <p:tgtEl>
                    <p:spTgt spid="70"/>
                  </p:tgtEl>
                </p:cond>
              </p:nextCondLst>
            </p:seq>
            <p:seq concurrent="1" nextAc="seek">
              <p:cTn id="628" restart="whenNotActive" fill="hold" evtFilter="cancelBubble" nodeType="interactiveSeq">
                <p:stCondLst>
                  <p:cond evt="onClick" delay="0">
                    <p:tgtEl>
                      <p:spTgt spid="71"/>
                    </p:tgtEl>
                  </p:cond>
                </p:stCondLst>
                <p:endSync evt="end" delay="0">
                  <p:rtn val="all"/>
                </p:endSync>
                <p:childTnLst>
                  <p:par>
                    <p:cTn id="629" fill="hold">
                      <p:stCondLst>
                        <p:cond delay="0"/>
                      </p:stCondLst>
                      <p:childTnLst>
                        <p:par>
                          <p:cTn id="630" fill="hold">
                            <p:stCondLst>
                              <p:cond delay="0"/>
                            </p:stCondLst>
                            <p:childTnLst>
                              <p:par>
                                <p:cTn id="631" presetID="31" presetClass="exit" presetSubtype="0" fill="hold" grpId="0" nodeType="withEffect">
                                  <p:stCondLst>
                                    <p:cond delay="0"/>
                                  </p:stCondLst>
                                  <p:childTnLst>
                                    <p:anim calcmode="lin" valueType="num">
                                      <p:cBhvr>
                                        <p:cTn id="632" dur="1000"/>
                                        <p:tgtEl>
                                          <p:spTgt spid="71"/>
                                        </p:tgtEl>
                                        <p:attrNameLst>
                                          <p:attrName>ppt_w</p:attrName>
                                        </p:attrNameLst>
                                      </p:cBhvr>
                                      <p:tavLst>
                                        <p:tav tm="0">
                                          <p:val>
                                            <p:strVal val="ppt_w"/>
                                          </p:val>
                                        </p:tav>
                                        <p:tav tm="100000">
                                          <p:val>
                                            <p:fltVal val="0"/>
                                          </p:val>
                                        </p:tav>
                                      </p:tavLst>
                                    </p:anim>
                                    <p:anim calcmode="lin" valueType="num">
                                      <p:cBhvr>
                                        <p:cTn id="633" dur="1000"/>
                                        <p:tgtEl>
                                          <p:spTgt spid="71"/>
                                        </p:tgtEl>
                                        <p:attrNameLst>
                                          <p:attrName>ppt_h</p:attrName>
                                        </p:attrNameLst>
                                      </p:cBhvr>
                                      <p:tavLst>
                                        <p:tav tm="0">
                                          <p:val>
                                            <p:strVal val="ppt_h"/>
                                          </p:val>
                                        </p:tav>
                                        <p:tav tm="100000">
                                          <p:val>
                                            <p:fltVal val="0"/>
                                          </p:val>
                                        </p:tav>
                                      </p:tavLst>
                                    </p:anim>
                                    <p:anim calcmode="lin" valueType="num">
                                      <p:cBhvr>
                                        <p:cTn id="634" dur="1000"/>
                                        <p:tgtEl>
                                          <p:spTgt spid="71"/>
                                        </p:tgtEl>
                                        <p:attrNameLst>
                                          <p:attrName>style.rotation</p:attrName>
                                        </p:attrNameLst>
                                      </p:cBhvr>
                                      <p:tavLst>
                                        <p:tav tm="0">
                                          <p:val>
                                            <p:fltVal val="0"/>
                                          </p:val>
                                        </p:tav>
                                        <p:tav tm="100000">
                                          <p:val>
                                            <p:fltVal val="90"/>
                                          </p:val>
                                        </p:tav>
                                      </p:tavLst>
                                    </p:anim>
                                    <p:animEffect transition="out" filter="fade">
                                      <p:cBhvr>
                                        <p:cTn id="635" dur="1000"/>
                                        <p:tgtEl>
                                          <p:spTgt spid="71"/>
                                        </p:tgtEl>
                                      </p:cBhvr>
                                    </p:animEffect>
                                    <p:set>
                                      <p:cBhvr>
                                        <p:cTn id="636" dur="1" fill="hold">
                                          <p:stCondLst>
                                            <p:cond delay="999"/>
                                          </p:stCondLst>
                                        </p:cTn>
                                        <p:tgtEl>
                                          <p:spTgt spid="71"/>
                                        </p:tgtEl>
                                        <p:attrNameLst>
                                          <p:attrName>style.visibility</p:attrName>
                                        </p:attrNameLst>
                                      </p:cBhvr>
                                      <p:to>
                                        <p:strVal val="hidden"/>
                                      </p:to>
                                    </p:set>
                                  </p:childTnLst>
                                </p:cTn>
                              </p:par>
                            </p:childTnLst>
                          </p:cTn>
                        </p:par>
                      </p:childTnLst>
                    </p:cTn>
                  </p:par>
                </p:childTnLst>
              </p:cTn>
              <p:nextCondLst>
                <p:cond evt="onClick" delay="0">
                  <p:tgtEl>
                    <p:spTgt spid="71"/>
                  </p:tgtEl>
                </p:cond>
              </p:nextCondLst>
            </p:seq>
            <p:seq concurrent="1" nextAc="seek">
              <p:cTn id="637" restart="whenNotActive" fill="hold" evtFilter="cancelBubble" nodeType="interactiveSeq">
                <p:stCondLst>
                  <p:cond evt="onClick" delay="0">
                    <p:tgtEl>
                      <p:spTgt spid="72"/>
                    </p:tgtEl>
                  </p:cond>
                </p:stCondLst>
                <p:endSync evt="end" delay="0">
                  <p:rtn val="all"/>
                </p:endSync>
                <p:childTnLst>
                  <p:par>
                    <p:cTn id="638" fill="hold">
                      <p:stCondLst>
                        <p:cond delay="0"/>
                      </p:stCondLst>
                      <p:childTnLst>
                        <p:par>
                          <p:cTn id="639" fill="hold">
                            <p:stCondLst>
                              <p:cond delay="0"/>
                            </p:stCondLst>
                            <p:childTnLst>
                              <p:par>
                                <p:cTn id="640" presetID="31" presetClass="exit" presetSubtype="0" fill="hold" grpId="0" nodeType="withEffect">
                                  <p:stCondLst>
                                    <p:cond delay="0"/>
                                  </p:stCondLst>
                                  <p:childTnLst>
                                    <p:anim calcmode="lin" valueType="num">
                                      <p:cBhvr>
                                        <p:cTn id="641" dur="1000"/>
                                        <p:tgtEl>
                                          <p:spTgt spid="72"/>
                                        </p:tgtEl>
                                        <p:attrNameLst>
                                          <p:attrName>ppt_w</p:attrName>
                                        </p:attrNameLst>
                                      </p:cBhvr>
                                      <p:tavLst>
                                        <p:tav tm="0">
                                          <p:val>
                                            <p:strVal val="ppt_w"/>
                                          </p:val>
                                        </p:tav>
                                        <p:tav tm="100000">
                                          <p:val>
                                            <p:fltVal val="0"/>
                                          </p:val>
                                        </p:tav>
                                      </p:tavLst>
                                    </p:anim>
                                    <p:anim calcmode="lin" valueType="num">
                                      <p:cBhvr>
                                        <p:cTn id="642" dur="1000"/>
                                        <p:tgtEl>
                                          <p:spTgt spid="72"/>
                                        </p:tgtEl>
                                        <p:attrNameLst>
                                          <p:attrName>ppt_h</p:attrName>
                                        </p:attrNameLst>
                                      </p:cBhvr>
                                      <p:tavLst>
                                        <p:tav tm="0">
                                          <p:val>
                                            <p:strVal val="ppt_h"/>
                                          </p:val>
                                        </p:tav>
                                        <p:tav tm="100000">
                                          <p:val>
                                            <p:fltVal val="0"/>
                                          </p:val>
                                        </p:tav>
                                      </p:tavLst>
                                    </p:anim>
                                    <p:anim calcmode="lin" valueType="num">
                                      <p:cBhvr>
                                        <p:cTn id="643" dur="1000"/>
                                        <p:tgtEl>
                                          <p:spTgt spid="72"/>
                                        </p:tgtEl>
                                        <p:attrNameLst>
                                          <p:attrName>style.rotation</p:attrName>
                                        </p:attrNameLst>
                                      </p:cBhvr>
                                      <p:tavLst>
                                        <p:tav tm="0">
                                          <p:val>
                                            <p:fltVal val="0"/>
                                          </p:val>
                                        </p:tav>
                                        <p:tav tm="100000">
                                          <p:val>
                                            <p:fltVal val="90"/>
                                          </p:val>
                                        </p:tav>
                                      </p:tavLst>
                                    </p:anim>
                                    <p:animEffect transition="out" filter="fade">
                                      <p:cBhvr>
                                        <p:cTn id="644" dur="1000"/>
                                        <p:tgtEl>
                                          <p:spTgt spid="72"/>
                                        </p:tgtEl>
                                      </p:cBhvr>
                                    </p:animEffect>
                                    <p:set>
                                      <p:cBhvr>
                                        <p:cTn id="645" dur="1" fill="hold">
                                          <p:stCondLst>
                                            <p:cond delay="999"/>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72"/>
                  </p:tgtEl>
                </p:cond>
              </p:nextCondLst>
            </p:seq>
            <p:seq concurrent="1" nextAc="seek">
              <p:cTn id="646" restart="whenNotActive" fill="hold" evtFilter="cancelBubble" nodeType="interactiveSeq">
                <p:stCondLst>
                  <p:cond evt="onClick" delay="0">
                    <p:tgtEl>
                      <p:spTgt spid="73"/>
                    </p:tgtEl>
                  </p:cond>
                </p:stCondLst>
                <p:endSync evt="end" delay="0">
                  <p:rtn val="all"/>
                </p:endSync>
                <p:childTnLst>
                  <p:par>
                    <p:cTn id="647" fill="hold">
                      <p:stCondLst>
                        <p:cond delay="0"/>
                      </p:stCondLst>
                      <p:childTnLst>
                        <p:par>
                          <p:cTn id="648" fill="hold">
                            <p:stCondLst>
                              <p:cond delay="0"/>
                            </p:stCondLst>
                            <p:childTnLst>
                              <p:par>
                                <p:cTn id="649" presetID="31" presetClass="exit" presetSubtype="0" fill="hold" grpId="0" nodeType="withEffect">
                                  <p:stCondLst>
                                    <p:cond delay="0"/>
                                  </p:stCondLst>
                                  <p:childTnLst>
                                    <p:anim calcmode="lin" valueType="num">
                                      <p:cBhvr>
                                        <p:cTn id="650" dur="1000"/>
                                        <p:tgtEl>
                                          <p:spTgt spid="73"/>
                                        </p:tgtEl>
                                        <p:attrNameLst>
                                          <p:attrName>ppt_w</p:attrName>
                                        </p:attrNameLst>
                                      </p:cBhvr>
                                      <p:tavLst>
                                        <p:tav tm="0">
                                          <p:val>
                                            <p:strVal val="ppt_w"/>
                                          </p:val>
                                        </p:tav>
                                        <p:tav tm="100000">
                                          <p:val>
                                            <p:fltVal val="0"/>
                                          </p:val>
                                        </p:tav>
                                      </p:tavLst>
                                    </p:anim>
                                    <p:anim calcmode="lin" valueType="num">
                                      <p:cBhvr>
                                        <p:cTn id="651" dur="1000"/>
                                        <p:tgtEl>
                                          <p:spTgt spid="73"/>
                                        </p:tgtEl>
                                        <p:attrNameLst>
                                          <p:attrName>ppt_h</p:attrName>
                                        </p:attrNameLst>
                                      </p:cBhvr>
                                      <p:tavLst>
                                        <p:tav tm="0">
                                          <p:val>
                                            <p:strVal val="ppt_h"/>
                                          </p:val>
                                        </p:tav>
                                        <p:tav tm="100000">
                                          <p:val>
                                            <p:fltVal val="0"/>
                                          </p:val>
                                        </p:tav>
                                      </p:tavLst>
                                    </p:anim>
                                    <p:anim calcmode="lin" valueType="num">
                                      <p:cBhvr>
                                        <p:cTn id="652" dur="1000"/>
                                        <p:tgtEl>
                                          <p:spTgt spid="73"/>
                                        </p:tgtEl>
                                        <p:attrNameLst>
                                          <p:attrName>style.rotation</p:attrName>
                                        </p:attrNameLst>
                                      </p:cBhvr>
                                      <p:tavLst>
                                        <p:tav tm="0">
                                          <p:val>
                                            <p:fltVal val="0"/>
                                          </p:val>
                                        </p:tav>
                                        <p:tav tm="100000">
                                          <p:val>
                                            <p:fltVal val="90"/>
                                          </p:val>
                                        </p:tav>
                                      </p:tavLst>
                                    </p:anim>
                                    <p:animEffect transition="out" filter="fade">
                                      <p:cBhvr>
                                        <p:cTn id="653" dur="1000"/>
                                        <p:tgtEl>
                                          <p:spTgt spid="73"/>
                                        </p:tgtEl>
                                      </p:cBhvr>
                                    </p:animEffect>
                                    <p:set>
                                      <p:cBhvr>
                                        <p:cTn id="654" dur="1" fill="hold">
                                          <p:stCondLst>
                                            <p:cond delay="999"/>
                                          </p:stCondLst>
                                        </p:cTn>
                                        <p:tgtEl>
                                          <p:spTgt spid="73"/>
                                        </p:tgtEl>
                                        <p:attrNameLst>
                                          <p:attrName>style.visibility</p:attrName>
                                        </p:attrNameLst>
                                      </p:cBhvr>
                                      <p:to>
                                        <p:strVal val="hidden"/>
                                      </p:to>
                                    </p:set>
                                  </p:childTnLst>
                                </p:cTn>
                              </p:par>
                            </p:childTnLst>
                          </p:cTn>
                        </p:par>
                      </p:childTnLst>
                    </p:cTn>
                  </p:par>
                </p:childTnLst>
              </p:cTn>
              <p:nextCondLst>
                <p:cond evt="onClick" delay="0">
                  <p:tgtEl>
                    <p:spTgt spid="73"/>
                  </p:tgtEl>
                </p:cond>
              </p:nextCondLst>
            </p:seq>
            <p:seq concurrent="1" nextAc="seek">
              <p:cTn id="655" restart="whenNotActive" fill="hold" evtFilter="cancelBubble" nodeType="interactiveSeq">
                <p:stCondLst>
                  <p:cond evt="onClick" delay="0">
                    <p:tgtEl>
                      <p:spTgt spid="74"/>
                    </p:tgtEl>
                  </p:cond>
                </p:stCondLst>
                <p:endSync evt="end" delay="0">
                  <p:rtn val="all"/>
                </p:endSync>
                <p:childTnLst>
                  <p:par>
                    <p:cTn id="656" fill="hold">
                      <p:stCondLst>
                        <p:cond delay="0"/>
                      </p:stCondLst>
                      <p:childTnLst>
                        <p:par>
                          <p:cTn id="657" fill="hold">
                            <p:stCondLst>
                              <p:cond delay="0"/>
                            </p:stCondLst>
                            <p:childTnLst>
                              <p:par>
                                <p:cTn id="658" presetID="31" presetClass="exit" presetSubtype="0" fill="hold" grpId="0" nodeType="withEffect">
                                  <p:stCondLst>
                                    <p:cond delay="0"/>
                                  </p:stCondLst>
                                  <p:childTnLst>
                                    <p:anim calcmode="lin" valueType="num">
                                      <p:cBhvr>
                                        <p:cTn id="659" dur="1000"/>
                                        <p:tgtEl>
                                          <p:spTgt spid="74"/>
                                        </p:tgtEl>
                                        <p:attrNameLst>
                                          <p:attrName>ppt_w</p:attrName>
                                        </p:attrNameLst>
                                      </p:cBhvr>
                                      <p:tavLst>
                                        <p:tav tm="0">
                                          <p:val>
                                            <p:strVal val="ppt_w"/>
                                          </p:val>
                                        </p:tav>
                                        <p:tav tm="100000">
                                          <p:val>
                                            <p:fltVal val="0"/>
                                          </p:val>
                                        </p:tav>
                                      </p:tavLst>
                                    </p:anim>
                                    <p:anim calcmode="lin" valueType="num">
                                      <p:cBhvr>
                                        <p:cTn id="660" dur="1000"/>
                                        <p:tgtEl>
                                          <p:spTgt spid="74"/>
                                        </p:tgtEl>
                                        <p:attrNameLst>
                                          <p:attrName>ppt_h</p:attrName>
                                        </p:attrNameLst>
                                      </p:cBhvr>
                                      <p:tavLst>
                                        <p:tav tm="0">
                                          <p:val>
                                            <p:strVal val="ppt_h"/>
                                          </p:val>
                                        </p:tav>
                                        <p:tav tm="100000">
                                          <p:val>
                                            <p:fltVal val="0"/>
                                          </p:val>
                                        </p:tav>
                                      </p:tavLst>
                                    </p:anim>
                                    <p:anim calcmode="lin" valueType="num">
                                      <p:cBhvr>
                                        <p:cTn id="661" dur="1000"/>
                                        <p:tgtEl>
                                          <p:spTgt spid="74"/>
                                        </p:tgtEl>
                                        <p:attrNameLst>
                                          <p:attrName>style.rotation</p:attrName>
                                        </p:attrNameLst>
                                      </p:cBhvr>
                                      <p:tavLst>
                                        <p:tav tm="0">
                                          <p:val>
                                            <p:fltVal val="0"/>
                                          </p:val>
                                        </p:tav>
                                        <p:tav tm="100000">
                                          <p:val>
                                            <p:fltVal val="90"/>
                                          </p:val>
                                        </p:tav>
                                      </p:tavLst>
                                    </p:anim>
                                    <p:animEffect transition="out" filter="fade">
                                      <p:cBhvr>
                                        <p:cTn id="662" dur="1000"/>
                                        <p:tgtEl>
                                          <p:spTgt spid="74"/>
                                        </p:tgtEl>
                                      </p:cBhvr>
                                    </p:animEffect>
                                    <p:set>
                                      <p:cBhvr>
                                        <p:cTn id="663" dur="1" fill="hold">
                                          <p:stCondLst>
                                            <p:cond delay="999"/>
                                          </p:stCondLst>
                                        </p:cTn>
                                        <p:tgtEl>
                                          <p:spTgt spid="74"/>
                                        </p:tgtEl>
                                        <p:attrNameLst>
                                          <p:attrName>style.visibility</p:attrName>
                                        </p:attrNameLst>
                                      </p:cBhvr>
                                      <p:to>
                                        <p:strVal val="hidden"/>
                                      </p:to>
                                    </p:set>
                                  </p:childTnLst>
                                </p:cTn>
                              </p:par>
                            </p:childTnLst>
                          </p:cTn>
                        </p:par>
                      </p:childTnLst>
                    </p:cTn>
                  </p:par>
                </p:childTnLst>
              </p:cTn>
              <p:nextCondLst>
                <p:cond evt="onClick" delay="0">
                  <p:tgtEl>
                    <p:spTgt spid="74"/>
                  </p:tgtEl>
                </p:cond>
              </p:nextCondLst>
            </p:seq>
            <p:seq concurrent="1" nextAc="seek">
              <p:cTn id="664" restart="whenNotActive" fill="hold" evtFilter="cancelBubble" nodeType="interactiveSeq">
                <p:stCondLst>
                  <p:cond evt="onClick" delay="0">
                    <p:tgtEl>
                      <p:spTgt spid="75"/>
                    </p:tgtEl>
                  </p:cond>
                </p:stCondLst>
                <p:endSync evt="end" delay="0">
                  <p:rtn val="all"/>
                </p:endSync>
                <p:childTnLst>
                  <p:par>
                    <p:cTn id="665" fill="hold">
                      <p:stCondLst>
                        <p:cond delay="0"/>
                      </p:stCondLst>
                      <p:childTnLst>
                        <p:par>
                          <p:cTn id="666" fill="hold">
                            <p:stCondLst>
                              <p:cond delay="0"/>
                            </p:stCondLst>
                            <p:childTnLst>
                              <p:par>
                                <p:cTn id="667" presetID="31" presetClass="exit" presetSubtype="0" fill="hold" grpId="0" nodeType="withEffect">
                                  <p:stCondLst>
                                    <p:cond delay="0"/>
                                  </p:stCondLst>
                                  <p:childTnLst>
                                    <p:anim calcmode="lin" valueType="num">
                                      <p:cBhvr>
                                        <p:cTn id="668" dur="1000"/>
                                        <p:tgtEl>
                                          <p:spTgt spid="75"/>
                                        </p:tgtEl>
                                        <p:attrNameLst>
                                          <p:attrName>ppt_w</p:attrName>
                                        </p:attrNameLst>
                                      </p:cBhvr>
                                      <p:tavLst>
                                        <p:tav tm="0">
                                          <p:val>
                                            <p:strVal val="ppt_w"/>
                                          </p:val>
                                        </p:tav>
                                        <p:tav tm="100000">
                                          <p:val>
                                            <p:fltVal val="0"/>
                                          </p:val>
                                        </p:tav>
                                      </p:tavLst>
                                    </p:anim>
                                    <p:anim calcmode="lin" valueType="num">
                                      <p:cBhvr>
                                        <p:cTn id="669" dur="1000"/>
                                        <p:tgtEl>
                                          <p:spTgt spid="75"/>
                                        </p:tgtEl>
                                        <p:attrNameLst>
                                          <p:attrName>ppt_h</p:attrName>
                                        </p:attrNameLst>
                                      </p:cBhvr>
                                      <p:tavLst>
                                        <p:tav tm="0">
                                          <p:val>
                                            <p:strVal val="ppt_h"/>
                                          </p:val>
                                        </p:tav>
                                        <p:tav tm="100000">
                                          <p:val>
                                            <p:fltVal val="0"/>
                                          </p:val>
                                        </p:tav>
                                      </p:tavLst>
                                    </p:anim>
                                    <p:anim calcmode="lin" valueType="num">
                                      <p:cBhvr>
                                        <p:cTn id="670" dur="1000"/>
                                        <p:tgtEl>
                                          <p:spTgt spid="75"/>
                                        </p:tgtEl>
                                        <p:attrNameLst>
                                          <p:attrName>style.rotation</p:attrName>
                                        </p:attrNameLst>
                                      </p:cBhvr>
                                      <p:tavLst>
                                        <p:tav tm="0">
                                          <p:val>
                                            <p:fltVal val="0"/>
                                          </p:val>
                                        </p:tav>
                                        <p:tav tm="100000">
                                          <p:val>
                                            <p:fltVal val="90"/>
                                          </p:val>
                                        </p:tav>
                                      </p:tavLst>
                                    </p:anim>
                                    <p:animEffect transition="out" filter="fade">
                                      <p:cBhvr>
                                        <p:cTn id="671" dur="1000"/>
                                        <p:tgtEl>
                                          <p:spTgt spid="75"/>
                                        </p:tgtEl>
                                      </p:cBhvr>
                                    </p:animEffect>
                                    <p:set>
                                      <p:cBhvr>
                                        <p:cTn id="672" dur="1" fill="hold">
                                          <p:stCondLst>
                                            <p:cond delay="999"/>
                                          </p:stCondLst>
                                        </p:cTn>
                                        <p:tgtEl>
                                          <p:spTgt spid="75"/>
                                        </p:tgtEl>
                                        <p:attrNameLst>
                                          <p:attrName>style.visibility</p:attrName>
                                        </p:attrNameLst>
                                      </p:cBhvr>
                                      <p:to>
                                        <p:strVal val="hidden"/>
                                      </p:to>
                                    </p:set>
                                  </p:childTnLst>
                                </p:cTn>
                              </p:par>
                            </p:childTnLst>
                          </p:cTn>
                        </p:par>
                      </p:childTnLst>
                    </p:cTn>
                  </p:par>
                </p:childTnLst>
              </p:cTn>
              <p:nextCondLst>
                <p:cond evt="onClick" delay="0">
                  <p:tgtEl>
                    <p:spTgt spid="75"/>
                  </p:tgtEl>
                </p:cond>
              </p:nextCondLst>
            </p:seq>
            <p:seq concurrent="1" nextAc="seek">
              <p:cTn id="673" restart="whenNotActive" fill="hold" evtFilter="cancelBubble" nodeType="interactiveSeq">
                <p:stCondLst>
                  <p:cond evt="onClick" delay="0">
                    <p:tgtEl>
                      <p:spTgt spid="76"/>
                    </p:tgtEl>
                  </p:cond>
                </p:stCondLst>
                <p:endSync evt="end" delay="0">
                  <p:rtn val="all"/>
                </p:endSync>
                <p:childTnLst>
                  <p:par>
                    <p:cTn id="674" fill="hold">
                      <p:stCondLst>
                        <p:cond delay="0"/>
                      </p:stCondLst>
                      <p:childTnLst>
                        <p:par>
                          <p:cTn id="675" fill="hold">
                            <p:stCondLst>
                              <p:cond delay="0"/>
                            </p:stCondLst>
                            <p:childTnLst>
                              <p:par>
                                <p:cTn id="676" presetID="31" presetClass="exit" presetSubtype="0" fill="hold" grpId="0" nodeType="withEffect">
                                  <p:stCondLst>
                                    <p:cond delay="0"/>
                                  </p:stCondLst>
                                  <p:childTnLst>
                                    <p:anim calcmode="lin" valueType="num">
                                      <p:cBhvr>
                                        <p:cTn id="677" dur="1000"/>
                                        <p:tgtEl>
                                          <p:spTgt spid="76"/>
                                        </p:tgtEl>
                                        <p:attrNameLst>
                                          <p:attrName>ppt_w</p:attrName>
                                        </p:attrNameLst>
                                      </p:cBhvr>
                                      <p:tavLst>
                                        <p:tav tm="0">
                                          <p:val>
                                            <p:strVal val="ppt_w"/>
                                          </p:val>
                                        </p:tav>
                                        <p:tav tm="100000">
                                          <p:val>
                                            <p:fltVal val="0"/>
                                          </p:val>
                                        </p:tav>
                                      </p:tavLst>
                                    </p:anim>
                                    <p:anim calcmode="lin" valueType="num">
                                      <p:cBhvr>
                                        <p:cTn id="678" dur="1000"/>
                                        <p:tgtEl>
                                          <p:spTgt spid="76"/>
                                        </p:tgtEl>
                                        <p:attrNameLst>
                                          <p:attrName>ppt_h</p:attrName>
                                        </p:attrNameLst>
                                      </p:cBhvr>
                                      <p:tavLst>
                                        <p:tav tm="0">
                                          <p:val>
                                            <p:strVal val="ppt_h"/>
                                          </p:val>
                                        </p:tav>
                                        <p:tav tm="100000">
                                          <p:val>
                                            <p:fltVal val="0"/>
                                          </p:val>
                                        </p:tav>
                                      </p:tavLst>
                                    </p:anim>
                                    <p:anim calcmode="lin" valueType="num">
                                      <p:cBhvr>
                                        <p:cTn id="679" dur="1000"/>
                                        <p:tgtEl>
                                          <p:spTgt spid="76"/>
                                        </p:tgtEl>
                                        <p:attrNameLst>
                                          <p:attrName>style.rotation</p:attrName>
                                        </p:attrNameLst>
                                      </p:cBhvr>
                                      <p:tavLst>
                                        <p:tav tm="0">
                                          <p:val>
                                            <p:fltVal val="0"/>
                                          </p:val>
                                        </p:tav>
                                        <p:tav tm="100000">
                                          <p:val>
                                            <p:fltVal val="90"/>
                                          </p:val>
                                        </p:tav>
                                      </p:tavLst>
                                    </p:anim>
                                    <p:animEffect transition="out" filter="fade">
                                      <p:cBhvr>
                                        <p:cTn id="680" dur="1000"/>
                                        <p:tgtEl>
                                          <p:spTgt spid="76"/>
                                        </p:tgtEl>
                                      </p:cBhvr>
                                    </p:animEffect>
                                    <p:set>
                                      <p:cBhvr>
                                        <p:cTn id="681" dur="1" fill="hold">
                                          <p:stCondLst>
                                            <p:cond delay="999"/>
                                          </p:stCondLst>
                                        </p:cTn>
                                        <p:tgtEl>
                                          <p:spTgt spid="76"/>
                                        </p:tgtEl>
                                        <p:attrNameLst>
                                          <p:attrName>style.visibility</p:attrName>
                                        </p:attrNameLst>
                                      </p:cBhvr>
                                      <p:to>
                                        <p:strVal val="hidden"/>
                                      </p:to>
                                    </p:set>
                                  </p:childTnLst>
                                </p:cTn>
                              </p:par>
                            </p:childTnLst>
                          </p:cTn>
                        </p:par>
                      </p:childTnLst>
                    </p:cTn>
                  </p:par>
                </p:childTnLst>
              </p:cTn>
              <p:nextCondLst>
                <p:cond evt="onClick" delay="0">
                  <p:tgtEl>
                    <p:spTgt spid="76"/>
                  </p:tgtEl>
                </p:cond>
              </p:nextCondLst>
            </p:seq>
            <p:seq concurrent="1" nextAc="seek">
              <p:cTn id="682" restart="whenNotActive" fill="hold" evtFilter="cancelBubble" nodeType="interactiveSeq">
                <p:stCondLst>
                  <p:cond evt="onClick" delay="0">
                    <p:tgtEl>
                      <p:spTgt spid="77"/>
                    </p:tgtEl>
                  </p:cond>
                </p:stCondLst>
                <p:endSync evt="end" delay="0">
                  <p:rtn val="all"/>
                </p:endSync>
                <p:childTnLst>
                  <p:par>
                    <p:cTn id="683" fill="hold">
                      <p:stCondLst>
                        <p:cond delay="0"/>
                      </p:stCondLst>
                      <p:childTnLst>
                        <p:par>
                          <p:cTn id="684" fill="hold">
                            <p:stCondLst>
                              <p:cond delay="0"/>
                            </p:stCondLst>
                            <p:childTnLst>
                              <p:par>
                                <p:cTn id="685" presetID="31" presetClass="exit" presetSubtype="0" fill="hold" grpId="0" nodeType="withEffect">
                                  <p:stCondLst>
                                    <p:cond delay="0"/>
                                  </p:stCondLst>
                                  <p:childTnLst>
                                    <p:anim calcmode="lin" valueType="num">
                                      <p:cBhvr>
                                        <p:cTn id="686" dur="1000"/>
                                        <p:tgtEl>
                                          <p:spTgt spid="77"/>
                                        </p:tgtEl>
                                        <p:attrNameLst>
                                          <p:attrName>ppt_w</p:attrName>
                                        </p:attrNameLst>
                                      </p:cBhvr>
                                      <p:tavLst>
                                        <p:tav tm="0">
                                          <p:val>
                                            <p:strVal val="ppt_w"/>
                                          </p:val>
                                        </p:tav>
                                        <p:tav tm="100000">
                                          <p:val>
                                            <p:fltVal val="0"/>
                                          </p:val>
                                        </p:tav>
                                      </p:tavLst>
                                    </p:anim>
                                    <p:anim calcmode="lin" valueType="num">
                                      <p:cBhvr>
                                        <p:cTn id="687" dur="1000"/>
                                        <p:tgtEl>
                                          <p:spTgt spid="77"/>
                                        </p:tgtEl>
                                        <p:attrNameLst>
                                          <p:attrName>ppt_h</p:attrName>
                                        </p:attrNameLst>
                                      </p:cBhvr>
                                      <p:tavLst>
                                        <p:tav tm="0">
                                          <p:val>
                                            <p:strVal val="ppt_h"/>
                                          </p:val>
                                        </p:tav>
                                        <p:tav tm="100000">
                                          <p:val>
                                            <p:fltVal val="0"/>
                                          </p:val>
                                        </p:tav>
                                      </p:tavLst>
                                    </p:anim>
                                    <p:anim calcmode="lin" valueType="num">
                                      <p:cBhvr>
                                        <p:cTn id="688" dur="1000"/>
                                        <p:tgtEl>
                                          <p:spTgt spid="77"/>
                                        </p:tgtEl>
                                        <p:attrNameLst>
                                          <p:attrName>style.rotation</p:attrName>
                                        </p:attrNameLst>
                                      </p:cBhvr>
                                      <p:tavLst>
                                        <p:tav tm="0">
                                          <p:val>
                                            <p:fltVal val="0"/>
                                          </p:val>
                                        </p:tav>
                                        <p:tav tm="100000">
                                          <p:val>
                                            <p:fltVal val="90"/>
                                          </p:val>
                                        </p:tav>
                                      </p:tavLst>
                                    </p:anim>
                                    <p:animEffect transition="out" filter="fade">
                                      <p:cBhvr>
                                        <p:cTn id="689" dur="1000"/>
                                        <p:tgtEl>
                                          <p:spTgt spid="77"/>
                                        </p:tgtEl>
                                      </p:cBhvr>
                                    </p:animEffect>
                                    <p:set>
                                      <p:cBhvr>
                                        <p:cTn id="690" dur="1" fill="hold">
                                          <p:stCondLst>
                                            <p:cond delay="999"/>
                                          </p:stCondLst>
                                        </p:cTn>
                                        <p:tgtEl>
                                          <p:spTgt spid="77"/>
                                        </p:tgtEl>
                                        <p:attrNameLst>
                                          <p:attrName>style.visibility</p:attrName>
                                        </p:attrNameLst>
                                      </p:cBhvr>
                                      <p:to>
                                        <p:strVal val="hidden"/>
                                      </p:to>
                                    </p:set>
                                  </p:childTnLst>
                                </p:cTn>
                              </p:par>
                            </p:childTnLst>
                          </p:cTn>
                        </p:par>
                      </p:childTnLst>
                    </p:cTn>
                  </p:par>
                </p:childTnLst>
              </p:cTn>
              <p:nextCondLst>
                <p:cond evt="onClick" delay="0">
                  <p:tgtEl>
                    <p:spTgt spid="77"/>
                  </p:tgtEl>
                </p:cond>
              </p:nextCondLst>
            </p:seq>
            <p:seq concurrent="1" nextAc="seek">
              <p:cTn id="691" restart="whenNotActive" fill="hold" evtFilter="cancelBubble" nodeType="interactiveSeq">
                <p:stCondLst>
                  <p:cond evt="onClick" delay="0">
                    <p:tgtEl>
                      <p:spTgt spid="78"/>
                    </p:tgtEl>
                  </p:cond>
                </p:stCondLst>
                <p:endSync evt="end" delay="0">
                  <p:rtn val="all"/>
                </p:endSync>
                <p:childTnLst>
                  <p:par>
                    <p:cTn id="692" fill="hold">
                      <p:stCondLst>
                        <p:cond delay="0"/>
                      </p:stCondLst>
                      <p:childTnLst>
                        <p:par>
                          <p:cTn id="693" fill="hold">
                            <p:stCondLst>
                              <p:cond delay="0"/>
                            </p:stCondLst>
                            <p:childTnLst>
                              <p:par>
                                <p:cTn id="694" presetID="31" presetClass="exit" presetSubtype="0" fill="hold" grpId="0" nodeType="withEffect">
                                  <p:stCondLst>
                                    <p:cond delay="0"/>
                                  </p:stCondLst>
                                  <p:childTnLst>
                                    <p:anim calcmode="lin" valueType="num">
                                      <p:cBhvr>
                                        <p:cTn id="695" dur="1000"/>
                                        <p:tgtEl>
                                          <p:spTgt spid="78"/>
                                        </p:tgtEl>
                                        <p:attrNameLst>
                                          <p:attrName>ppt_w</p:attrName>
                                        </p:attrNameLst>
                                      </p:cBhvr>
                                      <p:tavLst>
                                        <p:tav tm="0">
                                          <p:val>
                                            <p:strVal val="ppt_w"/>
                                          </p:val>
                                        </p:tav>
                                        <p:tav tm="100000">
                                          <p:val>
                                            <p:fltVal val="0"/>
                                          </p:val>
                                        </p:tav>
                                      </p:tavLst>
                                    </p:anim>
                                    <p:anim calcmode="lin" valueType="num">
                                      <p:cBhvr>
                                        <p:cTn id="696" dur="1000"/>
                                        <p:tgtEl>
                                          <p:spTgt spid="78"/>
                                        </p:tgtEl>
                                        <p:attrNameLst>
                                          <p:attrName>ppt_h</p:attrName>
                                        </p:attrNameLst>
                                      </p:cBhvr>
                                      <p:tavLst>
                                        <p:tav tm="0">
                                          <p:val>
                                            <p:strVal val="ppt_h"/>
                                          </p:val>
                                        </p:tav>
                                        <p:tav tm="100000">
                                          <p:val>
                                            <p:fltVal val="0"/>
                                          </p:val>
                                        </p:tav>
                                      </p:tavLst>
                                    </p:anim>
                                    <p:anim calcmode="lin" valueType="num">
                                      <p:cBhvr>
                                        <p:cTn id="697" dur="1000"/>
                                        <p:tgtEl>
                                          <p:spTgt spid="78"/>
                                        </p:tgtEl>
                                        <p:attrNameLst>
                                          <p:attrName>style.rotation</p:attrName>
                                        </p:attrNameLst>
                                      </p:cBhvr>
                                      <p:tavLst>
                                        <p:tav tm="0">
                                          <p:val>
                                            <p:fltVal val="0"/>
                                          </p:val>
                                        </p:tav>
                                        <p:tav tm="100000">
                                          <p:val>
                                            <p:fltVal val="90"/>
                                          </p:val>
                                        </p:tav>
                                      </p:tavLst>
                                    </p:anim>
                                    <p:animEffect transition="out" filter="fade">
                                      <p:cBhvr>
                                        <p:cTn id="698" dur="1000"/>
                                        <p:tgtEl>
                                          <p:spTgt spid="78"/>
                                        </p:tgtEl>
                                      </p:cBhvr>
                                    </p:animEffect>
                                    <p:set>
                                      <p:cBhvr>
                                        <p:cTn id="699" dur="1" fill="hold">
                                          <p:stCondLst>
                                            <p:cond delay="999"/>
                                          </p:stCondLst>
                                        </p:cTn>
                                        <p:tgtEl>
                                          <p:spTgt spid="78"/>
                                        </p:tgtEl>
                                        <p:attrNameLst>
                                          <p:attrName>style.visibility</p:attrName>
                                        </p:attrNameLst>
                                      </p:cBhvr>
                                      <p:to>
                                        <p:strVal val="hidden"/>
                                      </p:to>
                                    </p:set>
                                  </p:childTnLst>
                                </p:cTn>
                              </p:par>
                            </p:childTnLst>
                          </p:cTn>
                        </p:par>
                      </p:childTnLst>
                    </p:cTn>
                  </p:par>
                </p:childTnLst>
              </p:cTn>
              <p:nextCondLst>
                <p:cond evt="onClick" delay="0">
                  <p:tgtEl>
                    <p:spTgt spid="78"/>
                  </p:tgtEl>
                </p:cond>
              </p:nextCondLst>
            </p:seq>
            <p:seq concurrent="1" nextAc="seek">
              <p:cTn id="700" restart="whenNotActive" fill="hold" evtFilter="cancelBubble" nodeType="interactiveSeq">
                <p:stCondLst>
                  <p:cond evt="onClick" delay="0">
                    <p:tgtEl>
                      <p:spTgt spid="79"/>
                    </p:tgtEl>
                  </p:cond>
                </p:stCondLst>
                <p:endSync evt="end" delay="0">
                  <p:rtn val="all"/>
                </p:endSync>
                <p:childTnLst>
                  <p:par>
                    <p:cTn id="701" fill="hold">
                      <p:stCondLst>
                        <p:cond delay="0"/>
                      </p:stCondLst>
                      <p:childTnLst>
                        <p:par>
                          <p:cTn id="702" fill="hold">
                            <p:stCondLst>
                              <p:cond delay="0"/>
                            </p:stCondLst>
                            <p:childTnLst>
                              <p:par>
                                <p:cTn id="703" presetID="31" presetClass="exit" presetSubtype="0" fill="hold" grpId="0" nodeType="withEffect">
                                  <p:stCondLst>
                                    <p:cond delay="0"/>
                                  </p:stCondLst>
                                  <p:childTnLst>
                                    <p:anim calcmode="lin" valueType="num">
                                      <p:cBhvr>
                                        <p:cTn id="704" dur="1000"/>
                                        <p:tgtEl>
                                          <p:spTgt spid="79"/>
                                        </p:tgtEl>
                                        <p:attrNameLst>
                                          <p:attrName>ppt_w</p:attrName>
                                        </p:attrNameLst>
                                      </p:cBhvr>
                                      <p:tavLst>
                                        <p:tav tm="0">
                                          <p:val>
                                            <p:strVal val="ppt_w"/>
                                          </p:val>
                                        </p:tav>
                                        <p:tav tm="100000">
                                          <p:val>
                                            <p:fltVal val="0"/>
                                          </p:val>
                                        </p:tav>
                                      </p:tavLst>
                                    </p:anim>
                                    <p:anim calcmode="lin" valueType="num">
                                      <p:cBhvr>
                                        <p:cTn id="705" dur="1000"/>
                                        <p:tgtEl>
                                          <p:spTgt spid="79"/>
                                        </p:tgtEl>
                                        <p:attrNameLst>
                                          <p:attrName>ppt_h</p:attrName>
                                        </p:attrNameLst>
                                      </p:cBhvr>
                                      <p:tavLst>
                                        <p:tav tm="0">
                                          <p:val>
                                            <p:strVal val="ppt_h"/>
                                          </p:val>
                                        </p:tav>
                                        <p:tav tm="100000">
                                          <p:val>
                                            <p:fltVal val="0"/>
                                          </p:val>
                                        </p:tav>
                                      </p:tavLst>
                                    </p:anim>
                                    <p:anim calcmode="lin" valueType="num">
                                      <p:cBhvr>
                                        <p:cTn id="706" dur="1000"/>
                                        <p:tgtEl>
                                          <p:spTgt spid="79"/>
                                        </p:tgtEl>
                                        <p:attrNameLst>
                                          <p:attrName>style.rotation</p:attrName>
                                        </p:attrNameLst>
                                      </p:cBhvr>
                                      <p:tavLst>
                                        <p:tav tm="0">
                                          <p:val>
                                            <p:fltVal val="0"/>
                                          </p:val>
                                        </p:tav>
                                        <p:tav tm="100000">
                                          <p:val>
                                            <p:fltVal val="90"/>
                                          </p:val>
                                        </p:tav>
                                      </p:tavLst>
                                    </p:anim>
                                    <p:animEffect transition="out" filter="fade">
                                      <p:cBhvr>
                                        <p:cTn id="707" dur="1000"/>
                                        <p:tgtEl>
                                          <p:spTgt spid="79"/>
                                        </p:tgtEl>
                                      </p:cBhvr>
                                    </p:animEffect>
                                    <p:set>
                                      <p:cBhvr>
                                        <p:cTn id="708" dur="1" fill="hold">
                                          <p:stCondLst>
                                            <p:cond delay="999"/>
                                          </p:stCondLst>
                                        </p:cTn>
                                        <p:tgtEl>
                                          <p:spTgt spid="79"/>
                                        </p:tgtEl>
                                        <p:attrNameLst>
                                          <p:attrName>style.visibility</p:attrName>
                                        </p:attrNameLst>
                                      </p:cBhvr>
                                      <p:to>
                                        <p:strVal val="hidden"/>
                                      </p:to>
                                    </p:set>
                                  </p:childTnLst>
                                </p:cTn>
                              </p:par>
                            </p:childTnLst>
                          </p:cTn>
                        </p:par>
                      </p:childTnLst>
                    </p:cTn>
                  </p:par>
                </p:childTnLst>
              </p:cTn>
              <p:nextCondLst>
                <p:cond evt="onClick" delay="0">
                  <p:tgtEl>
                    <p:spTgt spid="79"/>
                  </p:tgtEl>
                </p:cond>
              </p:nextCondLst>
            </p:seq>
            <p:seq concurrent="1" nextAc="seek">
              <p:cTn id="709" restart="whenNotActive" fill="hold" evtFilter="cancelBubble" nodeType="interactiveSeq">
                <p:stCondLst>
                  <p:cond evt="onClick" delay="0">
                    <p:tgtEl>
                      <p:spTgt spid="80"/>
                    </p:tgtEl>
                  </p:cond>
                </p:stCondLst>
                <p:endSync evt="end" delay="0">
                  <p:rtn val="all"/>
                </p:endSync>
                <p:childTnLst>
                  <p:par>
                    <p:cTn id="710" fill="hold">
                      <p:stCondLst>
                        <p:cond delay="0"/>
                      </p:stCondLst>
                      <p:childTnLst>
                        <p:par>
                          <p:cTn id="711" fill="hold">
                            <p:stCondLst>
                              <p:cond delay="0"/>
                            </p:stCondLst>
                            <p:childTnLst>
                              <p:par>
                                <p:cTn id="712" presetID="31" presetClass="exit" presetSubtype="0" fill="hold" grpId="0" nodeType="withEffect">
                                  <p:stCondLst>
                                    <p:cond delay="0"/>
                                  </p:stCondLst>
                                  <p:childTnLst>
                                    <p:anim calcmode="lin" valueType="num">
                                      <p:cBhvr>
                                        <p:cTn id="713" dur="1000"/>
                                        <p:tgtEl>
                                          <p:spTgt spid="80"/>
                                        </p:tgtEl>
                                        <p:attrNameLst>
                                          <p:attrName>ppt_w</p:attrName>
                                        </p:attrNameLst>
                                      </p:cBhvr>
                                      <p:tavLst>
                                        <p:tav tm="0">
                                          <p:val>
                                            <p:strVal val="ppt_w"/>
                                          </p:val>
                                        </p:tav>
                                        <p:tav tm="100000">
                                          <p:val>
                                            <p:fltVal val="0"/>
                                          </p:val>
                                        </p:tav>
                                      </p:tavLst>
                                    </p:anim>
                                    <p:anim calcmode="lin" valueType="num">
                                      <p:cBhvr>
                                        <p:cTn id="714" dur="1000"/>
                                        <p:tgtEl>
                                          <p:spTgt spid="80"/>
                                        </p:tgtEl>
                                        <p:attrNameLst>
                                          <p:attrName>ppt_h</p:attrName>
                                        </p:attrNameLst>
                                      </p:cBhvr>
                                      <p:tavLst>
                                        <p:tav tm="0">
                                          <p:val>
                                            <p:strVal val="ppt_h"/>
                                          </p:val>
                                        </p:tav>
                                        <p:tav tm="100000">
                                          <p:val>
                                            <p:fltVal val="0"/>
                                          </p:val>
                                        </p:tav>
                                      </p:tavLst>
                                    </p:anim>
                                    <p:anim calcmode="lin" valueType="num">
                                      <p:cBhvr>
                                        <p:cTn id="715" dur="1000"/>
                                        <p:tgtEl>
                                          <p:spTgt spid="80"/>
                                        </p:tgtEl>
                                        <p:attrNameLst>
                                          <p:attrName>style.rotation</p:attrName>
                                        </p:attrNameLst>
                                      </p:cBhvr>
                                      <p:tavLst>
                                        <p:tav tm="0">
                                          <p:val>
                                            <p:fltVal val="0"/>
                                          </p:val>
                                        </p:tav>
                                        <p:tav tm="100000">
                                          <p:val>
                                            <p:fltVal val="90"/>
                                          </p:val>
                                        </p:tav>
                                      </p:tavLst>
                                    </p:anim>
                                    <p:animEffect transition="out" filter="fade">
                                      <p:cBhvr>
                                        <p:cTn id="716" dur="1000"/>
                                        <p:tgtEl>
                                          <p:spTgt spid="80"/>
                                        </p:tgtEl>
                                      </p:cBhvr>
                                    </p:animEffect>
                                    <p:set>
                                      <p:cBhvr>
                                        <p:cTn id="717" dur="1" fill="hold">
                                          <p:stCondLst>
                                            <p:cond delay="999"/>
                                          </p:stCondLst>
                                        </p:cTn>
                                        <p:tgtEl>
                                          <p:spTgt spid="80"/>
                                        </p:tgtEl>
                                        <p:attrNameLst>
                                          <p:attrName>style.visibility</p:attrName>
                                        </p:attrNameLst>
                                      </p:cBhvr>
                                      <p:to>
                                        <p:strVal val="hidden"/>
                                      </p:to>
                                    </p:set>
                                  </p:childTnLst>
                                </p:cTn>
                              </p:par>
                            </p:childTnLst>
                          </p:cTn>
                        </p:par>
                      </p:childTnLst>
                    </p:cTn>
                  </p:par>
                </p:childTnLst>
              </p:cTn>
              <p:nextCondLst>
                <p:cond evt="onClick" delay="0">
                  <p:tgtEl>
                    <p:spTgt spid="80"/>
                  </p:tgtEl>
                </p:cond>
              </p:nextCondLst>
            </p:seq>
            <p:seq concurrent="1" nextAc="seek">
              <p:cTn id="718" restart="whenNotActive" fill="hold" evtFilter="cancelBubble" nodeType="interactiveSeq">
                <p:stCondLst>
                  <p:cond evt="onClick" delay="0">
                    <p:tgtEl>
                      <p:spTgt spid="81"/>
                    </p:tgtEl>
                  </p:cond>
                </p:stCondLst>
                <p:endSync evt="end" delay="0">
                  <p:rtn val="all"/>
                </p:endSync>
                <p:childTnLst>
                  <p:par>
                    <p:cTn id="719" fill="hold">
                      <p:stCondLst>
                        <p:cond delay="0"/>
                      </p:stCondLst>
                      <p:childTnLst>
                        <p:par>
                          <p:cTn id="720" fill="hold">
                            <p:stCondLst>
                              <p:cond delay="0"/>
                            </p:stCondLst>
                            <p:childTnLst>
                              <p:par>
                                <p:cTn id="721" presetID="31" presetClass="exit" presetSubtype="0" fill="hold" grpId="0" nodeType="withEffect">
                                  <p:stCondLst>
                                    <p:cond delay="0"/>
                                  </p:stCondLst>
                                  <p:childTnLst>
                                    <p:anim calcmode="lin" valueType="num">
                                      <p:cBhvr>
                                        <p:cTn id="722" dur="1000"/>
                                        <p:tgtEl>
                                          <p:spTgt spid="81"/>
                                        </p:tgtEl>
                                        <p:attrNameLst>
                                          <p:attrName>ppt_w</p:attrName>
                                        </p:attrNameLst>
                                      </p:cBhvr>
                                      <p:tavLst>
                                        <p:tav tm="0">
                                          <p:val>
                                            <p:strVal val="ppt_w"/>
                                          </p:val>
                                        </p:tav>
                                        <p:tav tm="100000">
                                          <p:val>
                                            <p:fltVal val="0"/>
                                          </p:val>
                                        </p:tav>
                                      </p:tavLst>
                                    </p:anim>
                                    <p:anim calcmode="lin" valueType="num">
                                      <p:cBhvr>
                                        <p:cTn id="723" dur="1000"/>
                                        <p:tgtEl>
                                          <p:spTgt spid="81"/>
                                        </p:tgtEl>
                                        <p:attrNameLst>
                                          <p:attrName>ppt_h</p:attrName>
                                        </p:attrNameLst>
                                      </p:cBhvr>
                                      <p:tavLst>
                                        <p:tav tm="0">
                                          <p:val>
                                            <p:strVal val="ppt_h"/>
                                          </p:val>
                                        </p:tav>
                                        <p:tav tm="100000">
                                          <p:val>
                                            <p:fltVal val="0"/>
                                          </p:val>
                                        </p:tav>
                                      </p:tavLst>
                                    </p:anim>
                                    <p:anim calcmode="lin" valueType="num">
                                      <p:cBhvr>
                                        <p:cTn id="724" dur="1000"/>
                                        <p:tgtEl>
                                          <p:spTgt spid="81"/>
                                        </p:tgtEl>
                                        <p:attrNameLst>
                                          <p:attrName>style.rotation</p:attrName>
                                        </p:attrNameLst>
                                      </p:cBhvr>
                                      <p:tavLst>
                                        <p:tav tm="0">
                                          <p:val>
                                            <p:fltVal val="0"/>
                                          </p:val>
                                        </p:tav>
                                        <p:tav tm="100000">
                                          <p:val>
                                            <p:fltVal val="90"/>
                                          </p:val>
                                        </p:tav>
                                      </p:tavLst>
                                    </p:anim>
                                    <p:animEffect transition="out" filter="fade">
                                      <p:cBhvr>
                                        <p:cTn id="725" dur="1000"/>
                                        <p:tgtEl>
                                          <p:spTgt spid="81"/>
                                        </p:tgtEl>
                                      </p:cBhvr>
                                    </p:animEffect>
                                    <p:set>
                                      <p:cBhvr>
                                        <p:cTn id="726" dur="1" fill="hold">
                                          <p:stCondLst>
                                            <p:cond delay="999"/>
                                          </p:stCondLst>
                                        </p:cTn>
                                        <p:tgtEl>
                                          <p:spTgt spid="81"/>
                                        </p:tgtEl>
                                        <p:attrNameLst>
                                          <p:attrName>style.visibility</p:attrName>
                                        </p:attrNameLst>
                                      </p:cBhvr>
                                      <p:to>
                                        <p:strVal val="hidden"/>
                                      </p:to>
                                    </p:set>
                                  </p:childTnLst>
                                </p:cTn>
                              </p:par>
                            </p:childTnLst>
                          </p:cTn>
                        </p:par>
                      </p:childTnLst>
                    </p:cTn>
                  </p:par>
                </p:childTnLst>
              </p:cTn>
              <p:nextCondLst>
                <p:cond evt="onClick" delay="0">
                  <p:tgtEl>
                    <p:spTgt spid="81"/>
                  </p:tgtEl>
                </p:cond>
              </p:nextCondLst>
            </p:seq>
            <p:seq concurrent="1" nextAc="seek">
              <p:cTn id="727" restart="whenNotActive" fill="hold" evtFilter="cancelBubble" nodeType="interactiveSeq">
                <p:stCondLst>
                  <p:cond evt="onClick" delay="0">
                    <p:tgtEl>
                      <p:spTgt spid="82"/>
                    </p:tgtEl>
                  </p:cond>
                </p:stCondLst>
                <p:endSync evt="end" delay="0">
                  <p:rtn val="all"/>
                </p:endSync>
                <p:childTnLst>
                  <p:par>
                    <p:cTn id="728" fill="hold">
                      <p:stCondLst>
                        <p:cond delay="0"/>
                      </p:stCondLst>
                      <p:childTnLst>
                        <p:par>
                          <p:cTn id="729" fill="hold">
                            <p:stCondLst>
                              <p:cond delay="0"/>
                            </p:stCondLst>
                            <p:childTnLst>
                              <p:par>
                                <p:cTn id="730" presetID="31" presetClass="exit" presetSubtype="0" fill="hold" grpId="0" nodeType="withEffect">
                                  <p:stCondLst>
                                    <p:cond delay="0"/>
                                  </p:stCondLst>
                                  <p:childTnLst>
                                    <p:anim calcmode="lin" valueType="num">
                                      <p:cBhvr>
                                        <p:cTn id="731" dur="1000"/>
                                        <p:tgtEl>
                                          <p:spTgt spid="82"/>
                                        </p:tgtEl>
                                        <p:attrNameLst>
                                          <p:attrName>ppt_w</p:attrName>
                                        </p:attrNameLst>
                                      </p:cBhvr>
                                      <p:tavLst>
                                        <p:tav tm="0">
                                          <p:val>
                                            <p:strVal val="ppt_w"/>
                                          </p:val>
                                        </p:tav>
                                        <p:tav tm="100000">
                                          <p:val>
                                            <p:fltVal val="0"/>
                                          </p:val>
                                        </p:tav>
                                      </p:tavLst>
                                    </p:anim>
                                    <p:anim calcmode="lin" valueType="num">
                                      <p:cBhvr>
                                        <p:cTn id="732" dur="1000"/>
                                        <p:tgtEl>
                                          <p:spTgt spid="82"/>
                                        </p:tgtEl>
                                        <p:attrNameLst>
                                          <p:attrName>ppt_h</p:attrName>
                                        </p:attrNameLst>
                                      </p:cBhvr>
                                      <p:tavLst>
                                        <p:tav tm="0">
                                          <p:val>
                                            <p:strVal val="ppt_h"/>
                                          </p:val>
                                        </p:tav>
                                        <p:tav tm="100000">
                                          <p:val>
                                            <p:fltVal val="0"/>
                                          </p:val>
                                        </p:tav>
                                      </p:tavLst>
                                    </p:anim>
                                    <p:anim calcmode="lin" valueType="num">
                                      <p:cBhvr>
                                        <p:cTn id="733" dur="1000"/>
                                        <p:tgtEl>
                                          <p:spTgt spid="82"/>
                                        </p:tgtEl>
                                        <p:attrNameLst>
                                          <p:attrName>style.rotation</p:attrName>
                                        </p:attrNameLst>
                                      </p:cBhvr>
                                      <p:tavLst>
                                        <p:tav tm="0">
                                          <p:val>
                                            <p:fltVal val="0"/>
                                          </p:val>
                                        </p:tav>
                                        <p:tav tm="100000">
                                          <p:val>
                                            <p:fltVal val="90"/>
                                          </p:val>
                                        </p:tav>
                                      </p:tavLst>
                                    </p:anim>
                                    <p:animEffect transition="out" filter="fade">
                                      <p:cBhvr>
                                        <p:cTn id="734" dur="1000"/>
                                        <p:tgtEl>
                                          <p:spTgt spid="82"/>
                                        </p:tgtEl>
                                      </p:cBhvr>
                                    </p:animEffect>
                                    <p:set>
                                      <p:cBhvr>
                                        <p:cTn id="735" dur="1" fill="hold">
                                          <p:stCondLst>
                                            <p:cond delay="999"/>
                                          </p:stCondLst>
                                        </p:cTn>
                                        <p:tgtEl>
                                          <p:spTgt spid="82"/>
                                        </p:tgtEl>
                                        <p:attrNameLst>
                                          <p:attrName>style.visibility</p:attrName>
                                        </p:attrNameLst>
                                      </p:cBhvr>
                                      <p:to>
                                        <p:strVal val="hidden"/>
                                      </p:to>
                                    </p:set>
                                  </p:childTnLst>
                                </p:cTn>
                              </p:par>
                            </p:childTnLst>
                          </p:cTn>
                        </p:par>
                      </p:childTnLst>
                    </p:cTn>
                  </p:par>
                </p:childTnLst>
              </p:cTn>
              <p:nextCondLst>
                <p:cond evt="onClick" delay="0">
                  <p:tgtEl>
                    <p:spTgt spid="82"/>
                  </p:tgtEl>
                </p:cond>
              </p:nextCondLst>
            </p:seq>
            <p:seq concurrent="1" nextAc="seek">
              <p:cTn id="736" restart="whenNotActive" fill="hold" evtFilter="cancelBubble" nodeType="interactiveSeq">
                <p:stCondLst>
                  <p:cond evt="onClick" delay="0">
                    <p:tgtEl>
                      <p:spTgt spid="83"/>
                    </p:tgtEl>
                  </p:cond>
                </p:stCondLst>
                <p:endSync evt="end" delay="0">
                  <p:rtn val="all"/>
                </p:endSync>
                <p:childTnLst>
                  <p:par>
                    <p:cTn id="737" fill="hold">
                      <p:stCondLst>
                        <p:cond delay="0"/>
                      </p:stCondLst>
                      <p:childTnLst>
                        <p:par>
                          <p:cTn id="738" fill="hold">
                            <p:stCondLst>
                              <p:cond delay="0"/>
                            </p:stCondLst>
                            <p:childTnLst>
                              <p:par>
                                <p:cTn id="739" presetID="31" presetClass="exit" presetSubtype="0" fill="hold" grpId="0" nodeType="withEffect">
                                  <p:stCondLst>
                                    <p:cond delay="0"/>
                                  </p:stCondLst>
                                  <p:childTnLst>
                                    <p:anim calcmode="lin" valueType="num">
                                      <p:cBhvr>
                                        <p:cTn id="740" dur="1000"/>
                                        <p:tgtEl>
                                          <p:spTgt spid="83"/>
                                        </p:tgtEl>
                                        <p:attrNameLst>
                                          <p:attrName>ppt_w</p:attrName>
                                        </p:attrNameLst>
                                      </p:cBhvr>
                                      <p:tavLst>
                                        <p:tav tm="0">
                                          <p:val>
                                            <p:strVal val="ppt_w"/>
                                          </p:val>
                                        </p:tav>
                                        <p:tav tm="100000">
                                          <p:val>
                                            <p:fltVal val="0"/>
                                          </p:val>
                                        </p:tav>
                                      </p:tavLst>
                                    </p:anim>
                                    <p:anim calcmode="lin" valueType="num">
                                      <p:cBhvr>
                                        <p:cTn id="741" dur="1000"/>
                                        <p:tgtEl>
                                          <p:spTgt spid="83"/>
                                        </p:tgtEl>
                                        <p:attrNameLst>
                                          <p:attrName>ppt_h</p:attrName>
                                        </p:attrNameLst>
                                      </p:cBhvr>
                                      <p:tavLst>
                                        <p:tav tm="0">
                                          <p:val>
                                            <p:strVal val="ppt_h"/>
                                          </p:val>
                                        </p:tav>
                                        <p:tav tm="100000">
                                          <p:val>
                                            <p:fltVal val="0"/>
                                          </p:val>
                                        </p:tav>
                                      </p:tavLst>
                                    </p:anim>
                                    <p:anim calcmode="lin" valueType="num">
                                      <p:cBhvr>
                                        <p:cTn id="742" dur="1000"/>
                                        <p:tgtEl>
                                          <p:spTgt spid="83"/>
                                        </p:tgtEl>
                                        <p:attrNameLst>
                                          <p:attrName>style.rotation</p:attrName>
                                        </p:attrNameLst>
                                      </p:cBhvr>
                                      <p:tavLst>
                                        <p:tav tm="0">
                                          <p:val>
                                            <p:fltVal val="0"/>
                                          </p:val>
                                        </p:tav>
                                        <p:tav tm="100000">
                                          <p:val>
                                            <p:fltVal val="90"/>
                                          </p:val>
                                        </p:tav>
                                      </p:tavLst>
                                    </p:anim>
                                    <p:animEffect transition="out" filter="fade">
                                      <p:cBhvr>
                                        <p:cTn id="743" dur="1000"/>
                                        <p:tgtEl>
                                          <p:spTgt spid="83"/>
                                        </p:tgtEl>
                                      </p:cBhvr>
                                    </p:animEffect>
                                    <p:set>
                                      <p:cBhvr>
                                        <p:cTn id="744" dur="1" fill="hold">
                                          <p:stCondLst>
                                            <p:cond delay="999"/>
                                          </p:stCondLst>
                                        </p:cTn>
                                        <p:tgtEl>
                                          <p:spTgt spid="83"/>
                                        </p:tgtEl>
                                        <p:attrNameLst>
                                          <p:attrName>style.visibility</p:attrName>
                                        </p:attrNameLst>
                                      </p:cBhvr>
                                      <p:to>
                                        <p:strVal val="hidden"/>
                                      </p:to>
                                    </p:set>
                                  </p:childTnLst>
                                </p:cTn>
                              </p:par>
                            </p:childTnLst>
                          </p:cTn>
                        </p:par>
                      </p:childTnLst>
                    </p:cTn>
                  </p:par>
                </p:childTnLst>
              </p:cTn>
              <p:nextCondLst>
                <p:cond evt="onClick" delay="0">
                  <p:tgtEl>
                    <p:spTgt spid="83"/>
                  </p:tgtEl>
                </p:cond>
              </p:nextCondLst>
            </p:seq>
            <p:seq concurrent="1" nextAc="seek">
              <p:cTn id="745" restart="whenNotActive" fill="hold" evtFilter="cancelBubble" nodeType="interactiveSeq">
                <p:stCondLst>
                  <p:cond evt="onClick" delay="0">
                    <p:tgtEl>
                      <p:spTgt spid="84"/>
                    </p:tgtEl>
                  </p:cond>
                </p:stCondLst>
                <p:endSync evt="end" delay="0">
                  <p:rtn val="all"/>
                </p:endSync>
                <p:childTnLst>
                  <p:par>
                    <p:cTn id="746" fill="hold">
                      <p:stCondLst>
                        <p:cond delay="0"/>
                      </p:stCondLst>
                      <p:childTnLst>
                        <p:par>
                          <p:cTn id="747" fill="hold">
                            <p:stCondLst>
                              <p:cond delay="0"/>
                            </p:stCondLst>
                            <p:childTnLst>
                              <p:par>
                                <p:cTn id="748" presetID="31" presetClass="exit" presetSubtype="0" fill="hold" grpId="0" nodeType="withEffect">
                                  <p:stCondLst>
                                    <p:cond delay="0"/>
                                  </p:stCondLst>
                                  <p:childTnLst>
                                    <p:anim calcmode="lin" valueType="num">
                                      <p:cBhvr>
                                        <p:cTn id="749" dur="1000"/>
                                        <p:tgtEl>
                                          <p:spTgt spid="84"/>
                                        </p:tgtEl>
                                        <p:attrNameLst>
                                          <p:attrName>ppt_w</p:attrName>
                                        </p:attrNameLst>
                                      </p:cBhvr>
                                      <p:tavLst>
                                        <p:tav tm="0">
                                          <p:val>
                                            <p:strVal val="ppt_w"/>
                                          </p:val>
                                        </p:tav>
                                        <p:tav tm="100000">
                                          <p:val>
                                            <p:fltVal val="0"/>
                                          </p:val>
                                        </p:tav>
                                      </p:tavLst>
                                    </p:anim>
                                    <p:anim calcmode="lin" valueType="num">
                                      <p:cBhvr>
                                        <p:cTn id="750" dur="1000"/>
                                        <p:tgtEl>
                                          <p:spTgt spid="84"/>
                                        </p:tgtEl>
                                        <p:attrNameLst>
                                          <p:attrName>ppt_h</p:attrName>
                                        </p:attrNameLst>
                                      </p:cBhvr>
                                      <p:tavLst>
                                        <p:tav tm="0">
                                          <p:val>
                                            <p:strVal val="ppt_h"/>
                                          </p:val>
                                        </p:tav>
                                        <p:tav tm="100000">
                                          <p:val>
                                            <p:fltVal val="0"/>
                                          </p:val>
                                        </p:tav>
                                      </p:tavLst>
                                    </p:anim>
                                    <p:anim calcmode="lin" valueType="num">
                                      <p:cBhvr>
                                        <p:cTn id="751" dur="1000"/>
                                        <p:tgtEl>
                                          <p:spTgt spid="84"/>
                                        </p:tgtEl>
                                        <p:attrNameLst>
                                          <p:attrName>style.rotation</p:attrName>
                                        </p:attrNameLst>
                                      </p:cBhvr>
                                      <p:tavLst>
                                        <p:tav tm="0">
                                          <p:val>
                                            <p:fltVal val="0"/>
                                          </p:val>
                                        </p:tav>
                                        <p:tav tm="100000">
                                          <p:val>
                                            <p:fltVal val="90"/>
                                          </p:val>
                                        </p:tav>
                                      </p:tavLst>
                                    </p:anim>
                                    <p:animEffect transition="out" filter="fade">
                                      <p:cBhvr>
                                        <p:cTn id="752" dur="1000"/>
                                        <p:tgtEl>
                                          <p:spTgt spid="84"/>
                                        </p:tgtEl>
                                      </p:cBhvr>
                                    </p:animEffect>
                                    <p:set>
                                      <p:cBhvr>
                                        <p:cTn id="753" dur="1" fill="hold">
                                          <p:stCondLst>
                                            <p:cond delay="999"/>
                                          </p:stCondLst>
                                        </p:cTn>
                                        <p:tgtEl>
                                          <p:spTgt spid="84"/>
                                        </p:tgtEl>
                                        <p:attrNameLst>
                                          <p:attrName>style.visibility</p:attrName>
                                        </p:attrNameLst>
                                      </p:cBhvr>
                                      <p:to>
                                        <p:strVal val="hidden"/>
                                      </p:to>
                                    </p:set>
                                  </p:childTnLst>
                                </p:cTn>
                              </p:par>
                            </p:childTnLst>
                          </p:cTn>
                        </p:par>
                      </p:childTnLst>
                    </p:cTn>
                  </p:par>
                </p:childTnLst>
              </p:cTn>
              <p:nextCondLst>
                <p:cond evt="onClick" delay="0">
                  <p:tgtEl>
                    <p:spTgt spid="84"/>
                  </p:tgtEl>
                </p:cond>
              </p:nextCondLst>
            </p:seq>
            <p:seq concurrent="1" nextAc="seek">
              <p:cTn id="754" restart="whenNotActive" fill="hold" evtFilter="cancelBubble" nodeType="interactiveSeq">
                <p:stCondLst>
                  <p:cond evt="onClick" delay="0">
                    <p:tgtEl>
                      <p:spTgt spid="85"/>
                    </p:tgtEl>
                  </p:cond>
                </p:stCondLst>
                <p:endSync evt="end" delay="0">
                  <p:rtn val="all"/>
                </p:endSync>
                <p:childTnLst>
                  <p:par>
                    <p:cTn id="755" fill="hold">
                      <p:stCondLst>
                        <p:cond delay="0"/>
                      </p:stCondLst>
                      <p:childTnLst>
                        <p:par>
                          <p:cTn id="756" fill="hold">
                            <p:stCondLst>
                              <p:cond delay="0"/>
                            </p:stCondLst>
                            <p:childTnLst>
                              <p:par>
                                <p:cTn id="757" presetID="31" presetClass="exit" presetSubtype="0" fill="hold" grpId="0" nodeType="withEffect">
                                  <p:stCondLst>
                                    <p:cond delay="0"/>
                                  </p:stCondLst>
                                  <p:childTnLst>
                                    <p:anim calcmode="lin" valueType="num">
                                      <p:cBhvr>
                                        <p:cTn id="758" dur="1000"/>
                                        <p:tgtEl>
                                          <p:spTgt spid="85"/>
                                        </p:tgtEl>
                                        <p:attrNameLst>
                                          <p:attrName>ppt_w</p:attrName>
                                        </p:attrNameLst>
                                      </p:cBhvr>
                                      <p:tavLst>
                                        <p:tav tm="0">
                                          <p:val>
                                            <p:strVal val="ppt_w"/>
                                          </p:val>
                                        </p:tav>
                                        <p:tav tm="100000">
                                          <p:val>
                                            <p:fltVal val="0"/>
                                          </p:val>
                                        </p:tav>
                                      </p:tavLst>
                                    </p:anim>
                                    <p:anim calcmode="lin" valueType="num">
                                      <p:cBhvr>
                                        <p:cTn id="759" dur="1000"/>
                                        <p:tgtEl>
                                          <p:spTgt spid="85"/>
                                        </p:tgtEl>
                                        <p:attrNameLst>
                                          <p:attrName>ppt_h</p:attrName>
                                        </p:attrNameLst>
                                      </p:cBhvr>
                                      <p:tavLst>
                                        <p:tav tm="0">
                                          <p:val>
                                            <p:strVal val="ppt_h"/>
                                          </p:val>
                                        </p:tav>
                                        <p:tav tm="100000">
                                          <p:val>
                                            <p:fltVal val="0"/>
                                          </p:val>
                                        </p:tav>
                                      </p:tavLst>
                                    </p:anim>
                                    <p:anim calcmode="lin" valueType="num">
                                      <p:cBhvr>
                                        <p:cTn id="760" dur="1000"/>
                                        <p:tgtEl>
                                          <p:spTgt spid="85"/>
                                        </p:tgtEl>
                                        <p:attrNameLst>
                                          <p:attrName>style.rotation</p:attrName>
                                        </p:attrNameLst>
                                      </p:cBhvr>
                                      <p:tavLst>
                                        <p:tav tm="0">
                                          <p:val>
                                            <p:fltVal val="0"/>
                                          </p:val>
                                        </p:tav>
                                        <p:tav tm="100000">
                                          <p:val>
                                            <p:fltVal val="90"/>
                                          </p:val>
                                        </p:tav>
                                      </p:tavLst>
                                    </p:anim>
                                    <p:animEffect transition="out" filter="fade">
                                      <p:cBhvr>
                                        <p:cTn id="761" dur="1000"/>
                                        <p:tgtEl>
                                          <p:spTgt spid="85"/>
                                        </p:tgtEl>
                                      </p:cBhvr>
                                    </p:animEffect>
                                    <p:set>
                                      <p:cBhvr>
                                        <p:cTn id="762" dur="1" fill="hold">
                                          <p:stCondLst>
                                            <p:cond delay="999"/>
                                          </p:stCondLst>
                                        </p:cTn>
                                        <p:tgtEl>
                                          <p:spTgt spid="85"/>
                                        </p:tgtEl>
                                        <p:attrNameLst>
                                          <p:attrName>style.visibility</p:attrName>
                                        </p:attrNameLst>
                                      </p:cBhvr>
                                      <p:to>
                                        <p:strVal val="hidden"/>
                                      </p:to>
                                    </p:set>
                                  </p:childTnLst>
                                </p:cTn>
                              </p:par>
                            </p:childTnLst>
                          </p:cTn>
                        </p:par>
                      </p:childTnLst>
                    </p:cTn>
                  </p:par>
                </p:childTnLst>
              </p:cTn>
              <p:nextCondLst>
                <p:cond evt="onClick" delay="0">
                  <p:tgtEl>
                    <p:spTgt spid="85"/>
                  </p:tgtEl>
                </p:cond>
              </p:nextCondLst>
            </p:seq>
            <p:seq concurrent="1" nextAc="seek">
              <p:cTn id="763" restart="whenNotActive" fill="hold" evtFilter="cancelBubble" nodeType="interactiveSeq">
                <p:stCondLst>
                  <p:cond evt="onClick" delay="0">
                    <p:tgtEl>
                      <p:spTgt spid="86"/>
                    </p:tgtEl>
                  </p:cond>
                </p:stCondLst>
                <p:endSync evt="end" delay="0">
                  <p:rtn val="all"/>
                </p:endSync>
                <p:childTnLst>
                  <p:par>
                    <p:cTn id="764" fill="hold">
                      <p:stCondLst>
                        <p:cond delay="0"/>
                      </p:stCondLst>
                      <p:childTnLst>
                        <p:par>
                          <p:cTn id="765" fill="hold">
                            <p:stCondLst>
                              <p:cond delay="0"/>
                            </p:stCondLst>
                            <p:childTnLst>
                              <p:par>
                                <p:cTn id="766" presetID="31" presetClass="exit" presetSubtype="0" fill="hold" grpId="0" nodeType="withEffect">
                                  <p:stCondLst>
                                    <p:cond delay="0"/>
                                  </p:stCondLst>
                                  <p:childTnLst>
                                    <p:anim calcmode="lin" valueType="num">
                                      <p:cBhvr>
                                        <p:cTn id="767" dur="1000"/>
                                        <p:tgtEl>
                                          <p:spTgt spid="86"/>
                                        </p:tgtEl>
                                        <p:attrNameLst>
                                          <p:attrName>ppt_w</p:attrName>
                                        </p:attrNameLst>
                                      </p:cBhvr>
                                      <p:tavLst>
                                        <p:tav tm="0">
                                          <p:val>
                                            <p:strVal val="ppt_w"/>
                                          </p:val>
                                        </p:tav>
                                        <p:tav tm="100000">
                                          <p:val>
                                            <p:fltVal val="0"/>
                                          </p:val>
                                        </p:tav>
                                      </p:tavLst>
                                    </p:anim>
                                    <p:anim calcmode="lin" valueType="num">
                                      <p:cBhvr>
                                        <p:cTn id="768" dur="1000"/>
                                        <p:tgtEl>
                                          <p:spTgt spid="86"/>
                                        </p:tgtEl>
                                        <p:attrNameLst>
                                          <p:attrName>ppt_h</p:attrName>
                                        </p:attrNameLst>
                                      </p:cBhvr>
                                      <p:tavLst>
                                        <p:tav tm="0">
                                          <p:val>
                                            <p:strVal val="ppt_h"/>
                                          </p:val>
                                        </p:tav>
                                        <p:tav tm="100000">
                                          <p:val>
                                            <p:fltVal val="0"/>
                                          </p:val>
                                        </p:tav>
                                      </p:tavLst>
                                    </p:anim>
                                    <p:anim calcmode="lin" valueType="num">
                                      <p:cBhvr>
                                        <p:cTn id="769" dur="1000"/>
                                        <p:tgtEl>
                                          <p:spTgt spid="86"/>
                                        </p:tgtEl>
                                        <p:attrNameLst>
                                          <p:attrName>style.rotation</p:attrName>
                                        </p:attrNameLst>
                                      </p:cBhvr>
                                      <p:tavLst>
                                        <p:tav tm="0">
                                          <p:val>
                                            <p:fltVal val="0"/>
                                          </p:val>
                                        </p:tav>
                                        <p:tav tm="100000">
                                          <p:val>
                                            <p:fltVal val="90"/>
                                          </p:val>
                                        </p:tav>
                                      </p:tavLst>
                                    </p:anim>
                                    <p:animEffect transition="out" filter="fade">
                                      <p:cBhvr>
                                        <p:cTn id="770" dur="1000"/>
                                        <p:tgtEl>
                                          <p:spTgt spid="86"/>
                                        </p:tgtEl>
                                      </p:cBhvr>
                                    </p:animEffect>
                                    <p:set>
                                      <p:cBhvr>
                                        <p:cTn id="771" dur="1" fill="hold">
                                          <p:stCondLst>
                                            <p:cond delay="999"/>
                                          </p:stCondLst>
                                        </p:cTn>
                                        <p:tgtEl>
                                          <p:spTgt spid="86"/>
                                        </p:tgtEl>
                                        <p:attrNameLst>
                                          <p:attrName>style.visibility</p:attrName>
                                        </p:attrNameLst>
                                      </p:cBhvr>
                                      <p:to>
                                        <p:strVal val="hidden"/>
                                      </p:to>
                                    </p:set>
                                  </p:childTnLst>
                                </p:cTn>
                              </p:par>
                            </p:childTnLst>
                          </p:cTn>
                        </p:par>
                      </p:childTnLst>
                    </p:cTn>
                  </p:par>
                </p:childTnLst>
              </p:cTn>
              <p:nextCondLst>
                <p:cond evt="onClick" delay="0">
                  <p:tgtEl>
                    <p:spTgt spid="86"/>
                  </p:tgtEl>
                </p:cond>
              </p:nextCondLst>
            </p:seq>
            <p:seq concurrent="1" nextAc="seek">
              <p:cTn id="772" restart="whenNotActive" fill="hold" evtFilter="cancelBubble" nodeType="interactiveSeq">
                <p:stCondLst>
                  <p:cond evt="onClick" delay="0">
                    <p:tgtEl>
                      <p:spTgt spid="87"/>
                    </p:tgtEl>
                  </p:cond>
                </p:stCondLst>
                <p:endSync evt="end" delay="0">
                  <p:rtn val="all"/>
                </p:endSync>
                <p:childTnLst>
                  <p:par>
                    <p:cTn id="773" fill="hold">
                      <p:stCondLst>
                        <p:cond delay="0"/>
                      </p:stCondLst>
                      <p:childTnLst>
                        <p:par>
                          <p:cTn id="774" fill="hold">
                            <p:stCondLst>
                              <p:cond delay="0"/>
                            </p:stCondLst>
                            <p:childTnLst>
                              <p:par>
                                <p:cTn id="775" presetID="31" presetClass="exit" presetSubtype="0" fill="hold" grpId="0" nodeType="withEffect">
                                  <p:stCondLst>
                                    <p:cond delay="0"/>
                                  </p:stCondLst>
                                  <p:childTnLst>
                                    <p:anim calcmode="lin" valueType="num">
                                      <p:cBhvr>
                                        <p:cTn id="776" dur="1000"/>
                                        <p:tgtEl>
                                          <p:spTgt spid="87"/>
                                        </p:tgtEl>
                                        <p:attrNameLst>
                                          <p:attrName>ppt_w</p:attrName>
                                        </p:attrNameLst>
                                      </p:cBhvr>
                                      <p:tavLst>
                                        <p:tav tm="0">
                                          <p:val>
                                            <p:strVal val="ppt_w"/>
                                          </p:val>
                                        </p:tav>
                                        <p:tav tm="100000">
                                          <p:val>
                                            <p:fltVal val="0"/>
                                          </p:val>
                                        </p:tav>
                                      </p:tavLst>
                                    </p:anim>
                                    <p:anim calcmode="lin" valueType="num">
                                      <p:cBhvr>
                                        <p:cTn id="777" dur="1000"/>
                                        <p:tgtEl>
                                          <p:spTgt spid="87"/>
                                        </p:tgtEl>
                                        <p:attrNameLst>
                                          <p:attrName>ppt_h</p:attrName>
                                        </p:attrNameLst>
                                      </p:cBhvr>
                                      <p:tavLst>
                                        <p:tav tm="0">
                                          <p:val>
                                            <p:strVal val="ppt_h"/>
                                          </p:val>
                                        </p:tav>
                                        <p:tav tm="100000">
                                          <p:val>
                                            <p:fltVal val="0"/>
                                          </p:val>
                                        </p:tav>
                                      </p:tavLst>
                                    </p:anim>
                                    <p:anim calcmode="lin" valueType="num">
                                      <p:cBhvr>
                                        <p:cTn id="778" dur="1000"/>
                                        <p:tgtEl>
                                          <p:spTgt spid="87"/>
                                        </p:tgtEl>
                                        <p:attrNameLst>
                                          <p:attrName>style.rotation</p:attrName>
                                        </p:attrNameLst>
                                      </p:cBhvr>
                                      <p:tavLst>
                                        <p:tav tm="0">
                                          <p:val>
                                            <p:fltVal val="0"/>
                                          </p:val>
                                        </p:tav>
                                        <p:tav tm="100000">
                                          <p:val>
                                            <p:fltVal val="90"/>
                                          </p:val>
                                        </p:tav>
                                      </p:tavLst>
                                    </p:anim>
                                    <p:animEffect transition="out" filter="fade">
                                      <p:cBhvr>
                                        <p:cTn id="779" dur="1000"/>
                                        <p:tgtEl>
                                          <p:spTgt spid="87"/>
                                        </p:tgtEl>
                                      </p:cBhvr>
                                    </p:animEffect>
                                    <p:set>
                                      <p:cBhvr>
                                        <p:cTn id="780" dur="1" fill="hold">
                                          <p:stCondLst>
                                            <p:cond delay="999"/>
                                          </p:stCondLst>
                                        </p:cTn>
                                        <p:tgtEl>
                                          <p:spTgt spid="87"/>
                                        </p:tgtEl>
                                        <p:attrNameLst>
                                          <p:attrName>style.visibility</p:attrName>
                                        </p:attrNameLst>
                                      </p:cBhvr>
                                      <p:to>
                                        <p:strVal val="hidden"/>
                                      </p:to>
                                    </p:set>
                                  </p:childTnLst>
                                </p:cTn>
                              </p:par>
                            </p:childTnLst>
                          </p:cTn>
                        </p:par>
                      </p:childTnLst>
                    </p:cTn>
                  </p:par>
                </p:childTnLst>
              </p:cTn>
              <p:nextCondLst>
                <p:cond evt="onClick" delay="0">
                  <p:tgtEl>
                    <p:spTgt spid="87"/>
                  </p:tgtEl>
                </p:cond>
              </p:nextCondLst>
            </p:seq>
            <p:seq concurrent="1" nextAc="seek">
              <p:cTn id="781" restart="whenNotActive" fill="hold" evtFilter="cancelBubble" nodeType="interactiveSeq">
                <p:stCondLst>
                  <p:cond evt="onClick" delay="0">
                    <p:tgtEl>
                      <p:spTgt spid="88"/>
                    </p:tgtEl>
                  </p:cond>
                </p:stCondLst>
                <p:endSync evt="end" delay="0">
                  <p:rtn val="all"/>
                </p:endSync>
                <p:childTnLst>
                  <p:par>
                    <p:cTn id="782" fill="hold">
                      <p:stCondLst>
                        <p:cond delay="0"/>
                      </p:stCondLst>
                      <p:childTnLst>
                        <p:par>
                          <p:cTn id="783" fill="hold">
                            <p:stCondLst>
                              <p:cond delay="0"/>
                            </p:stCondLst>
                            <p:childTnLst>
                              <p:par>
                                <p:cTn id="784" presetID="31" presetClass="exit" presetSubtype="0" fill="hold" grpId="0" nodeType="withEffect">
                                  <p:stCondLst>
                                    <p:cond delay="0"/>
                                  </p:stCondLst>
                                  <p:childTnLst>
                                    <p:anim calcmode="lin" valueType="num">
                                      <p:cBhvr>
                                        <p:cTn id="785" dur="1000"/>
                                        <p:tgtEl>
                                          <p:spTgt spid="88"/>
                                        </p:tgtEl>
                                        <p:attrNameLst>
                                          <p:attrName>ppt_w</p:attrName>
                                        </p:attrNameLst>
                                      </p:cBhvr>
                                      <p:tavLst>
                                        <p:tav tm="0">
                                          <p:val>
                                            <p:strVal val="ppt_w"/>
                                          </p:val>
                                        </p:tav>
                                        <p:tav tm="100000">
                                          <p:val>
                                            <p:fltVal val="0"/>
                                          </p:val>
                                        </p:tav>
                                      </p:tavLst>
                                    </p:anim>
                                    <p:anim calcmode="lin" valueType="num">
                                      <p:cBhvr>
                                        <p:cTn id="786" dur="1000"/>
                                        <p:tgtEl>
                                          <p:spTgt spid="88"/>
                                        </p:tgtEl>
                                        <p:attrNameLst>
                                          <p:attrName>ppt_h</p:attrName>
                                        </p:attrNameLst>
                                      </p:cBhvr>
                                      <p:tavLst>
                                        <p:tav tm="0">
                                          <p:val>
                                            <p:strVal val="ppt_h"/>
                                          </p:val>
                                        </p:tav>
                                        <p:tav tm="100000">
                                          <p:val>
                                            <p:fltVal val="0"/>
                                          </p:val>
                                        </p:tav>
                                      </p:tavLst>
                                    </p:anim>
                                    <p:anim calcmode="lin" valueType="num">
                                      <p:cBhvr>
                                        <p:cTn id="787" dur="1000"/>
                                        <p:tgtEl>
                                          <p:spTgt spid="88"/>
                                        </p:tgtEl>
                                        <p:attrNameLst>
                                          <p:attrName>style.rotation</p:attrName>
                                        </p:attrNameLst>
                                      </p:cBhvr>
                                      <p:tavLst>
                                        <p:tav tm="0">
                                          <p:val>
                                            <p:fltVal val="0"/>
                                          </p:val>
                                        </p:tav>
                                        <p:tav tm="100000">
                                          <p:val>
                                            <p:fltVal val="90"/>
                                          </p:val>
                                        </p:tav>
                                      </p:tavLst>
                                    </p:anim>
                                    <p:animEffect transition="out" filter="fade">
                                      <p:cBhvr>
                                        <p:cTn id="788" dur="1000"/>
                                        <p:tgtEl>
                                          <p:spTgt spid="88"/>
                                        </p:tgtEl>
                                      </p:cBhvr>
                                    </p:animEffect>
                                    <p:set>
                                      <p:cBhvr>
                                        <p:cTn id="789" dur="1" fill="hold">
                                          <p:stCondLst>
                                            <p:cond delay="999"/>
                                          </p:stCondLst>
                                        </p:cTn>
                                        <p:tgtEl>
                                          <p:spTgt spid="88"/>
                                        </p:tgtEl>
                                        <p:attrNameLst>
                                          <p:attrName>style.visibility</p:attrName>
                                        </p:attrNameLst>
                                      </p:cBhvr>
                                      <p:to>
                                        <p:strVal val="hidden"/>
                                      </p:to>
                                    </p:set>
                                  </p:childTnLst>
                                </p:cTn>
                              </p:par>
                            </p:childTnLst>
                          </p:cTn>
                        </p:par>
                      </p:childTnLst>
                    </p:cTn>
                  </p:par>
                </p:childTnLst>
              </p:cTn>
              <p:nextCondLst>
                <p:cond evt="onClick" delay="0">
                  <p:tgtEl>
                    <p:spTgt spid="88"/>
                  </p:tgtEl>
                </p:cond>
              </p:nextCondLst>
            </p:seq>
            <p:seq concurrent="1" nextAc="seek">
              <p:cTn id="790" restart="whenNotActive" fill="hold" evtFilter="cancelBubble" nodeType="interactiveSeq">
                <p:stCondLst>
                  <p:cond evt="onClick" delay="0">
                    <p:tgtEl>
                      <p:spTgt spid="89"/>
                    </p:tgtEl>
                  </p:cond>
                </p:stCondLst>
                <p:endSync evt="end" delay="0">
                  <p:rtn val="all"/>
                </p:endSync>
                <p:childTnLst>
                  <p:par>
                    <p:cTn id="791" fill="hold">
                      <p:stCondLst>
                        <p:cond delay="0"/>
                      </p:stCondLst>
                      <p:childTnLst>
                        <p:par>
                          <p:cTn id="792" fill="hold">
                            <p:stCondLst>
                              <p:cond delay="0"/>
                            </p:stCondLst>
                            <p:childTnLst>
                              <p:par>
                                <p:cTn id="793" presetID="31" presetClass="exit" presetSubtype="0" fill="hold" grpId="0" nodeType="withEffect">
                                  <p:stCondLst>
                                    <p:cond delay="0"/>
                                  </p:stCondLst>
                                  <p:childTnLst>
                                    <p:anim calcmode="lin" valueType="num">
                                      <p:cBhvr>
                                        <p:cTn id="794" dur="1000"/>
                                        <p:tgtEl>
                                          <p:spTgt spid="89"/>
                                        </p:tgtEl>
                                        <p:attrNameLst>
                                          <p:attrName>ppt_w</p:attrName>
                                        </p:attrNameLst>
                                      </p:cBhvr>
                                      <p:tavLst>
                                        <p:tav tm="0">
                                          <p:val>
                                            <p:strVal val="ppt_w"/>
                                          </p:val>
                                        </p:tav>
                                        <p:tav tm="100000">
                                          <p:val>
                                            <p:fltVal val="0"/>
                                          </p:val>
                                        </p:tav>
                                      </p:tavLst>
                                    </p:anim>
                                    <p:anim calcmode="lin" valueType="num">
                                      <p:cBhvr>
                                        <p:cTn id="795" dur="1000"/>
                                        <p:tgtEl>
                                          <p:spTgt spid="89"/>
                                        </p:tgtEl>
                                        <p:attrNameLst>
                                          <p:attrName>ppt_h</p:attrName>
                                        </p:attrNameLst>
                                      </p:cBhvr>
                                      <p:tavLst>
                                        <p:tav tm="0">
                                          <p:val>
                                            <p:strVal val="ppt_h"/>
                                          </p:val>
                                        </p:tav>
                                        <p:tav tm="100000">
                                          <p:val>
                                            <p:fltVal val="0"/>
                                          </p:val>
                                        </p:tav>
                                      </p:tavLst>
                                    </p:anim>
                                    <p:anim calcmode="lin" valueType="num">
                                      <p:cBhvr>
                                        <p:cTn id="796" dur="1000"/>
                                        <p:tgtEl>
                                          <p:spTgt spid="89"/>
                                        </p:tgtEl>
                                        <p:attrNameLst>
                                          <p:attrName>style.rotation</p:attrName>
                                        </p:attrNameLst>
                                      </p:cBhvr>
                                      <p:tavLst>
                                        <p:tav tm="0">
                                          <p:val>
                                            <p:fltVal val="0"/>
                                          </p:val>
                                        </p:tav>
                                        <p:tav tm="100000">
                                          <p:val>
                                            <p:fltVal val="90"/>
                                          </p:val>
                                        </p:tav>
                                      </p:tavLst>
                                    </p:anim>
                                    <p:animEffect transition="out" filter="fade">
                                      <p:cBhvr>
                                        <p:cTn id="797" dur="1000"/>
                                        <p:tgtEl>
                                          <p:spTgt spid="89"/>
                                        </p:tgtEl>
                                      </p:cBhvr>
                                    </p:animEffect>
                                    <p:set>
                                      <p:cBhvr>
                                        <p:cTn id="798" dur="1" fill="hold">
                                          <p:stCondLst>
                                            <p:cond delay="999"/>
                                          </p:stCondLst>
                                        </p:cTn>
                                        <p:tgtEl>
                                          <p:spTgt spid="89"/>
                                        </p:tgtEl>
                                        <p:attrNameLst>
                                          <p:attrName>style.visibility</p:attrName>
                                        </p:attrNameLst>
                                      </p:cBhvr>
                                      <p:to>
                                        <p:strVal val="hidden"/>
                                      </p:to>
                                    </p:set>
                                  </p:childTnLst>
                                </p:cTn>
                              </p:par>
                            </p:childTnLst>
                          </p:cTn>
                        </p:par>
                      </p:childTnLst>
                    </p:cTn>
                  </p:par>
                </p:childTnLst>
              </p:cTn>
              <p:nextCondLst>
                <p:cond evt="onClick" delay="0">
                  <p:tgtEl>
                    <p:spTgt spid="89"/>
                  </p:tgtEl>
                </p:cond>
              </p:nextCondLst>
            </p:seq>
            <p:seq concurrent="1" nextAc="seek">
              <p:cTn id="799" restart="whenNotActive" fill="hold" evtFilter="cancelBubble" nodeType="interactiveSeq">
                <p:stCondLst>
                  <p:cond evt="onClick" delay="0">
                    <p:tgtEl>
                      <p:spTgt spid="90"/>
                    </p:tgtEl>
                  </p:cond>
                </p:stCondLst>
                <p:endSync evt="end" delay="0">
                  <p:rtn val="all"/>
                </p:endSync>
                <p:childTnLst>
                  <p:par>
                    <p:cTn id="800" fill="hold">
                      <p:stCondLst>
                        <p:cond delay="0"/>
                      </p:stCondLst>
                      <p:childTnLst>
                        <p:par>
                          <p:cTn id="801" fill="hold">
                            <p:stCondLst>
                              <p:cond delay="0"/>
                            </p:stCondLst>
                            <p:childTnLst>
                              <p:par>
                                <p:cTn id="802" presetID="31" presetClass="exit" presetSubtype="0" fill="hold" grpId="0" nodeType="withEffect">
                                  <p:stCondLst>
                                    <p:cond delay="0"/>
                                  </p:stCondLst>
                                  <p:childTnLst>
                                    <p:anim calcmode="lin" valueType="num">
                                      <p:cBhvr>
                                        <p:cTn id="803" dur="1000"/>
                                        <p:tgtEl>
                                          <p:spTgt spid="90"/>
                                        </p:tgtEl>
                                        <p:attrNameLst>
                                          <p:attrName>ppt_w</p:attrName>
                                        </p:attrNameLst>
                                      </p:cBhvr>
                                      <p:tavLst>
                                        <p:tav tm="0">
                                          <p:val>
                                            <p:strVal val="ppt_w"/>
                                          </p:val>
                                        </p:tav>
                                        <p:tav tm="100000">
                                          <p:val>
                                            <p:fltVal val="0"/>
                                          </p:val>
                                        </p:tav>
                                      </p:tavLst>
                                    </p:anim>
                                    <p:anim calcmode="lin" valueType="num">
                                      <p:cBhvr>
                                        <p:cTn id="804" dur="1000"/>
                                        <p:tgtEl>
                                          <p:spTgt spid="90"/>
                                        </p:tgtEl>
                                        <p:attrNameLst>
                                          <p:attrName>ppt_h</p:attrName>
                                        </p:attrNameLst>
                                      </p:cBhvr>
                                      <p:tavLst>
                                        <p:tav tm="0">
                                          <p:val>
                                            <p:strVal val="ppt_h"/>
                                          </p:val>
                                        </p:tav>
                                        <p:tav tm="100000">
                                          <p:val>
                                            <p:fltVal val="0"/>
                                          </p:val>
                                        </p:tav>
                                      </p:tavLst>
                                    </p:anim>
                                    <p:anim calcmode="lin" valueType="num">
                                      <p:cBhvr>
                                        <p:cTn id="805" dur="1000"/>
                                        <p:tgtEl>
                                          <p:spTgt spid="90"/>
                                        </p:tgtEl>
                                        <p:attrNameLst>
                                          <p:attrName>style.rotation</p:attrName>
                                        </p:attrNameLst>
                                      </p:cBhvr>
                                      <p:tavLst>
                                        <p:tav tm="0">
                                          <p:val>
                                            <p:fltVal val="0"/>
                                          </p:val>
                                        </p:tav>
                                        <p:tav tm="100000">
                                          <p:val>
                                            <p:fltVal val="90"/>
                                          </p:val>
                                        </p:tav>
                                      </p:tavLst>
                                    </p:anim>
                                    <p:animEffect transition="out" filter="fade">
                                      <p:cBhvr>
                                        <p:cTn id="806" dur="1000"/>
                                        <p:tgtEl>
                                          <p:spTgt spid="90"/>
                                        </p:tgtEl>
                                      </p:cBhvr>
                                    </p:animEffect>
                                    <p:set>
                                      <p:cBhvr>
                                        <p:cTn id="807" dur="1" fill="hold">
                                          <p:stCondLst>
                                            <p:cond delay="999"/>
                                          </p:stCondLst>
                                        </p:cTn>
                                        <p:tgtEl>
                                          <p:spTgt spid="90"/>
                                        </p:tgtEl>
                                        <p:attrNameLst>
                                          <p:attrName>style.visibility</p:attrName>
                                        </p:attrNameLst>
                                      </p:cBhvr>
                                      <p:to>
                                        <p:strVal val="hidden"/>
                                      </p:to>
                                    </p:set>
                                  </p:childTnLst>
                                </p:cTn>
                              </p:par>
                            </p:childTnLst>
                          </p:cTn>
                        </p:par>
                      </p:childTnLst>
                    </p:cTn>
                  </p:par>
                </p:childTnLst>
              </p:cTn>
              <p:nextCondLst>
                <p:cond evt="onClick" delay="0">
                  <p:tgtEl>
                    <p:spTgt spid="90"/>
                  </p:tgtEl>
                </p:cond>
              </p:nextCondLst>
            </p:seq>
            <p:seq concurrent="1" nextAc="seek">
              <p:cTn id="808" restart="whenNotActive" fill="hold" evtFilter="cancelBubble" nodeType="interactiveSeq">
                <p:stCondLst>
                  <p:cond evt="onClick" delay="0">
                    <p:tgtEl>
                      <p:spTgt spid="91"/>
                    </p:tgtEl>
                  </p:cond>
                </p:stCondLst>
                <p:endSync evt="end" delay="0">
                  <p:rtn val="all"/>
                </p:endSync>
                <p:childTnLst>
                  <p:par>
                    <p:cTn id="809" fill="hold">
                      <p:stCondLst>
                        <p:cond delay="0"/>
                      </p:stCondLst>
                      <p:childTnLst>
                        <p:par>
                          <p:cTn id="810" fill="hold">
                            <p:stCondLst>
                              <p:cond delay="0"/>
                            </p:stCondLst>
                            <p:childTnLst>
                              <p:par>
                                <p:cTn id="811" presetID="31" presetClass="exit" presetSubtype="0" fill="hold" grpId="0" nodeType="withEffect">
                                  <p:stCondLst>
                                    <p:cond delay="0"/>
                                  </p:stCondLst>
                                  <p:childTnLst>
                                    <p:anim calcmode="lin" valueType="num">
                                      <p:cBhvr>
                                        <p:cTn id="812" dur="1000"/>
                                        <p:tgtEl>
                                          <p:spTgt spid="91"/>
                                        </p:tgtEl>
                                        <p:attrNameLst>
                                          <p:attrName>ppt_w</p:attrName>
                                        </p:attrNameLst>
                                      </p:cBhvr>
                                      <p:tavLst>
                                        <p:tav tm="0">
                                          <p:val>
                                            <p:strVal val="ppt_w"/>
                                          </p:val>
                                        </p:tav>
                                        <p:tav tm="100000">
                                          <p:val>
                                            <p:fltVal val="0"/>
                                          </p:val>
                                        </p:tav>
                                      </p:tavLst>
                                    </p:anim>
                                    <p:anim calcmode="lin" valueType="num">
                                      <p:cBhvr>
                                        <p:cTn id="813" dur="1000"/>
                                        <p:tgtEl>
                                          <p:spTgt spid="91"/>
                                        </p:tgtEl>
                                        <p:attrNameLst>
                                          <p:attrName>ppt_h</p:attrName>
                                        </p:attrNameLst>
                                      </p:cBhvr>
                                      <p:tavLst>
                                        <p:tav tm="0">
                                          <p:val>
                                            <p:strVal val="ppt_h"/>
                                          </p:val>
                                        </p:tav>
                                        <p:tav tm="100000">
                                          <p:val>
                                            <p:fltVal val="0"/>
                                          </p:val>
                                        </p:tav>
                                      </p:tavLst>
                                    </p:anim>
                                    <p:anim calcmode="lin" valueType="num">
                                      <p:cBhvr>
                                        <p:cTn id="814" dur="1000"/>
                                        <p:tgtEl>
                                          <p:spTgt spid="91"/>
                                        </p:tgtEl>
                                        <p:attrNameLst>
                                          <p:attrName>style.rotation</p:attrName>
                                        </p:attrNameLst>
                                      </p:cBhvr>
                                      <p:tavLst>
                                        <p:tav tm="0">
                                          <p:val>
                                            <p:fltVal val="0"/>
                                          </p:val>
                                        </p:tav>
                                        <p:tav tm="100000">
                                          <p:val>
                                            <p:fltVal val="90"/>
                                          </p:val>
                                        </p:tav>
                                      </p:tavLst>
                                    </p:anim>
                                    <p:animEffect transition="out" filter="fade">
                                      <p:cBhvr>
                                        <p:cTn id="815" dur="1000"/>
                                        <p:tgtEl>
                                          <p:spTgt spid="91"/>
                                        </p:tgtEl>
                                      </p:cBhvr>
                                    </p:animEffect>
                                    <p:set>
                                      <p:cBhvr>
                                        <p:cTn id="816" dur="1" fill="hold">
                                          <p:stCondLst>
                                            <p:cond delay="999"/>
                                          </p:stCondLst>
                                        </p:cTn>
                                        <p:tgtEl>
                                          <p:spTgt spid="91"/>
                                        </p:tgtEl>
                                        <p:attrNameLst>
                                          <p:attrName>style.visibility</p:attrName>
                                        </p:attrNameLst>
                                      </p:cBhvr>
                                      <p:to>
                                        <p:strVal val="hidden"/>
                                      </p:to>
                                    </p:set>
                                  </p:childTnLst>
                                </p:cTn>
                              </p:par>
                            </p:childTnLst>
                          </p:cTn>
                        </p:par>
                      </p:childTnLst>
                    </p:cTn>
                  </p:par>
                </p:childTnLst>
              </p:cTn>
              <p:nextCondLst>
                <p:cond evt="onClick" delay="0">
                  <p:tgtEl>
                    <p:spTgt spid="91"/>
                  </p:tgtEl>
                </p:cond>
              </p:nextCondLst>
            </p:seq>
            <p:seq concurrent="1" nextAc="seek">
              <p:cTn id="817" restart="whenNotActive" fill="hold" evtFilter="cancelBubble" nodeType="interactiveSeq">
                <p:stCondLst>
                  <p:cond evt="onClick" delay="0">
                    <p:tgtEl>
                      <p:spTgt spid="92"/>
                    </p:tgtEl>
                  </p:cond>
                </p:stCondLst>
                <p:endSync evt="end" delay="0">
                  <p:rtn val="all"/>
                </p:endSync>
                <p:childTnLst>
                  <p:par>
                    <p:cTn id="818" fill="hold">
                      <p:stCondLst>
                        <p:cond delay="0"/>
                      </p:stCondLst>
                      <p:childTnLst>
                        <p:par>
                          <p:cTn id="819" fill="hold">
                            <p:stCondLst>
                              <p:cond delay="0"/>
                            </p:stCondLst>
                            <p:childTnLst>
                              <p:par>
                                <p:cTn id="820" presetID="31" presetClass="exit" presetSubtype="0" fill="hold" grpId="0" nodeType="withEffect">
                                  <p:stCondLst>
                                    <p:cond delay="0"/>
                                  </p:stCondLst>
                                  <p:childTnLst>
                                    <p:anim calcmode="lin" valueType="num">
                                      <p:cBhvr>
                                        <p:cTn id="821" dur="1000"/>
                                        <p:tgtEl>
                                          <p:spTgt spid="92"/>
                                        </p:tgtEl>
                                        <p:attrNameLst>
                                          <p:attrName>ppt_w</p:attrName>
                                        </p:attrNameLst>
                                      </p:cBhvr>
                                      <p:tavLst>
                                        <p:tav tm="0">
                                          <p:val>
                                            <p:strVal val="ppt_w"/>
                                          </p:val>
                                        </p:tav>
                                        <p:tav tm="100000">
                                          <p:val>
                                            <p:fltVal val="0"/>
                                          </p:val>
                                        </p:tav>
                                      </p:tavLst>
                                    </p:anim>
                                    <p:anim calcmode="lin" valueType="num">
                                      <p:cBhvr>
                                        <p:cTn id="822" dur="1000"/>
                                        <p:tgtEl>
                                          <p:spTgt spid="92"/>
                                        </p:tgtEl>
                                        <p:attrNameLst>
                                          <p:attrName>ppt_h</p:attrName>
                                        </p:attrNameLst>
                                      </p:cBhvr>
                                      <p:tavLst>
                                        <p:tav tm="0">
                                          <p:val>
                                            <p:strVal val="ppt_h"/>
                                          </p:val>
                                        </p:tav>
                                        <p:tav tm="100000">
                                          <p:val>
                                            <p:fltVal val="0"/>
                                          </p:val>
                                        </p:tav>
                                      </p:tavLst>
                                    </p:anim>
                                    <p:anim calcmode="lin" valueType="num">
                                      <p:cBhvr>
                                        <p:cTn id="823" dur="1000"/>
                                        <p:tgtEl>
                                          <p:spTgt spid="92"/>
                                        </p:tgtEl>
                                        <p:attrNameLst>
                                          <p:attrName>style.rotation</p:attrName>
                                        </p:attrNameLst>
                                      </p:cBhvr>
                                      <p:tavLst>
                                        <p:tav tm="0">
                                          <p:val>
                                            <p:fltVal val="0"/>
                                          </p:val>
                                        </p:tav>
                                        <p:tav tm="100000">
                                          <p:val>
                                            <p:fltVal val="90"/>
                                          </p:val>
                                        </p:tav>
                                      </p:tavLst>
                                    </p:anim>
                                    <p:animEffect transition="out" filter="fade">
                                      <p:cBhvr>
                                        <p:cTn id="824" dur="1000"/>
                                        <p:tgtEl>
                                          <p:spTgt spid="92"/>
                                        </p:tgtEl>
                                      </p:cBhvr>
                                    </p:animEffect>
                                    <p:set>
                                      <p:cBhvr>
                                        <p:cTn id="825" dur="1" fill="hold">
                                          <p:stCondLst>
                                            <p:cond delay="999"/>
                                          </p:stCondLst>
                                        </p:cTn>
                                        <p:tgtEl>
                                          <p:spTgt spid="92"/>
                                        </p:tgtEl>
                                        <p:attrNameLst>
                                          <p:attrName>style.visibility</p:attrName>
                                        </p:attrNameLst>
                                      </p:cBhvr>
                                      <p:to>
                                        <p:strVal val="hidden"/>
                                      </p:to>
                                    </p:set>
                                  </p:childTnLst>
                                </p:cTn>
                              </p:par>
                            </p:childTnLst>
                          </p:cTn>
                        </p:par>
                      </p:childTnLst>
                    </p:cTn>
                  </p:par>
                </p:childTnLst>
              </p:cTn>
              <p:nextCondLst>
                <p:cond evt="onClick" delay="0">
                  <p:tgtEl>
                    <p:spTgt spid="92"/>
                  </p:tgtEl>
                </p:cond>
              </p:nextCondLst>
            </p:seq>
            <p:seq concurrent="1" nextAc="seek">
              <p:cTn id="826" restart="whenNotActive" fill="hold" evtFilter="cancelBubble" nodeType="interactiveSeq">
                <p:stCondLst>
                  <p:cond evt="onClick" delay="0">
                    <p:tgtEl>
                      <p:spTgt spid="93"/>
                    </p:tgtEl>
                  </p:cond>
                </p:stCondLst>
                <p:endSync evt="end" delay="0">
                  <p:rtn val="all"/>
                </p:endSync>
                <p:childTnLst>
                  <p:par>
                    <p:cTn id="827" fill="hold">
                      <p:stCondLst>
                        <p:cond delay="0"/>
                      </p:stCondLst>
                      <p:childTnLst>
                        <p:par>
                          <p:cTn id="828" fill="hold">
                            <p:stCondLst>
                              <p:cond delay="0"/>
                            </p:stCondLst>
                            <p:childTnLst>
                              <p:par>
                                <p:cTn id="829" presetID="31" presetClass="exit" presetSubtype="0" fill="hold" grpId="0" nodeType="withEffect">
                                  <p:stCondLst>
                                    <p:cond delay="0"/>
                                  </p:stCondLst>
                                  <p:childTnLst>
                                    <p:anim calcmode="lin" valueType="num">
                                      <p:cBhvr>
                                        <p:cTn id="830" dur="1000"/>
                                        <p:tgtEl>
                                          <p:spTgt spid="93"/>
                                        </p:tgtEl>
                                        <p:attrNameLst>
                                          <p:attrName>ppt_w</p:attrName>
                                        </p:attrNameLst>
                                      </p:cBhvr>
                                      <p:tavLst>
                                        <p:tav tm="0">
                                          <p:val>
                                            <p:strVal val="ppt_w"/>
                                          </p:val>
                                        </p:tav>
                                        <p:tav tm="100000">
                                          <p:val>
                                            <p:fltVal val="0"/>
                                          </p:val>
                                        </p:tav>
                                      </p:tavLst>
                                    </p:anim>
                                    <p:anim calcmode="lin" valueType="num">
                                      <p:cBhvr>
                                        <p:cTn id="831" dur="1000"/>
                                        <p:tgtEl>
                                          <p:spTgt spid="93"/>
                                        </p:tgtEl>
                                        <p:attrNameLst>
                                          <p:attrName>ppt_h</p:attrName>
                                        </p:attrNameLst>
                                      </p:cBhvr>
                                      <p:tavLst>
                                        <p:tav tm="0">
                                          <p:val>
                                            <p:strVal val="ppt_h"/>
                                          </p:val>
                                        </p:tav>
                                        <p:tav tm="100000">
                                          <p:val>
                                            <p:fltVal val="0"/>
                                          </p:val>
                                        </p:tav>
                                      </p:tavLst>
                                    </p:anim>
                                    <p:anim calcmode="lin" valueType="num">
                                      <p:cBhvr>
                                        <p:cTn id="832" dur="1000"/>
                                        <p:tgtEl>
                                          <p:spTgt spid="93"/>
                                        </p:tgtEl>
                                        <p:attrNameLst>
                                          <p:attrName>style.rotation</p:attrName>
                                        </p:attrNameLst>
                                      </p:cBhvr>
                                      <p:tavLst>
                                        <p:tav tm="0">
                                          <p:val>
                                            <p:fltVal val="0"/>
                                          </p:val>
                                        </p:tav>
                                        <p:tav tm="100000">
                                          <p:val>
                                            <p:fltVal val="90"/>
                                          </p:val>
                                        </p:tav>
                                      </p:tavLst>
                                    </p:anim>
                                    <p:animEffect transition="out" filter="fade">
                                      <p:cBhvr>
                                        <p:cTn id="833" dur="1000"/>
                                        <p:tgtEl>
                                          <p:spTgt spid="93"/>
                                        </p:tgtEl>
                                      </p:cBhvr>
                                    </p:animEffect>
                                    <p:set>
                                      <p:cBhvr>
                                        <p:cTn id="834" dur="1" fill="hold">
                                          <p:stCondLst>
                                            <p:cond delay="999"/>
                                          </p:stCondLst>
                                        </p:cTn>
                                        <p:tgtEl>
                                          <p:spTgt spid="93"/>
                                        </p:tgtEl>
                                        <p:attrNameLst>
                                          <p:attrName>style.visibility</p:attrName>
                                        </p:attrNameLst>
                                      </p:cBhvr>
                                      <p:to>
                                        <p:strVal val="hidden"/>
                                      </p:to>
                                    </p:set>
                                  </p:childTnLst>
                                </p:cTn>
                              </p:par>
                            </p:childTnLst>
                          </p:cTn>
                        </p:par>
                      </p:childTnLst>
                    </p:cTn>
                  </p:par>
                </p:childTnLst>
              </p:cTn>
              <p:nextCondLst>
                <p:cond evt="onClick" delay="0">
                  <p:tgtEl>
                    <p:spTgt spid="93"/>
                  </p:tgtEl>
                </p:cond>
              </p:nextCondLst>
            </p:seq>
            <p:seq concurrent="1" nextAc="seek">
              <p:cTn id="835" restart="whenNotActive" fill="hold" evtFilter="cancelBubble" nodeType="interactiveSeq">
                <p:stCondLst>
                  <p:cond evt="onClick" delay="0">
                    <p:tgtEl>
                      <p:spTgt spid="94"/>
                    </p:tgtEl>
                  </p:cond>
                </p:stCondLst>
                <p:endSync evt="end" delay="0">
                  <p:rtn val="all"/>
                </p:endSync>
                <p:childTnLst>
                  <p:par>
                    <p:cTn id="836" fill="hold">
                      <p:stCondLst>
                        <p:cond delay="0"/>
                      </p:stCondLst>
                      <p:childTnLst>
                        <p:par>
                          <p:cTn id="837" fill="hold">
                            <p:stCondLst>
                              <p:cond delay="0"/>
                            </p:stCondLst>
                            <p:childTnLst>
                              <p:par>
                                <p:cTn id="838" presetID="31" presetClass="exit" presetSubtype="0" fill="hold" grpId="0" nodeType="withEffect">
                                  <p:stCondLst>
                                    <p:cond delay="0"/>
                                  </p:stCondLst>
                                  <p:childTnLst>
                                    <p:anim calcmode="lin" valueType="num">
                                      <p:cBhvr>
                                        <p:cTn id="839" dur="1000"/>
                                        <p:tgtEl>
                                          <p:spTgt spid="94"/>
                                        </p:tgtEl>
                                        <p:attrNameLst>
                                          <p:attrName>ppt_w</p:attrName>
                                        </p:attrNameLst>
                                      </p:cBhvr>
                                      <p:tavLst>
                                        <p:tav tm="0">
                                          <p:val>
                                            <p:strVal val="ppt_w"/>
                                          </p:val>
                                        </p:tav>
                                        <p:tav tm="100000">
                                          <p:val>
                                            <p:fltVal val="0"/>
                                          </p:val>
                                        </p:tav>
                                      </p:tavLst>
                                    </p:anim>
                                    <p:anim calcmode="lin" valueType="num">
                                      <p:cBhvr>
                                        <p:cTn id="840" dur="1000"/>
                                        <p:tgtEl>
                                          <p:spTgt spid="94"/>
                                        </p:tgtEl>
                                        <p:attrNameLst>
                                          <p:attrName>ppt_h</p:attrName>
                                        </p:attrNameLst>
                                      </p:cBhvr>
                                      <p:tavLst>
                                        <p:tav tm="0">
                                          <p:val>
                                            <p:strVal val="ppt_h"/>
                                          </p:val>
                                        </p:tav>
                                        <p:tav tm="100000">
                                          <p:val>
                                            <p:fltVal val="0"/>
                                          </p:val>
                                        </p:tav>
                                      </p:tavLst>
                                    </p:anim>
                                    <p:anim calcmode="lin" valueType="num">
                                      <p:cBhvr>
                                        <p:cTn id="841" dur="1000"/>
                                        <p:tgtEl>
                                          <p:spTgt spid="94"/>
                                        </p:tgtEl>
                                        <p:attrNameLst>
                                          <p:attrName>style.rotation</p:attrName>
                                        </p:attrNameLst>
                                      </p:cBhvr>
                                      <p:tavLst>
                                        <p:tav tm="0">
                                          <p:val>
                                            <p:fltVal val="0"/>
                                          </p:val>
                                        </p:tav>
                                        <p:tav tm="100000">
                                          <p:val>
                                            <p:fltVal val="90"/>
                                          </p:val>
                                        </p:tav>
                                      </p:tavLst>
                                    </p:anim>
                                    <p:animEffect transition="out" filter="fade">
                                      <p:cBhvr>
                                        <p:cTn id="842" dur="1000"/>
                                        <p:tgtEl>
                                          <p:spTgt spid="94"/>
                                        </p:tgtEl>
                                      </p:cBhvr>
                                    </p:animEffect>
                                    <p:set>
                                      <p:cBhvr>
                                        <p:cTn id="843" dur="1" fill="hold">
                                          <p:stCondLst>
                                            <p:cond delay="999"/>
                                          </p:stCondLst>
                                        </p:cTn>
                                        <p:tgtEl>
                                          <p:spTgt spid="94"/>
                                        </p:tgtEl>
                                        <p:attrNameLst>
                                          <p:attrName>style.visibility</p:attrName>
                                        </p:attrNameLst>
                                      </p:cBhvr>
                                      <p:to>
                                        <p:strVal val="hidden"/>
                                      </p:to>
                                    </p:set>
                                  </p:childTnLst>
                                </p:cTn>
                              </p:par>
                            </p:childTnLst>
                          </p:cTn>
                        </p:par>
                      </p:childTnLst>
                    </p:cTn>
                  </p:par>
                </p:childTnLst>
              </p:cTn>
              <p:nextCondLst>
                <p:cond evt="onClick" delay="0">
                  <p:tgtEl>
                    <p:spTgt spid="94"/>
                  </p:tgtEl>
                </p:cond>
              </p:nextCondLst>
            </p:seq>
            <p:seq concurrent="1" nextAc="seek">
              <p:cTn id="844" restart="whenNotActive" fill="hold" evtFilter="cancelBubble" nodeType="interactiveSeq">
                <p:stCondLst>
                  <p:cond evt="onClick" delay="0">
                    <p:tgtEl>
                      <p:spTgt spid="95"/>
                    </p:tgtEl>
                  </p:cond>
                </p:stCondLst>
                <p:endSync evt="end" delay="0">
                  <p:rtn val="all"/>
                </p:endSync>
                <p:childTnLst>
                  <p:par>
                    <p:cTn id="845" fill="hold">
                      <p:stCondLst>
                        <p:cond delay="0"/>
                      </p:stCondLst>
                      <p:childTnLst>
                        <p:par>
                          <p:cTn id="846" fill="hold">
                            <p:stCondLst>
                              <p:cond delay="0"/>
                            </p:stCondLst>
                            <p:childTnLst>
                              <p:par>
                                <p:cTn id="847" presetID="31" presetClass="exit" presetSubtype="0" fill="hold" grpId="0" nodeType="withEffect">
                                  <p:stCondLst>
                                    <p:cond delay="0"/>
                                  </p:stCondLst>
                                  <p:childTnLst>
                                    <p:anim calcmode="lin" valueType="num">
                                      <p:cBhvr>
                                        <p:cTn id="848" dur="1000"/>
                                        <p:tgtEl>
                                          <p:spTgt spid="95"/>
                                        </p:tgtEl>
                                        <p:attrNameLst>
                                          <p:attrName>ppt_w</p:attrName>
                                        </p:attrNameLst>
                                      </p:cBhvr>
                                      <p:tavLst>
                                        <p:tav tm="0">
                                          <p:val>
                                            <p:strVal val="ppt_w"/>
                                          </p:val>
                                        </p:tav>
                                        <p:tav tm="100000">
                                          <p:val>
                                            <p:fltVal val="0"/>
                                          </p:val>
                                        </p:tav>
                                      </p:tavLst>
                                    </p:anim>
                                    <p:anim calcmode="lin" valueType="num">
                                      <p:cBhvr>
                                        <p:cTn id="849" dur="1000"/>
                                        <p:tgtEl>
                                          <p:spTgt spid="95"/>
                                        </p:tgtEl>
                                        <p:attrNameLst>
                                          <p:attrName>ppt_h</p:attrName>
                                        </p:attrNameLst>
                                      </p:cBhvr>
                                      <p:tavLst>
                                        <p:tav tm="0">
                                          <p:val>
                                            <p:strVal val="ppt_h"/>
                                          </p:val>
                                        </p:tav>
                                        <p:tav tm="100000">
                                          <p:val>
                                            <p:fltVal val="0"/>
                                          </p:val>
                                        </p:tav>
                                      </p:tavLst>
                                    </p:anim>
                                    <p:anim calcmode="lin" valueType="num">
                                      <p:cBhvr>
                                        <p:cTn id="850" dur="1000"/>
                                        <p:tgtEl>
                                          <p:spTgt spid="95"/>
                                        </p:tgtEl>
                                        <p:attrNameLst>
                                          <p:attrName>style.rotation</p:attrName>
                                        </p:attrNameLst>
                                      </p:cBhvr>
                                      <p:tavLst>
                                        <p:tav tm="0">
                                          <p:val>
                                            <p:fltVal val="0"/>
                                          </p:val>
                                        </p:tav>
                                        <p:tav tm="100000">
                                          <p:val>
                                            <p:fltVal val="90"/>
                                          </p:val>
                                        </p:tav>
                                      </p:tavLst>
                                    </p:anim>
                                    <p:animEffect transition="out" filter="fade">
                                      <p:cBhvr>
                                        <p:cTn id="851" dur="1000"/>
                                        <p:tgtEl>
                                          <p:spTgt spid="95"/>
                                        </p:tgtEl>
                                      </p:cBhvr>
                                    </p:animEffect>
                                    <p:set>
                                      <p:cBhvr>
                                        <p:cTn id="852" dur="1" fill="hold">
                                          <p:stCondLst>
                                            <p:cond delay="999"/>
                                          </p:stCondLst>
                                        </p:cTn>
                                        <p:tgtEl>
                                          <p:spTgt spid="95"/>
                                        </p:tgtEl>
                                        <p:attrNameLst>
                                          <p:attrName>style.visibility</p:attrName>
                                        </p:attrNameLst>
                                      </p:cBhvr>
                                      <p:to>
                                        <p:strVal val="hidden"/>
                                      </p:to>
                                    </p:set>
                                  </p:childTnLst>
                                </p:cTn>
                              </p:par>
                            </p:childTnLst>
                          </p:cTn>
                        </p:par>
                      </p:childTnLst>
                    </p:cTn>
                  </p:par>
                </p:childTnLst>
              </p:cTn>
              <p:nextCondLst>
                <p:cond evt="onClick" delay="0">
                  <p:tgtEl>
                    <p:spTgt spid="95"/>
                  </p:tgtEl>
                </p:cond>
              </p:nextCondLst>
            </p:seq>
            <p:seq concurrent="1" nextAc="seek">
              <p:cTn id="853" restart="whenNotActive" fill="hold" evtFilter="cancelBubble" nodeType="interactiveSeq">
                <p:stCondLst>
                  <p:cond evt="onClick" delay="0">
                    <p:tgtEl>
                      <p:spTgt spid="96"/>
                    </p:tgtEl>
                  </p:cond>
                </p:stCondLst>
                <p:endSync evt="end" delay="0">
                  <p:rtn val="all"/>
                </p:endSync>
                <p:childTnLst>
                  <p:par>
                    <p:cTn id="854" fill="hold">
                      <p:stCondLst>
                        <p:cond delay="0"/>
                      </p:stCondLst>
                      <p:childTnLst>
                        <p:par>
                          <p:cTn id="855" fill="hold">
                            <p:stCondLst>
                              <p:cond delay="0"/>
                            </p:stCondLst>
                            <p:childTnLst>
                              <p:par>
                                <p:cTn id="856" presetID="31" presetClass="exit" presetSubtype="0" fill="hold" grpId="0" nodeType="withEffect">
                                  <p:stCondLst>
                                    <p:cond delay="0"/>
                                  </p:stCondLst>
                                  <p:childTnLst>
                                    <p:anim calcmode="lin" valueType="num">
                                      <p:cBhvr>
                                        <p:cTn id="857" dur="1000"/>
                                        <p:tgtEl>
                                          <p:spTgt spid="96"/>
                                        </p:tgtEl>
                                        <p:attrNameLst>
                                          <p:attrName>ppt_w</p:attrName>
                                        </p:attrNameLst>
                                      </p:cBhvr>
                                      <p:tavLst>
                                        <p:tav tm="0">
                                          <p:val>
                                            <p:strVal val="ppt_w"/>
                                          </p:val>
                                        </p:tav>
                                        <p:tav tm="100000">
                                          <p:val>
                                            <p:fltVal val="0"/>
                                          </p:val>
                                        </p:tav>
                                      </p:tavLst>
                                    </p:anim>
                                    <p:anim calcmode="lin" valueType="num">
                                      <p:cBhvr>
                                        <p:cTn id="858" dur="1000"/>
                                        <p:tgtEl>
                                          <p:spTgt spid="96"/>
                                        </p:tgtEl>
                                        <p:attrNameLst>
                                          <p:attrName>ppt_h</p:attrName>
                                        </p:attrNameLst>
                                      </p:cBhvr>
                                      <p:tavLst>
                                        <p:tav tm="0">
                                          <p:val>
                                            <p:strVal val="ppt_h"/>
                                          </p:val>
                                        </p:tav>
                                        <p:tav tm="100000">
                                          <p:val>
                                            <p:fltVal val="0"/>
                                          </p:val>
                                        </p:tav>
                                      </p:tavLst>
                                    </p:anim>
                                    <p:anim calcmode="lin" valueType="num">
                                      <p:cBhvr>
                                        <p:cTn id="859" dur="1000"/>
                                        <p:tgtEl>
                                          <p:spTgt spid="96"/>
                                        </p:tgtEl>
                                        <p:attrNameLst>
                                          <p:attrName>style.rotation</p:attrName>
                                        </p:attrNameLst>
                                      </p:cBhvr>
                                      <p:tavLst>
                                        <p:tav tm="0">
                                          <p:val>
                                            <p:fltVal val="0"/>
                                          </p:val>
                                        </p:tav>
                                        <p:tav tm="100000">
                                          <p:val>
                                            <p:fltVal val="90"/>
                                          </p:val>
                                        </p:tav>
                                      </p:tavLst>
                                    </p:anim>
                                    <p:animEffect transition="out" filter="fade">
                                      <p:cBhvr>
                                        <p:cTn id="860" dur="1000"/>
                                        <p:tgtEl>
                                          <p:spTgt spid="96"/>
                                        </p:tgtEl>
                                      </p:cBhvr>
                                    </p:animEffect>
                                    <p:set>
                                      <p:cBhvr>
                                        <p:cTn id="861" dur="1" fill="hold">
                                          <p:stCondLst>
                                            <p:cond delay="999"/>
                                          </p:stCondLst>
                                        </p:cTn>
                                        <p:tgtEl>
                                          <p:spTgt spid="96"/>
                                        </p:tgtEl>
                                        <p:attrNameLst>
                                          <p:attrName>style.visibility</p:attrName>
                                        </p:attrNameLst>
                                      </p:cBhvr>
                                      <p:to>
                                        <p:strVal val="hidden"/>
                                      </p:to>
                                    </p:set>
                                  </p:childTnLst>
                                </p:cTn>
                              </p:par>
                            </p:childTnLst>
                          </p:cTn>
                        </p:par>
                      </p:childTnLst>
                    </p:cTn>
                  </p:par>
                </p:childTnLst>
              </p:cTn>
              <p:nextCondLst>
                <p:cond evt="onClick" delay="0">
                  <p:tgtEl>
                    <p:spTgt spid="96"/>
                  </p:tgtEl>
                </p:cond>
              </p:nextCondLst>
            </p:seq>
            <p:seq concurrent="1" nextAc="seek">
              <p:cTn id="862" restart="whenNotActive" fill="hold" evtFilter="cancelBubble" nodeType="interactiveSeq">
                <p:stCondLst>
                  <p:cond evt="onClick" delay="0">
                    <p:tgtEl>
                      <p:spTgt spid="97"/>
                    </p:tgtEl>
                  </p:cond>
                </p:stCondLst>
                <p:endSync evt="end" delay="0">
                  <p:rtn val="all"/>
                </p:endSync>
                <p:childTnLst>
                  <p:par>
                    <p:cTn id="863" fill="hold">
                      <p:stCondLst>
                        <p:cond delay="0"/>
                      </p:stCondLst>
                      <p:childTnLst>
                        <p:par>
                          <p:cTn id="864" fill="hold">
                            <p:stCondLst>
                              <p:cond delay="0"/>
                            </p:stCondLst>
                            <p:childTnLst>
                              <p:par>
                                <p:cTn id="865" presetID="31" presetClass="exit" presetSubtype="0" fill="hold" grpId="0" nodeType="withEffect">
                                  <p:stCondLst>
                                    <p:cond delay="0"/>
                                  </p:stCondLst>
                                  <p:childTnLst>
                                    <p:anim calcmode="lin" valueType="num">
                                      <p:cBhvr>
                                        <p:cTn id="866" dur="1000"/>
                                        <p:tgtEl>
                                          <p:spTgt spid="97"/>
                                        </p:tgtEl>
                                        <p:attrNameLst>
                                          <p:attrName>ppt_w</p:attrName>
                                        </p:attrNameLst>
                                      </p:cBhvr>
                                      <p:tavLst>
                                        <p:tav tm="0">
                                          <p:val>
                                            <p:strVal val="ppt_w"/>
                                          </p:val>
                                        </p:tav>
                                        <p:tav tm="100000">
                                          <p:val>
                                            <p:fltVal val="0"/>
                                          </p:val>
                                        </p:tav>
                                      </p:tavLst>
                                    </p:anim>
                                    <p:anim calcmode="lin" valueType="num">
                                      <p:cBhvr>
                                        <p:cTn id="867" dur="1000"/>
                                        <p:tgtEl>
                                          <p:spTgt spid="97"/>
                                        </p:tgtEl>
                                        <p:attrNameLst>
                                          <p:attrName>ppt_h</p:attrName>
                                        </p:attrNameLst>
                                      </p:cBhvr>
                                      <p:tavLst>
                                        <p:tav tm="0">
                                          <p:val>
                                            <p:strVal val="ppt_h"/>
                                          </p:val>
                                        </p:tav>
                                        <p:tav tm="100000">
                                          <p:val>
                                            <p:fltVal val="0"/>
                                          </p:val>
                                        </p:tav>
                                      </p:tavLst>
                                    </p:anim>
                                    <p:anim calcmode="lin" valueType="num">
                                      <p:cBhvr>
                                        <p:cTn id="868" dur="1000"/>
                                        <p:tgtEl>
                                          <p:spTgt spid="97"/>
                                        </p:tgtEl>
                                        <p:attrNameLst>
                                          <p:attrName>style.rotation</p:attrName>
                                        </p:attrNameLst>
                                      </p:cBhvr>
                                      <p:tavLst>
                                        <p:tav tm="0">
                                          <p:val>
                                            <p:fltVal val="0"/>
                                          </p:val>
                                        </p:tav>
                                        <p:tav tm="100000">
                                          <p:val>
                                            <p:fltVal val="90"/>
                                          </p:val>
                                        </p:tav>
                                      </p:tavLst>
                                    </p:anim>
                                    <p:animEffect transition="out" filter="fade">
                                      <p:cBhvr>
                                        <p:cTn id="869" dur="1000"/>
                                        <p:tgtEl>
                                          <p:spTgt spid="97"/>
                                        </p:tgtEl>
                                      </p:cBhvr>
                                    </p:animEffect>
                                    <p:set>
                                      <p:cBhvr>
                                        <p:cTn id="870" dur="1" fill="hold">
                                          <p:stCondLst>
                                            <p:cond delay="999"/>
                                          </p:stCondLst>
                                        </p:cTn>
                                        <p:tgtEl>
                                          <p:spTgt spid="97"/>
                                        </p:tgtEl>
                                        <p:attrNameLst>
                                          <p:attrName>style.visibility</p:attrName>
                                        </p:attrNameLst>
                                      </p:cBhvr>
                                      <p:to>
                                        <p:strVal val="hidden"/>
                                      </p:to>
                                    </p:set>
                                  </p:childTnLst>
                                </p:cTn>
                              </p:par>
                            </p:childTnLst>
                          </p:cTn>
                        </p:par>
                      </p:childTnLst>
                    </p:cTn>
                  </p:par>
                </p:childTnLst>
              </p:cTn>
              <p:nextCondLst>
                <p:cond evt="onClick" delay="0">
                  <p:tgtEl>
                    <p:spTgt spid="97"/>
                  </p:tgtEl>
                </p:cond>
              </p:nextCondLst>
            </p:seq>
            <p:seq concurrent="1" nextAc="seek">
              <p:cTn id="871" restart="whenNotActive" fill="hold" evtFilter="cancelBubble" nodeType="interactiveSeq">
                <p:stCondLst>
                  <p:cond evt="onClick" delay="0">
                    <p:tgtEl>
                      <p:spTgt spid="98"/>
                    </p:tgtEl>
                  </p:cond>
                </p:stCondLst>
                <p:endSync evt="end" delay="0">
                  <p:rtn val="all"/>
                </p:endSync>
                <p:childTnLst>
                  <p:par>
                    <p:cTn id="872" fill="hold">
                      <p:stCondLst>
                        <p:cond delay="0"/>
                      </p:stCondLst>
                      <p:childTnLst>
                        <p:par>
                          <p:cTn id="873" fill="hold">
                            <p:stCondLst>
                              <p:cond delay="0"/>
                            </p:stCondLst>
                            <p:childTnLst>
                              <p:par>
                                <p:cTn id="874" presetID="31" presetClass="exit" presetSubtype="0" fill="hold" grpId="0" nodeType="withEffect">
                                  <p:stCondLst>
                                    <p:cond delay="0"/>
                                  </p:stCondLst>
                                  <p:childTnLst>
                                    <p:anim calcmode="lin" valueType="num">
                                      <p:cBhvr>
                                        <p:cTn id="875" dur="1000"/>
                                        <p:tgtEl>
                                          <p:spTgt spid="98"/>
                                        </p:tgtEl>
                                        <p:attrNameLst>
                                          <p:attrName>ppt_w</p:attrName>
                                        </p:attrNameLst>
                                      </p:cBhvr>
                                      <p:tavLst>
                                        <p:tav tm="0">
                                          <p:val>
                                            <p:strVal val="ppt_w"/>
                                          </p:val>
                                        </p:tav>
                                        <p:tav tm="100000">
                                          <p:val>
                                            <p:fltVal val="0"/>
                                          </p:val>
                                        </p:tav>
                                      </p:tavLst>
                                    </p:anim>
                                    <p:anim calcmode="lin" valueType="num">
                                      <p:cBhvr>
                                        <p:cTn id="876" dur="1000"/>
                                        <p:tgtEl>
                                          <p:spTgt spid="98"/>
                                        </p:tgtEl>
                                        <p:attrNameLst>
                                          <p:attrName>ppt_h</p:attrName>
                                        </p:attrNameLst>
                                      </p:cBhvr>
                                      <p:tavLst>
                                        <p:tav tm="0">
                                          <p:val>
                                            <p:strVal val="ppt_h"/>
                                          </p:val>
                                        </p:tav>
                                        <p:tav tm="100000">
                                          <p:val>
                                            <p:fltVal val="0"/>
                                          </p:val>
                                        </p:tav>
                                      </p:tavLst>
                                    </p:anim>
                                    <p:anim calcmode="lin" valueType="num">
                                      <p:cBhvr>
                                        <p:cTn id="877" dur="1000"/>
                                        <p:tgtEl>
                                          <p:spTgt spid="98"/>
                                        </p:tgtEl>
                                        <p:attrNameLst>
                                          <p:attrName>style.rotation</p:attrName>
                                        </p:attrNameLst>
                                      </p:cBhvr>
                                      <p:tavLst>
                                        <p:tav tm="0">
                                          <p:val>
                                            <p:fltVal val="0"/>
                                          </p:val>
                                        </p:tav>
                                        <p:tav tm="100000">
                                          <p:val>
                                            <p:fltVal val="90"/>
                                          </p:val>
                                        </p:tav>
                                      </p:tavLst>
                                    </p:anim>
                                    <p:animEffect transition="out" filter="fade">
                                      <p:cBhvr>
                                        <p:cTn id="878" dur="1000"/>
                                        <p:tgtEl>
                                          <p:spTgt spid="98"/>
                                        </p:tgtEl>
                                      </p:cBhvr>
                                    </p:animEffect>
                                    <p:set>
                                      <p:cBhvr>
                                        <p:cTn id="879" dur="1" fill="hold">
                                          <p:stCondLst>
                                            <p:cond delay="999"/>
                                          </p:stCondLst>
                                        </p:cTn>
                                        <p:tgtEl>
                                          <p:spTgt spid="98"/>
                                        </p:tgtEl>
                                        <p:attrNameLst>
                                          <p:attrName>style.visibility</p:attrName>
                                        </p:attrNameLst>
                                      </p:cBhvr>
                                      <p:to>
                                        <p:strVal val="hidden"/>
                                      </p:to>
                                    </p:set>
                                  </p:childTnLst>
                                </p:cTn>
                              </p:par>
                            </p:childTnLst>
                          </p:cTn>
                        </p:par>
                      </p:childTnLst>
                    </p:cTn>
                  </p:par>
                </p:childTnLst>
              </p:cTn>
              <p:nextCondLst>
                <p:cond evt="onClick" delay="0">
                  <p:tgtEl>
                    <p:spTgt spid="98"/>
                  </p:tgtEl>
                </p:cond>
              </p:nextCondLst>
            </p:seq>
            <p:seq concurrent="1" nextAc="seek">
              <p:cTn id="880" restart="whenNotActive" fill="hold" evtFilter="cancelBubble" nodeType="interactiveSeq">
                <p:stCondLst>
                  <p:cond evt="onClick" delay="0">
                    <p:tgtEl>
                      <p:spTgt spid="99"/>
                    </p:tgtEl>
                  </p:cond>
                </p:stCondLst>
                <p:endSync evt="end" delay="0">
                  <p:rtn val="all"/>
                </p:endSync>
                <p:childTnLst>
                  <p:par>
                    <p:cTn id="881" fill="hold">
                      <p:stCondLst>
                        <p:cond delay="0"/>
                      </p:stCondLst>
                      <p:childTnLst>
                        <p:par>
                          <p:cTn id="882" fill="hold">
                            <p:stCondLst>
                              <p:cond delay="0"/>
                            </p:stCondLst>
                            <p:childTnLst>
                              <p:par>
                                <p:cTn id="883" presetID="31" presetClass="exit" presetSubtype="0" fill="hold" grpId="0" nodeType="withEffect">
                                  <p:stCondLst>
                                    <p:cond delay="0"/>
                                  </p:stCondLst>
                                  <p:childTnLst>
                                    <p:anim calcmode="lin" valueType="num">
                                      <p:cBhvr>
                                        <p:cTn id="884" dur="1000"/>
                                        <p:tgtEl>
                                          <p:spTgt spid="99"/>
                                        </p:tgtEl>
                                        <p:attrNameLst>
                                          <p:attrName>ppt_w</p:attrName>
                                        </p:attrNameLst>
                                      </p:cBhvr>
                                      <p:tavLst>
                                        <p:tav tm="0">
                                          <p:val>
                                            <p:strVal val="ppt_w"/>
                                          </p:val>
                                        </p:tav>
                                        <p:tav tm="100000">
                                          <p:val>
                                            <p:fltVal val="0"/>
                                          </p:val>
                                        </p:tav>
                                      </p:tavLst>
                                    </p:anim>
                                    <p:anim calcmode="lin" valueType="num">
                                      <p:cBhvr>
                                        <p:cTn id="885" dur="1000"/>
                                        <p:tgtEl>
                                          <p:spTgt spid="99"/>
                                        </p:tgtEl>
                                        <p:attrNameLst>
                                          <p:attrName>ppt_h</p:attrName>
                                        </p:attrNameLst>
                                      </p:cBhvr>
                                      <p:tavLst>
                                        <p:tav tm="0">
                                          <p:val>
                                            <p:strVal val="ppt_h"/>
                                          </p:val>
                                        </p:tav>
                                        <p:tav tm="100000">
                                          <p:val>
                                            <p:fltVal val="0"/>
                                          </p:val>
                                        </p:tav>
                                      </p:tavLst>
                                    </p:anim>
                                    <p:anim calcmode="lin" valueType="num">
                                      <p:cBhvr>
                                        <p:cTn id="886" dur="1000"/>
                                        <p:tgtEl>
                                          <p:spTgt spid="99"/>
                                        </p:tgtEl>
                                        <p:attrNameLst>
                                          <p:attrName>style.rotation</p:attrName>
                                        </p:attrNameLst>
                                      </p:cBhvr>
                                      <p:tavLst>
                                        <p:tav tm="0">
                                          <p:val>
                                            <p:fltVal val="0"/>
                                          </p:val>
                                        </p:tav>
                                        <p:tav tm="100000">
                                          <p:val>
                                            <p:fltVal val="90"/>
                                          </p:val>
                                        </p:tav>
                                      </p:tavLst>
                                    </p:anim>
                                    <p:animEffect transition="out" filter="fade">
                                      <p:cBhvr>
                                        <p:cTn id="887" dur="1000"/>
                                        <p:tgtEl>
                                          <p:spTgt spid="99"/>
                                        </p:tgtEl>
                                      </p:cBhvr>
                                    </p:animEffect>
                                    <p:set>
                                      <p:cBhvr>
                                        <p:cTn id="888" dur="1" fill="hold">
                                          <p:stCondLst>
                                            <p:cond delay="999"/>
                                          </p:stCondLst>
                                        </p:cTn>
                                        <p:tgtEl>
                                          <p:spTgt spid="99"/>
                                        </p:tgtEl>
                                        <p:attrNameLst>
                                          <p:attrName>style.visibility</p:attrName>
                                        </p:attrNameLst>
                                      </p:cBhvr>
                                      <p:to>
                                        <p:strVal val="hidden"/>
                                      </p:to>
                                    </p:set>
                                  </p:childTnLst>
                                </p:cTn>
                              </p:par>
                            </p:childTnLst>
                          </p:cTn>
                        </p:par>
                      </p:childTnLst>
                    </p:cTn>
                  </p:par>
                </p:childTnLst>
              </p:cTn>
              <p:nextCondLst>
                <p:cond evt="onClick" delay="0">
                  <p:tgtEl>
                    <p:spTgt spid="99"/>
                  </p:tgtEl>
                </p:cond>
              </p:nextCondLst>
            </p:seq>
            <p:seq concurrent="1" nextAc="seek">
              <p:cTn id="889" restart="whenNotActive" fill="hold" evtFilter="cancelBubble" nodeType="interactiveSeq">
                <p:stCondLst>
                  <p:cond evt="onClick" delay="0">
                    <p:tgtEl>
                      <p:spTgt spid="100"/>
                    </p:tgtEl>
                  </p:cond>
                </p:stCondLst>
                <p:endSync evt="end" delay="0">
                  <p:rtn val="all"/>
                </p:endSync>
                <p:childTnLst>
                  <p:par>
                    <p:cTn id="890" fill="hold">
                      <p:stCondLst>
                        <p:cond delay="0"/>
                      </p:stCondLst>
                      <p:childTnLst>
                        <p:par>
                          <p:cTn id="891" fill="hold">
                            <p:stCondLst>
                              <p:cond delay="0"/>
                            </p:stCondLst>
                            <p:childTnLst>
                              <p:par>
                                <p:cTn id="892" presetID="31" presetClass="exit" presetSubtype="0" fill="hold" grpId="0" nodeType="withEffect">
                                  <p:stCondLst>
                                    <p:cond delay="0"/>
                                  </p:stCondLst>
                                  <p:childTnLst>
                                    <p:anim calcmode="lin" valueType="num">
                                      <p:cBhvr>
                                        <p:cTn id="893" dur="1000"/>
                                        <p:tgtEl>
                                          <p:spTgt spid="100"/>
                                        </p:tgtEl>
                                        <p:attrNameLst>
                                          <p:attrName>ppt_w</p:attrName>
                                        </p:attrNameLst>
                                      </p:cBhvr>
                                      <p:tavLst>
                                        <p:tav tm="0">
                                          <p:val>
                                            <p:strVal val="ppt_w"/>
                                          </p:val>
                                        </p:tav>
                                        <p:tav tm="100000">
                                          <p:val>
                                            <p:fltVal val="0"/>
                                          </p:val>
                                        </p:tav>
                                      </p:tavLst>
                                    </p:anim>
                                    <p:anim calcmode="lin" valueType="num">
                                      <p:cBhvr>
                                        <p:cTn id="894" dur="1000"/>
                                        <p:tgtEl>
                                          <p:spTgt spid="100"/>
                                        </p:tgtEl>
                                        <p:attrNameLst>
                                          <p:attrName>ppt_h</p:attrName>
                                        </p:attrNameLst>
                                      </p:cBhvr>
                                      <p:tavLst>
                                        <p:tav tm="0">
                                          <p:val>
                                            <p:strVal val="ppt_h"/>
                                          </p:val>
                                        </p:tav>
                                        <p:tav tm="100000">
                                          <p:val>
                                            <p:fltVal val="0"/>
                                          </p:val>
                                        </p:tav>
                                      </p:tavLst>
                                    </p:anim>
                                    <p:anim calcmode="lin" valueType="num">
                                      <p:cBhvr>
                                        <p:cTn id="895" dur="1000"/>
                                        <p:tgtEl>
                                          <p:spTgt spid="100"/>
                                        </p:tgtEl>
                                        <p:attrNameLst>
                                          <p:attrName>style.rotation</p:attrName>
                                        </p:attrNameLst>
                                      </p:cBhvr>
                                      <p:tavLst>
                                        <p:tav tm="0">
                                          <p:val>
                                            <p:fltVal val="0"/>
                                          </p:val>
                                        </p:tav>
                                        <p:tav tm="100000">
                                          <p:val>
                                            <p:fltVal val="90"/>
                                          </p:val>
                                        </p:tav>
                                      </p:tavLst>
                                    </p:anim>
                                    <p:animEffect transition="out" filter="fade">
                                      <p:cBhvr>
                                        <p:cTn id="896" dur="1000"/>
                                        <p:tgtEl>
                                          <p:spTgt spid="100"/>
                                        </p:tgtEl>
                                      </p:cBhvr>
                                    </p:animEffect>
                                    <p:set>
                                      <p:cBhvr>
                                        <p:cTn id="897" dur="1" fill="hold">
                                          <p:stCondLst>
                                            <p:cond delay="999"/>
                                          </p:stCondLst>
                                        </p:cTn>
                                        <p:tgtEl>
                                          <p:spTgt spid="100"/>
                                        </p:tgtEl>
                                        <p:attrNameLst>
                                          <p:attrName>style.visibility</p:attrName>
                                        </p:attrNameLst>
                                      </p:cBhvr>
                                      <p:to>
                                        <p:strVal val="hidden"/>
                                      </p:to>
                                    </p:set>
                                  </p:childTnLst>
                                </p:cTn>
                              </p:par>
                            </p:childTnLst>
                          </p:cTn>
                        </p:par>
                      </p:childTnLst>
                    </p:cTn>
                  </p:par>
                </p:childTnLst>
              </p:cTn>
              <p:nextCondLst>
                <p:cond evt="onClick" delay="0">
                  <p:tgtEl>
                    <p:spTgt spid="100"/>
                  </p:tgtEl>
                </p:cond>
              </p:nextCondLst>
            </p:seq>
            <p:seq concurrent="1" nextAc="seek">
              <p:cTn id="898" restart="whenNotActive" fill="hold" evtFilter="cancelBubble" nodeType="interactiveSeq">
                <p:stCondLst>
                  <p:cond evt="onClick" delay="0">
                    <p:tgtEl>
                      <p:spTgt spid="101"/>
                    </p:tgtEl>
                  </p:cond>
                </p:stCondLst>
                <p:endSync evt="end" delay="0">
                  <p:rtn val="all"/>
                </p:endSync>
                <p:childTnLst>
                  <p:par>
                    <p:cTn id="899" fill="hold">
                      <p:stCondLst>
                        <p:cond delay="0"/>
                      </p:stCondLst>
                      <p:childTnLst>
                        <p:par>
                          <p:cTn id="900" fill="hold">
                            <p:stCondLst>
                              <p:cond delay="0"/>
                            </p:stCondLst>
                            <p:childTnLst>
                              <p:par>
                                <p:cTn id="901" presetID="31" presetClass="exit" presetSubtype="0" fill="hold" grpId="0" nodeType="withEffect">
                                  <p:stCondLst>
                                    <p:cond delay="0"/>
                                  </p:stCondLst>
                                  <p:childTnLst>
                                    <p:anim calcmode="lin" valueType="num">
                                      <p:cBhvr>
                                        <p:cTn id="902" dur="1000"/>
                                        <p:tgtEl>
                                          <p:spTgt spid="101"/>
                                        </p:tgtEl>
                                        <p:attrNameLst>
                                          <p:attrName>ppt_w</p:attrName>
                                        </p:attrNameLst>
                                      </p:cBhvr>
                                      <p:tavLst>
                                        <p:tav tm="0">
                                          <p:val>
                                            <p:strVal val="ppt_w"/>
                                          </p:val>
                                        </p:tav>
                                        <p:tav tm="100000">
                                          <p:val>
                                            <p:fltVal val="0"/>
                                          </p:val>
                                        </p:tav>
                                      </p:tavLst>
                                    </p:anim>
                                    <p:anim calcmode="lin" valueType="num">
                                      <p:cBhvr>
                                        <p:cTn id="903" dur="1000"/>
                                        <p:tgtEl>
                                          <p:spTgt spid="101"/>
                                        </p:tgtEl>
                                        <p:attrNameLst>
                                          <p:attrName>ppt_h</p:attrName>
                                        </p:attrNameLst>
                                      </p:cBhvr>
                                      <p:tavLst>
                                        <p:tav tm="0">
                                          <p:val>
                                            <p:strVal val="ppt_h"/>
                                          </p:val>
                                        </p:tav>
                                        <p:tav tm="100000">
                                          <p:val>
                                            <p:fltVal val="0"/>
                                          </p:val>
                                        </p:tav>
                                      </p:tavLst>
                                    </p:anim>
                                    <p:anim calcmode="lin" valueType="num">
                                      <p:cBhvr>
                                        <p:cTn id="904" dur="1000"/>
                                        <p:tgtEl>
                                          <p:spTgt spid="101"/>
                                        </p:tgtEl>
                                        <p:attrNameLst>
                                          <p:attrName>style.rotation</p:attrName>
                                        </p:attrNameLst>
                                      </p:cBhvr>
                                      <p:tavLst>
                                        <p:tav tm="0">
                                          <p:val>
                                            <p:fltVal val="0"/>
                                          </p:val>
                                        </p:tav>
                                        <p:tav tm="100000">
                                          <p:val>
                                            <p:fltVal val="90"/>
                                          </p:val>
                                        </p:tav>
                                      </p:tavLst>
                                    </p:anim>
                                    <p:animEffect transition="out" filter="fade">
                                      <p:cBhvr>
                                        <p:cTn id="905" dur="1000"/>
                                        <p:tgtEl>
                                          <p:spTgt spid="101"/>
                                        </p:tgtEl>
                                      </p:cBhvr>
                                    </p:animEffect>
                                    <p:set>
                                      <p:cBhvr>
                                        <p:cTn id="906" dur="1" fill="hold">
                                          <p:stCondLst>
                                            <p:cond delay="999"/>
                                          </p:stCondLst>
                                        </p:cTn>
                                        <p:tgtEl>
                                          <p:spTgt spid="101"/>
                                        </p:tgtEl>
                                        <p:attrNameLst>
                                          <p:attrName>style.visibility</p:attrName>
                                        </p:attrNameLst>
                                      </p:cBhvr>
                                      <p:to>
                                        <p:strVal val="hidden"/>
                                      </p:to>
                                    </p:set>
                                  </p:childTnLst>
                                </p:cTn>
                              </p:par>
                            </p:childTnLst>
                          </p:cTn>
                        </p:par>
                      </p:childTnLst>
                    </p:cTn>
                  </p:par>
                </p:childTnLst>
              </p:cTn>
              <p:nextCondLst>
                <p:cond evt="onClick" delay="0">
                  <p:tgtEl>
                    <p:spTgt spid="101"/>
                  </p:tgtEl>
                </p:cond>
              </p:nextCondLst>
            </p:seq>
            <p:seq concurrent="1" nextAc="seek">
              <p:cTn id="907" restart="whenNotActive" fill="hold" evtFilter="cancelBubble" nodeType="interactiveSeq">
                <p:stCondLst>
                  <p:cond evt="onClick" delay="0">
                    <p:tgtEl>
                      <p:spTgt spid="102"/>
                    </p:tgtEl>
                  </p:cond>
                </p:stCondLst>
                <p:endSync evt="end" delay="0">
                  <p:rtn val="all"/>
                </p:endSync>
                <p:childTnLst>
                  <p:par>
                    <p:cTn id="908" fill="hold">
                      <p:stCondLst>
                        <p:cond delay="0"/>
                      </p:stCondLst>
                      <p:childTnLst>
                        <p:par>
                          <p:cTn id="909" fill="hold">
                            <p:stCondLst>
                              <p:cond delay="0"/>
                            </p:stCondLst>
                            <p:childTnLst>
                              <p:par>
                                <p:cTn id="910" presetID="31" presetClass="exit" presetSubtype="0" fill="hold" grpId="0" nodeType="withEffect">
                                  <p:stCondLst>
                                    <p:cond delay="0"/>
                                  </p:stCondLst>
                                  <p:childTnLst>
                                    <p:anim calcmode="lin" valueType="num">
                                      <p:cBhvr>
                                        <p:cTn id="911" dur="1000"/>
                                        <p:tgtEl>
                                          <p:spTgt spid="102"/>
                                        </p:tgtEl>
                                        <p:attrNameLst>
                                          <p:attrName>ppt_w</p:attrName>
                                        </p:attrNameLst>
                                      </p:cBhvr>
                                      <p:tavLst>
                                        <p:tav tm="0">
                                          <p:val>
                                            <p:strVal val="ppt_w"/>
                                          </p:val>
                                        </p:tav>
                                        <p:tav tm="100000">
                                          <p:val>
                                            <p:fltVal val="0"/>
                                          </p:val>
                                        </p:tav>
                                      </p:tavLst>
                                    </p:anim>
                                    <p:anim calcmode="lin" valueType="num">
                                      <p:cBhvr>
                                        <p:cTn id="912" dur="1000"/>
                                        <p:tgtEl>
                                          <p:spTgt spid="102"/>
                                        </p:tgtEl>
                                        <p:attrNameLst>
                                          <p:attrName>ppt_h</p:attrName>
                                        </p:attrNameLst>
                                      </p:cBhvr>
                                      <p:tavLst>
                                        <p:tav tm="0">
                                          <p:val>
                                            <p:strVal val="ppt_h"/>
                                          </p:val>
                                        </p:tav>
                                        <p:tav tm="100000">
                                          <p:val>
                                            <p:fltVal val="0"/>
                                          </p:val>
                                        </p:tav>
                                      </p:tavLst>
                                    </p:anim>
                                    <p:anim calcmode="lin" valueType="num">
                                      <p:cBhvr>
                                        <p:cTn id="913" dur="1000"/>
                                        <p:tgtEl>
                                          <p:spTgt spid="102"/>
                                        </p:tgtEl>
                                        <p:attrNameLst>
                                          <p:attrName>style.rotation</p:attrName>
                                        </p:attrNameLst>
                                      </p:cBhvr>
                                      <p:tavLst>
                                        <p:tav tm="0">
                                          <p:val>
                                            <p:fltVal val="0"/>
                                          </p:val>
                                        </p:tav>
                                        <p:tav tm="100000">
                                          <p:val>
                                            <p:fltVal val="90"/>
                                          </p:val>
                                        </p:tav>
                                      </p:tavLst>
                                    </p:anim>
                                    <p:animEffect transition="out" filter="fade">
                                      <p:cBhvr>
                                        <p:cTn id="914" dur="1000"/>
                                        <p:tgtEl>
                                          <p:spTgt spid="102"/>
                                        </p:tgtEl>
                                      </p:cBhvr>
                                    </p:animEffect>
                                    <p:set>
                                      <p:cBhvr>
                                        <p:cTn id="915" dur="1" fill="hold">
                                          <p:stCondLst>
                                            <p:cond delay="999"/>
                                          </p:stCondLst>
                                        </p:cTn>
                                        <p:tgtEl>
                                          <p:spTgt spid="102"/>
                                        </p:tgtEl>
                                        <p:attrNameLst>
                                          <p:attrName>style.visibility</p:attrName>
                                        </p:attrNameLst>
                                      </p:cBhvr>
                                      <p:to>
                                        <p:strVal val="hidden"/>
                                      </p:to>
                                    </p:set>
                                  </p:childTnLst>
                                </p:cTn>
                              </p:par>
                            </p:childTnLst>
                          </p:cTn>
                        </p:par>
                      </p:childTnLst>
                    </p:cTn>
                  </p:par>
                </p:childTnLst>
              </p:cTn>
              <p:nextCondLst>
                <p:cond evt="onClick" delay="0">
                  <p:tgtEl>
                    <p:spTgt spid="102"/>
                  </p:tgtEl>
                </p:cond>
              </p:nextCondLst>
            </p:seq>
            <p:seq concurrent="1" nextAc="seek">
              <p:cTn id="916" restart="whenNotActive" fill="hold" evtFilter="cancelBubble" nodeType="interactiveSeq">
                <p:stCondLst>
                  <p:cond evt="onClick" delay="0">
                    <p:tgtEl>
                      <p:spTgt spid="103"/>
                    </p:tgtEl>
                  </p:cond>
                </p:stCondLst>
                <p:endSync evt="end" delay="0">
                  <p:rtn val="all"/>
                </p:endSync>
                <p:childTnLst>
                  <p:par>
                    <p:cTn id="917" fill="hold">
                      <p:stCondLst>
                        <p:cond delay="0"/>
                      </p:stCondLst>
                      <p:childTnLst>
                        <p:par>
                          <p:cTn id="918" fill="hold">
                            <p:stCondLst>
                              <p:cond delay="0"/>
                            </p:stCondLst>
                            <p:childTnLst>
                              <p:par>
                                <p:cTn id="919" presetID="31" presetClass="exit" presetSubtype="0" fill="hold" grpId="0" nodeType="withEffect">
                                  <p:stCondLst>
                                    <p:cond delay="0"/>
                                  </p:stCondLst>
                                  <p:childTnLst>
                                    <p:anim calcmode="lin" valueType="num">
                                      <p:cBhvr>
                                        <p:cTn id="920" dur="1000"/>
                                        <p:tgtEl>
                                          <p:spTgt spid="103"/>
                                        </p:tgtEl>
                                        <p:attrNameLst>
                                          <p:attrName>ppt_w</p:attrName>
                                        </p:attrNameLst>
                                      </p:cBhvr>
                                      <p:tavLst>
                                        <p:tav tm="0">
                                          <p:val>
                                            <p:strVal val="ppt_w"/>
                                          </p:val>
                                        </p:tav>
                                        <p:tav tm="100000">
                                          <p:val>
                                            <p:fltVal val="0"/>
                                          </p:val>
                                        </p:tav>
                                      </p:tavLst>
                                    </p:anim>
                                    <p:anim calcmode="lin" valueType="num">
                                      <p:cBhvr>
                                        <p:cTn id="921" dur="1000"/>
                                        <p:tgtEl>
                                          <p:spTgt spid="103"/>
                                        </p:tgtEl>
                                        <p:attrNameLst>
                                          <p:attrName>ppt_h</p:attrName>
                                        </p:attrNameLst>
                                      </p:cBhvr>
                                      <p:tavLst>
                                        <p:tav tm="0">
                                          <p:val>
                                            <p:strVal val="ppt_h"/>
                                          </p:val>
                                        </p:tav>
                                        <p:tav tm="100000">
                                          <p:val>
                                            <p:fltVal val="0"/>
                                          </p:val>
                                        </p:tav>
                                      </p:tavLst>
                                    </p:anim>
                                    <p:anim calcmode="lin" valueType="num">
                                      <p:cBhvr>
                                        <p:cTn id="922" dur="1000"/>
                                        <p:tgtEl>
                                          <p:spTgt spid="103"/>
                                        </p:tgtEl>
                                        <p:attrNameLst>
                                          <p:attrName>style.rotation</p:attrName>
                                        </p:attrNameLst>
                                      </p:cBhvr>
                                      <p:tavLst>
                                        <p:tav tm="0">
                                          <p:val>
                                            <p:fltVal val="0"/>
                                          </p:val>
                                        </p:tav>
                                        <p:tav tm="100000">
                                          <p:val>
                                            <p:fltVal val="90"/>
                                          </p:val>
                                        </p:tav>
                                      </p:tavLst>
                                    </p:anim>
                                    <p:animEffect transition="out" filter="fade">
                                      <p:cBhvr>
                                        <p:cTn id="923" dur="1000"/>
                                        <p:tgtEl>
                                          <p:spTgt spid="103"/>
                                        </p:tgtEl>
                                      </p:cBhvr>
                                    </p:animEffect>
                                    <p:set>
                                      <p:cBhvr>
                                        <p:cTn id="924" dur="1" fill="hold">
                                          <p:stCondLst>
                                            <p:cond delay="999"/>
                                          </p:stCondLst>
                                        </p:cTn>
                                        <p:tgtEl>
                                          <p:spTgt spid="103"/>
                                        </p:tgtEl>
                                        <p:attrNameLst>
                                          <p:attrName>style.visibility</p:attrName>
                                        </p:attrNameLst>
                                      </p:cBhvr>
                                      <p:to>
                                        <p:strVal val="hidden"/>
                                      </p:to>
                                    </p:set>
                                  </p:childTnLst>
                                </p:cTn>
                              </p:par>
                            </p:childTnLst>
                          </p:cTn>
                        </p:par>
                      </p:childTnLst>
                    </p:cTn>
                  </p:par>
                </p:childTnLst>
              </p:cTn>
              <p:nextCondLst>
                <p:cond evt="onClick" delay="0">
                  <p:tgtEl>
                    <p:spTgt spid="103"/>
                  </p:tgtEl>
                </p:cond>
              </p:nextCondLst>
            </p:seq>
            <p:seq concurrent="1" nextAc="seek">
              <p:cTn id="925" restart="whenNotActive" fill="hold" evtFilter="cancelBubble" nodeType="interactiveSeq">
                <p:stCondLst>
                  <p:cond evt="onClick" delay="0">
                    <p:tgtEl>
                      <p:spTgt spid="104"/>
                    </p:tgtEl>
                  </p:cond>
                </p:stCondLst>
                <p:endSync evt="end" delay="0">
                  <p:rtn val="all"/>
                </p:endSync>
                <p:childTnLst>
                  <p:par>
                    <p:cTn id="926" fill="hold">
                      <p:stCondLst>
                        <p:cond delay="0"/>
                      </p:stCondLst>
                      <p:childTnLst>
                        <p:par>
                          <p:cTn id="927" fill="hold">
                            <p:stCondLst>
                              <p:cond delay="0"/>
                            </p:stCondLst>
                            <p:childTnLst>
                              <p:par>
                                <p:cTn id="928" presetID="31" presetClass="exit" presetSubtype="0" fill="hold" grpId="0" nodeType="withEffect">
                                  <p:stCondLst>
                                    <p:cond delay="0"/>
                                  </p:stCondLst>
                                  <p:childTnLst>
                                    <p:anim calcmode="lin" valueType="num">
                                      <p:cBhvr>
                                        <p:cTn id="929" dur="1000"/>
                                        <p:tgtEl>
                                          <p:spTgt spid="104"/>
                                        </p:tgtEl>
                                        <p:attrNameLst>
                                          <p:attrName>ppt_w</p:attrName>
                                        </p:attrNameLst>
                                      </p:cBhvr>
                                      <p:tavLst>
                                        <p:tav tm="0">
                                          <p:val>
                                            <p:strVal val="ppt_w"/>
                                          </p:val>
                                        </p:tav>
                                        <p:tav tm="100000">
                                          <p:val>
                                            <p:fltVal val="0"/>
                                          </p:val>
                                        </p:tav>
                                      </p:tavLst>
                                    </p:anim>
                                    <p:anim calcmode="lin" valueType="num">
                                      <p:cBhvr>
                                        <p:cTn id="930" dur="1000"/>
                                        <p:tgtEl>
                                          <p:spTgt spid="104"/>
                                        </p:tgtEl>
                                        <p:attrNameLst>
                                          <p:attrName>ppt_h</p:attrName>
                                        </p:attrNameLst>
                                      </p:cBhvr>
                                      <p:tavLst>
                                        <p:tav tm="0">
                                          <p:val>
                                            <p:strVal val="ppt_h"/>
                                          </p:val>
                                        </p:tav>
                                        <p:tav tm="100000">
                                          <p:val>
                                            <p:fltVal val="0"/>
                                          </p:val>
                                        </p:tav>
                                      </p:tavLst>
                                    </p:anim>
                                    <p:anim calcmode="lin" valueType="num">
                                      <p:cBhvr>
                                        <p:cTn id="931" dur="1000"/>
                                        <p:tgtEl>
                                          <p:spTgt spid="104"/>
                                        </p:tgtEl>
                                        <p:attrNameLst>
                                          <p:attrName>style.rotation</p:attrName>
                                        </p:attrNameLst>
                                      </p:cBhvr>
                                      <p:tavLst>
                                        <p:tav tm="0">
                                          <p:val>
                                            <p:fltVal val="0"/>
                                          </p:val>
                                        </p:tav>
                                        <p:tav tm="100000">
                                          <p:val>
                                            <p:fltVal val="90"/>
                                          </p:val>
                                        </p:tav>
                                      </p:tavLst>
                                    </p:anim>
                                    <p:animEffect transition="out" filter="fade">
                                      <p:cBhvr>
                                        <p:cTn id="932" dur="1000"/>
                                        <p:tgtEl>
                                          <p:spTgt spid="104"/>
                                        </p:tgtEl>
                                      </p:cBhvr>
                                    </p:animEffect>
                                    <p:set>
                                      <p:cBhvr>
                                        <p:cTn id="933" dur="1" fill="hold">
                                          <p:stCondLst>
                                            <p:cond delay="999"/>
                                          </p:stCondLst>
                                        </p:cTn>
                                        <p:tgtEl>
                                          <p:spTgt spid="104"/>
                                        </p:tgtEl>
                                        <p:attrNameLst>
                                          <p:attrName>style.visibility</p:attrName>
                                        </p:attrNameLst>
                                      </p:cBhvr>
                                      <p:to>
                                        <p:strVal val="hidden"/>
                                      </p:to>
                                    </p:set>
                                  </p:childTnLst>
                                </p:cTn>
                              </p:par>
                            </p:childTnLst>
                          </p:cTn>
                        </p:par>
                      </p:childTnLst>
                    </p:cTn>
                  </p:par>
                </p:childTnLst>
              </p:cTn>
              <p:nextCondLst>
                <p:cond evt="onClick" delay="0">
                  <p:tgtEl>
                    <p:spTgt spid="104"/>
                  </p:tgtEl>
                </p:cond>
              </p:nextCondLst>
            </p:seq>
            <p:seq concurrent="1" nextAc="seek">
              <p:cTn id="934" restart="whenNotActive" fill="hold" evtFilter="cancelBubble" nodeType="interactiveSeq">
                <p:stCondLst>
                  <p:cond evt="onClick" delay="0">
                    <p:tgtEl>
                      <p:spTgt spid="105"/>
                    </p:tgtEl>
                  </p:cond>
                </p:stCondLst>
                <p:endSync evt="end" delay="0">
                  <p:rtn val="all"/>
                </p:endSync>
                <p:childTnLst>
                  <p:par>
                    <p:cTn id="935" fill="hold">
                      <p:stCondLst>
                        <p:cond delay="0"/>
                      </p:stCondLst>
                      <p:childTnLst>
                        <p:par>
                          <p:cTn id="936" fill="hold">
                            <p:stCondLst>
                              <p:cond delay="0"/>
                            </p:stCondLst>
                            <p:childTnLst>
                              <p:par>
                                <p:cTn id="937" presetID="31" presetClass="exit" presetSubtype="0" fill="hold" grpId="0" nodeType="withEffect">
                                  <p:stCondLst>
                                    <p:cond delay="0"/>
                                  </p:stCondLst>
                                  <p:childTnLst>
                                    <p:anim calcmode="lin" valueType="num">
                                      <p:cBhvr>
                                        <p:cTn id="938" dur="1000"/>
                                        <p:tgtEl>
                                          <p:spTgt spid="105"/>
                                        </p:tgtEl>
                                        <p:attrNameLst>
                                          <p:attrName>ppt_w</p:attrName>
                                        </p:attrNameLst>
                                      </p:cBhvr>
                                      <p:tavLst>
                                        <p:tav tm="0">
                                          <p:val>
                                            <p:strVal val="ppt_w"/>
                                          </p:val>
                                        </p:tav>
                                        <p:tav tm="100000">
                                          <p:val>
                                            <p:fltVal val="0"/>
                                          </p:val>
                                        </p:tav>
                                      </p:tavLst>
                                    </p:anim>
                                    <p:anim calcmode="lin" valueType="num">
                                      <p:cBhvr>
                                        <p:cTn id="939" dur="1000"/>
                                        <p:tgtEl>
                                          <p:spTgt spid="105"/>
                                        </p:tgtEl>
                                        <p:attrNameLst>
                                          <p:attrName>ppt_h</p:attrName>
                                        </p:attrNameLst>
                                      </p:cBhvr>
                                      <p:tavLst>
                                        <p:tav tm="0">
                                          <p:val>
                                            <p:strVal val="ppt_h"/>
                                          </p:val>
                                        </p:tav>
                                        <p:tav tm="100000">
                                          <p:val>
                                            <p:fltVal val="0"/>
                                          </p:val>
                                        </p:tav>
                                      </p:tavLst>
                                    </p:anim>
                                    <p:anim calcmode="lin" valueType="num">
                                      <p:cBhvr>
                                        <p:cTn id="940" dur="1000"/>
                                        <p:tgtEl>
                                          <p:spTgt spid="105"/>
                                        </p:tgtEl>
                                        <p:attrNameLst>
                                          <p:attrName>style.rotation</p:attrName>
                                        </p:attrNameLst>
                                      </p:cBhvr>
                                      <p:tavLst>
                                        <p:tav tm="0">
                                          <p:val>
                                            <p:fltVal val="0"/>
                                          </p:val>
                                        </p:tav>
                                        <p:tav tm="100000">
                                          <p:val>
                                            <p:fltVal val="90"/>
                                          </p:val>
                                        </p:tav>
                                      </p:tavLst>
                                    </p:anim>
                                    <p:animEffect transition="out" filter="fade">
                                      <p:cBhvr>
                                        <p:cTn id="941" dur="1000"/>
                                        <p:tgtEl>
                                          <p:spTgt spid="105"/>
                                        </p:tgtEl>
                                      </p:cBhvr>
                                    </p:animEffect>
                                    <p:set>
                                      <p:cBhvr>
                                        <p:cTn id="942" dur="1" fill="hold">
                                          <p:stCondLst>
                                            <p:cond delay="999"/>
                                          </p:stCondLst>
                                        </p:cTn>
                                        <p:tgtEl>
                                          <p:spTgt spid="105"/>
                                        </p:tgtEl>
                                        <p:attrNameLst>
                                          <p:attrName>style.visibility</p:attrName>
                                        </p:attrNameLst>
                                      </p:cBhvr>
                                      <p:to>
                                        <p:strVal val="hidden"/>
                                      </p:to>
                                    </p:set>
                                  </p:childTnLst>
                                </p:cTn>
                              </p:par>
                            </p:childTnLst>
                          </p:cTn>
                        </p:par>
                      </p:childTnLst>
                    </p:cTn>
                  </p:par>
                </p:childTnLst>
              </p:cTn>
              <p:nextCondLst>
                <p:cond evt="onClick" delay="0">
                  <p:tgtEl>
                    <p:spTgt spid="105"/>
                  </p:tgtEl>
                </p:cond>
              </p:nextCondLst>
            </p:seq>
            <p:seq concurrent="1" nextAc="seek">
              <p:cTn id="943" restart="whenNotActive" fill="hold" evtFilter="cancelBubble" nodeType="interactiveSeq">
                <p:stCondLst>
                  <p:cond evt="onClick" delay="0">
                    <p:tgtEl>
                      <p:spTgt spid="106"/>
                    </p:tgtEl>
                  </p:cond>
                </p:stCondLst>
                <p:endSync evt="end" delay="0">
                  <p:rtn val="all"/>
                </p:endSync>
                <p:childTnLst>
                  <p:par>
                    <p:cTn id="944" fill="hold">
                      <p:stCondLst>
                        <p:cond delay="0"/>
                      </p:stCondLst>
                      <p:childTnLst>
                        <p:par>
                          <p:cTn id="945" fill="hold">
                            <p:stCondLst>
                              <p:cond delay="0"/>
                            </p:stCondLst>
                            <p:childTnLst>
                              <p:par>
                                <p:cTn id="946" presetID="31" presetClass="exit" presetSubtype="0" fill="hold" grpId="0" nodeType="withEffect">
                                  <p:stCondLst>
                                    <p:cond delay="0"/>
                                  </p:stCondLst>
                                  <p:childTnLst>
                                    <p:anim calcmode="lin" valueType="num">
                                      <p:cBhvr>
                                        <p:cTn id="947" dur="1000"/>
                                        <p:tgtEl>
                                          <p:spTgt spid="106"/>
                                        </p:tgtEl>
                                        <p:attrNameLst>
                                          <p:attrName>ppt_w</p:attrName>
                                        </p:attrNameLst>
                                      </p:cBhvr>
                                      <p:tavLst>
                                        <p:tav tm="0">
                                          <p:val>
                                            <p:strVal val="ppt_w"/>
                                          </p:val>
                                        </p:tav>
                                        <p:tav tm="100000">
                                          <p:val>
                                            <p:fltVal val="0"/>
                                          </p:val>
                                        </p:tav>
                                      </p:tavLst>
                                    </p:anim>
                                    <p:anim calcmode="lin" valueType="num">
                                      <p:cBhvr>
                                        <p:cTn id="948" dur="1000"/>
                                        <p:tgtEl>
                                          <p:spTgt spid="106"/>
                                        </p:tgtEl>
                                        <p:attrNameLst>
                                          <p:attrName>ppt_h</p:attrName>
                                        </p:attrNameLst>
                                      </p:cBhvr>
                                      <p:tavLst>
                                        <p:tav tm="0">
                                          <p:val>
                                            <p:strVal val="ppt_h"/>
                                          </p:val>
                                        </p:tav>
                                        <p:tav tm="100000">
                                          <p:val>
                                            <p:fltVal val="0"/>
                                          </p:val>
                                        </p:tav>
                                      </p:tavLst>
                                    </p:anim>
                                    <p:anim calcmode="lin" valueType="num">
                                      <p:cBhvr>
                                        <p:cTn id="949" dur="1000"/>
                                        <p:tgtEl>
                                          <p:spTgt spid="106"/>
                                        </p:tgtEl>
                                        <p:attrNameLst>
                                          <p:attrName>style.rotation</p:attrName>
                                        </p:attrNameLst>
                                      </p:cBhvr>
                                      <p:tavLst>
                                        <p:tav tm="0">
                                          <p:val>
                                            <p:fltVal val="0"/>
                                          </p:val>
                                        </p:tav>
                                        <p:tav tm="100000">
                                          <p:val>
                                            <p:fltVal val="90"/>
                                          </p:val>
                                        </p:tav>
                                      </p:tavLst>
                                    </p:anim>
                                    <p:animEffect transition="out" filter="fade">
                                      <p:cBhvr>
                                        <p:cTn id="950" dur="1000"/>
                                        <p:tgtEl>
                                          <p:spTgt spid="106"/>
                                        </p:tgtEl>
                                      </p:cBhvr>
                                    </p:animEffect>
                                    <p:set>
                                      <p:cBhvr>
                                        <p:cTn id="951" dur="1" fill="hold">
                                          <p:stCondLst>
                                            <p:cond delay="999"/>
                                          </p:stCondLst>
                                        </p:cTn>
                                        <p:tgtEl>
                                          <p:spTgt spid="106"/>
                                        </p:tgtEl>
                                        <p:attrNameLst>
                                          <p:attrName>style.visibility</p:attrName>
                                        </p:attrNameLst>
                                      </p:cBhvr>
                                      <p:to>
                                        <p:strVal val="hidden"/>
                                      </p:to>
                                    </p:set>
                                  </p:childTnLst>
                                </p:cTn>
                              </p:par>
                            </p:childTnLst>
                          </p:cTn>
                        </p:par>
                      </p:childTnLst>
                    </p:cTn>
                  </p:par>
                </p:childTnLst>
              </p:cTn>
              <p:nextCondLst>
                <p:cond evt="onClick" delay="0">
                  <p:tgtEl>
                    <p:spTgt spid="106"/>
                  </p:tgtEl>
                </p:cond>
              </p:nextCondLst>
            </p:seq>
            <p:seq concurrent="1" nextAc="seek">
              <p:cTn id="952" restart="whenNotActive" fill="hold" evtFilter="cancelBubble" nodeType="interactiveSeq">
                <p:stCondLst>
                  <p:cond evt="onClick" delay="0">
                    <p:tgtEl>
                      <p:spTgt spid="107"/>
                    </p:tgtEl>
                  </p:cond>
                </p:stCondLst>
                <p:endSync evt="end" delay="0">
                  <p:rtn val="all"/>
                </p:endSync>
                <p:childTnLst>
                  <p:par>
                    <p:cTn id="953" fill="hold">
                      <p:stCondLst>
                        <p:cond delay="0"/>
                      </p:stCondLst>
                      <p:childTnLst>
                        <p:par>
                          <p:cTn id="954" fill="hold">
                            <p:stCondLst>
                              <p:cond delay="0"/>
                            </p:stCondLst>
                            <p:childTnLst>
                              <p:par>
                                <p:cTn id="955" presetID="31" presetClass="exit" presetSubtype="0" fill="hold" grpId="0" nodeType="withEffect">
                                  <p:stCondLst>
                                    <p:cond delay="0"/>
                                  </p:stCondLst>
                                  <p:childTnLst>
                                    <p:anim calcmode="lin" valueType="num">
                                      <p:cBhvr>
                                        <p:cTn id="956" dur="1000"/>
                                        <p:tgtEl>
                                          <p:spTgt spid="107"/>
                                        </p:tgtEl>
                                        <p:attrNameLst>
                                          <p:attrName>ppt_w</p:attrName>
                                        </p:attrNameLst>
                                      </p:cBhvr>
                                      <p:tavLst>
                                        <p:tav tm="0">
                                          <p:val>
                                            <p:strVal val="ppt_w"/>
                                          </p:val>
                                        </p:tav>
                                        <p:tav tm="100000">
                                          <p:val>
                                            <p:fltVal val="0"/>
                                          </p:val>
                                        </p:tav>
                                      </p:tavLst>
                                    </p:anim>
                                    <p:anim calcmode="lin" valueType="num">
                                      <p:cBhvr>
                                        <p:cTn id="957" dur="1000"/>
                                        <p:tgtEl>
                                          <p:spTgt spid="107"/>
                                        </p:tgtEl>
                                        <p:attrNameLst>
                                          <p:attrName>ppt_h</p:attrName>
                                        </p:attrNameLst>
                                      </p:cBhvr>
                                      <p:tavLst>
                                        <p:tav tm="0">
                                          <p:val>
                                            <p:strVal val="ppt_h"/>
                                          </p:val>
                                        </p:tav>
                                        <p:tav tm="100000">
                                          <p:val>
                                            <p:fltVal val="0"/>
                                          </p:val>
                                        </p:tav>
                                      </p:tavLst>
                                    </p:anim>
                                    <p:anim calcmode="lin" valueType="num">
                                      <p:cBhvr>
                                        <p:cTn id="958" dur="1000"/>
                                        <p:tgtEl>
                                          <p:spTgt spid="107"/>
                                        </p:tgtEl>
                                        <p:attrNameLst>
                                          <p:attrName>style.rotation</p:attrName>
                                        </p:attrNameLst>
                                      </p:cBhvr>
                                      <p:tavLst>
                                        <p:tav tm="0">
                                          <p:val>
                                            <p:fltVal val="0"/>
                                          </p:val>
                                        </p:tav>
                                        <p:tav tm="100000">
                                          <p:val>
                                            <p:fltVal val="90"/>
                                          </p:val>
                                        </p:tav>
                                      </p:tavLst>
                                    </p:anim>
                                    <p:animEffect transition="out" filter="fade">
                                      <p:cBhvr>
                                        <p:cTn id="959" dur="1000"/>
                                        <p:tgtEl>
                                          <p:spTgt spid="107"/>
                                        </p:tgtEl>
                                      </p:cBhvr>
                                    </p:animEffect>
                                    <p:set>
                                      <p:cBhvr>
                                        <p:cTn id="960" dur="1" fill="hold">
                                          <p:stCondLst>
                                            <p:cond delay="999"/>
                                          </p:stCondLst>
                                        </p:cTn>
                                        <p:tgtEl>
                                          <p:spTgt spid="107"/>
                                        </p:tgtEl>
                                        <p:attrNameLst>
                                          <p:attrName>style.visibility</p:attrName>
                                        </p:attrNameLst>
                                      </p:cBhvr>
                                      <p:to>
                                        <p:strVal val="hidden"/>
                                      </p:to>
                                    </p:set>
                                  </p:childTnLst>
                                </p:cTn>
                              </p:par>
                            </p:childTnLst>
                          </p:cTn>
                        </p:par>
                      </p:childTnLst>
                    </p:cTn>
                  </p:par>
                </p:childTnLst>
              </p:cTn>
              <p:nextCondLst>
                <p:cond evt="onClick" delay="0">
                  <p:tgtEl>
                    <p:spTgt spid="107"/>
                  </p:tgtEl>
                </p:cond>
              </p:nextCondLst>
            </p:seq>
            <p:seq concurrent="1" nextAc="seek">
              <p:cTn id="961" restart="whenNotActive" fill="hold" evtFilter="cancelBubble" nodeType="interactiveSeq">
                <p:stCondLst>
                  <p:cond evt="onClick" delay="0">
                    <p:tgtEl>
                      <p:spTgt spid="108"/>
                    </p:tgtEl>
                  </p:cond>
                </p:stCondLst>
                <p:endSync evt="end" delay="0">
                  <p:rtn val="all"/>
                </p:endSync>
                <p:childTnLst>
                  <p:par>
                    <p:cTn id="962" fill="hold">
                      <p:stCondLst>
                        <p:cond delay="0"/>
                      </p:stCondLst>
                      <p:childTnLst>
                        <p:par>
                          <p:cTn id="963" fill="hold">
                            <p:stCondLst>
                              <p:cond delay="0"/>
                            </p:stCondLst>
                            <p:childTnLst>
                              <p:par>
                                <p:cTn id="964" presetID="31" presetClass="exit" presetSubtype="0" fill="hold" grpId="0" nodeType="withEffect">
                                  <p:stCondLst>
                                    <p:cond delay="0"/>
                                  </p:stCondLst>
                                  <p:childTnLst>
                                    <p:anim calcmode="lin" valueType="num">
                                      <p:cBhvr>
                                        <p:cTn id="965" dur="1000"/>
                                        <p:tgtEl>
                                          <p:spTgt spid="108"/>
                                        </p:tgtEl>
                                        <p:attrNameLst>
                                          <p:attrName>ppt_w</p:attrName>
                                        </p:attrNameLst>
                                      </p:cBhvr>
                                      <p:tavLst>
                                        <p:tav tm="0">
                                          <p:val>
                                            <p:strVal val="ppt_w"/>
                                          </p:val>
                                        </p:tav>
                                        <p:tav tm="100000">
                                          <p:val>
                                            <p:fltVal val="0"/>
                                          </p:val>
                                        </p:tav>
                                      </p:tavLst>
                                    </p:anim>
                                    <p:anim calcmode="lin" valueType="num">
                                      <p:cBhvr>
                                        <p:cTn id="966" dur="1000"/>
                                        <p:tgtEl>
                                          <p:spTgt spid="108"/>
                                        </p:tgtEl>
                                        <p:attrNameLst>
                                          <p:attrName>ppt_h</p:attrName>
                                        </p:attrNameLst>
                                      </p:cBhvr>
                                      <p:tavLst>
                                        <p:tav tm="0">
                                          <p:val>
                                            <p:strVal val="ppt_h"/>
                                          </p:val>
                                        </p:tav>
                                        <p:tav tm="100000">
                                          <p:val>
                                            <p:fltVal val="0"/>
                                          </p:val>
                                        </p:tav>
                                      </p:tavLst>
                                    </p:anim>
                                    <p:anim calcmode="lin" valueType="num">
                                      <p:cBhvr>
                                        <p:cTn id="967" dur="1000"/>
                                        <p:tgtEl>
                                          <p:spTgt spid="108"/>
                                        </p:tgtEl>
                                        <p:attrNameLst>
                                          <p:attrName>style.rotation</p:attrName>
                                        </p:attrNameLst>
                                      </p:cBhvr>
                                      <p:tavLst>
                                        <p:tav tm="0">
                                          <p:val>
                                            <p:fltVal val="0"/>
                                          </p:val>
                                        </p:tav>
                                        <p:tav tm="100000">
                                          <p:val>
                                            <p:fltVal val="90"/>
                                          </p:val>
                                        </p:tav>
                                      </p:tavLst>
                                    </p:anim>
                                    <p:animEffect transition="out" filter="fade">
                                      <p:cBhvr>
                                        <p:cTn id="968" dur="1000"/>
                                        <p:tgtEl>
                                          <p:spTgt spid="108"/>
                                        </p:tgtEl>
                                      </p:cBhvr>
                                    </p:animEffect>
                                    <p:set>
                                      <p:cBhvr>
                                        <p:cTn id="969" dur="1" fill="hold">
                                          <p:stCondLst>
                                            <p:cond delay="999"/>
                                          </p:stCondLst>
                                        </p:cTn>
                                        <p:tgtEl>
                                          <p:spTgt spid="108"/>
                                        </p:tgtEl>
                                        <p:attrNameLst>
                                          <p:attrName>style.visibility</p:attrName>
                                        </p:attrNameLst>
                                      </p:cBhvr>
                                      <p:to>
                                        <p:strVal val="hidden"/>
                                      </p:to>
                                    </p:set>
                                  </p:childTnLst>
                                </p:cTn>
                              </p:par>
                            </p:childTnLst>
                          </p:cTn>
                        </p:par>
                      </p:childTnLst>
                    </p:cTn>
                  </p:par>
                </p:childTnLst>
              </p:cTn>
              <p:nextCondLst>
                <p:cond evt="onClick" delay="0">
                  <p:tgtEl>
                    <p:spTgt spid="108"/>
                  </p:tgtEl>
                </p:cond>
              </p:nextCondLst>
            </p:seq>
            <p:seq concurrent="1" nextAc="seek">
              <p:cTn id="970" restart="whenNotActive" fill="hold" evtFilter="cancelBubble" nodeType="interactiveSeq">
                <p:stCondLst>
                  <p:cond evt="onClick" delay="0">
                    <p:tgtEl>
                      <p:spTgt spid="109"/>
                    </p:tgtEl>
                  </p:cond>
                </p:stCondLst>
                <p:endSync evt="end" delay="0">
                  <p:rtn val="all"/>
                </p:endSync>
                <p:childTnLst>
                  <p:par>
                    <p:cTn id="971" fill="hold">
                      <p:stCondLst>
                        <p:cond delay="0"/>
                      </p:stCondLst>
                      <p:childTnLst>
                        <p:par>
                          <p:cTn id="972" fill="hold">
                            <p:stCondLst>
                              <p:cond delay="0"/>
                            </p:stCondLst>
                            <p:childTnLst>
                              <p:par>
                                <p:cTn id="973" presetID="31" presetClass="exit" presetSubtype="0" fill="hold" grpId="0" nodeType="withEffect">
                                  <p:stCondLst>
                                    <p:cond delay="0"/>
                                  </p:stCondLst>
                                  <p:childTnLst>
                                    <p:anim calcmode="lin" valueType="num">
                                      <p:cBhvr>
                                        <p:cTn id="974" dur="1000"/>
                                        <p:tgtEl>
                                          <p:spTgt spid="109"/>
                                        </p:tgtEl>
                                        <p:attrNameLst>
                                          <p:attrName>ppt_w</p:attrName>
                                        </p:attrNameLst>
                                      </p:cBhvr>
                                      <p:tavLst>
                                        <p:tav tm="0">
                                          <p:val>
                                            <p:strVal val="ppt_w"/>
                                          </p:val>
                                        </p:tav>
                                        <p:tav tm="100000">
                                          <p:val>
                                            <p:fltVal val="0"/>
                                          </p:val>
                                        </p:tav>
                                      </p:tavLst>
                                    </p:anim>
                                    <p:anim calcmode="lin" valueType="num">
                                      <p:cBhvr>
                                        <p:cTn id="975" dur="1000"/>
                                        <p:tgtEl>
                                          <p:spTgt spid="109"/>
                                        </p:tgtEl>
                                        <p:attrNameLst>
                                          <p:attrName>ppt_h</p:attrName>
                                        </p:attrNameLst>
                                      </p:cBhvr>
                                      <p:tavLst>
                                        <p:tav tm="0">
                                          <p:val>
                                            <p:strVal val="ppt_h"/>
                                          </p:val>
                                        </p:tav>
                                        <p:tav tm="100000">
                                          <p:val>
                                            <p:fltVal val="0"/>
                                          </p:val>
                                        </p:tav>
                                      </p:tavLst>
                                    </p:anim>
                                    <p:anim calcmode="lin" valueType="num">
                                      <p:cBhvr>
                                        <p:cTn id="976" dur="1000"/>
                                        <p:tgtEl>
                                          <p:spTgt spid="109"/>
                                        </p:tgtEl>
                                        <p:attrNameLst>
                                          <p:attrName>style.rotation</p:attrName>
                                        </p:attrNameLst>
                                      </p:cBhvr>
                                      <p:tavLst>
                                        <p:tav tm="0">
                                          <p:val>
                                            <p:fltVal val="0"/>
                                          </p:val>
                                        </p:tav>
                                        <p:tav tm="100000">
                                          <p:val>
                                            <p:fltVal val="90"/>
                                          </p:val>
                                        </p:tav>
                                      </p:tavLst>
                                    </p:anim>
                                    <p:animEffect transition="out" filter="fade">
                                      <p:cBhvr>
                                        <p:cTn id="977" dur="1000"/>
                                        <p:tgtEl>
                                          <p:spTgt spid="109"/>
                                        </p:tgtEl>
                                      </p:cBhvr>
                                    </p:animEffect>
                                    <p:set>
                                      <p:cBhvr>
                                        <p:cTn id="978" dur="1" fill="hold">
                                          <p:stCondLst>
                                            <p:cond delay="999"/>
                                          </p:stCondLst>
                                        </p:cTn>
                                        <p:tgtEl>
                                          <p:spTgt spid="109"/>
                                        </p:tgtEl>
                                        <p:attrNameLst>
                                          <p:attrName>style.visibility</p:attrName>
                                        </p:attrNameLst>
                                      </p:cBhvr>
                                      <p:to>
                                        <p:strVal val="hidden"/>
                                      </p:to>
                                    </p:set>
                                  </p:childTnLst>
                                </p:cTn>
                              </p:par>
                            </p:childTnLst>
                          </p:cTn>
                        </p:par>
                      </p:childTnLst>
                    </p:cTn>
                  </p:par>
                </p:childTnLst>
              </p:cTn>
              <p:nextCondLst>
                <p:cond evt="onClick" delay="0">
                  <p:tgtEl>
                    <p:spTgt spid="109"/>
                  </p:tgtEl>
                </p:cond>
              </p:nextCondLst>
            </p:seq>
            <p:seq concurrent="1" nextAc="seek">
              <p:cTn id="979" restart="whenNotActive" fill="hold" evtFilter="cancelBubble" nodeType="interactiveSeq">
                <p:stCondLst>
                  <p:cond evt="onClick" delay="0">
                    <p:tgtEl>
                      <p:spTgt spid="110"/>
                    </p:tgtEl>
                  </p:cond>
                </p:stCondLst>
                <p:endSync evt="end" delay="0">
                  <p:rtn val="all"/>
                </p:endSync>
                <p:childTnLst>
                  <p:par>
                    <p:cTn id="980" fill="hold">
                      <p:stCondLst>
                        <p:cond delay="0"/>
                      </p:stCondLst>
                      <p:childTnLst>
                        <p:par>
                          <p:cTn id="981" fill="hold">
                            <p:stCondLst>
                              <p:cond delay="0"/>
                            </p:stCondLst>
                            <p:childTnLst>
                              <p:par>
                                <p:cTn id="982" presetID="31" presetClass="exit" presetSubtype="0" fill="hold" grpId="0" nodeType="withEffect">
                                  <p:stCondLst>
                                    <p:cond delay="0"/>
                                  </p:stCondLst>
                                  <p:childTnLst>
                                    <p:anim calcmode="lin" valueType="num">
                                      <p:cBhvr>
                                        <p:cTn id="983" dur="1000"/>
                                        <p:tgtEl>
                                          <p:spTgt spid="110"/>
                                        </p:tgtEl>
                                        <p:attrNameLst>
                                          <p:attrName>ppt_w</p:attrName>
                                        </p:attrNameLst>
                                      </p:cBhvr>
                                      <p:tavLst>
                                        <p:tav tm="0">
                                          <p:val>
                                            <p:strVal val="ppt_w"/>
                                          </p:val>
                                        </p:tav>
                                        <p:tav tm="100000">
                                          <p:val>
                                            <p:fltVal val="0"/>
                                          </p:val>
                                        </p:tav>
                                      </p:tavLst>
                                    </p:anim>
                                    <p:anim calcmode="lin" valueType="num">
                                      <p:cBhvr>
                                        <p:cTn id="984" dur="1000"/>
                                        <p:tgtEl>
                                          <p:spTgt spid="110"/>
                                        </p:tgtEl>
                                        <p:attrNameLst>
                                          <p:attrName>ppt_h</p:attrName>
                                        </p:attrNameLst>
                                      </p:cBhvr>
                                      <p:tavLst>
                                        <p:tav tm="0">
                                          <p:val>
                                            <p:strVal val="ppt_h"/>
                                          </p:val>
                                        </p:tav>
                                        <p:tav tm="100000">
                                          <p:val>
                                            <p:fltVal val="0"/>
                                          </p:val>
                                        </p:tav>
                                      </p:tavLst>
                                    </p:anim>
                                    <p:anim calcmode="lin" valueType="num">
                                      <p:cBhvr>
                                        <p:cTn id="985" dur="1000"/>
                                        <p:tgtEl>
                                          <p:spTgt spid="110"/>
                                        </p:tgtEl>
                                        <p:attrNameLst>
                                          <p:attrName>style.rotation</p:attrName>
                                        </p:attrNameLst>
                                      </p:cBhvr>
                                      <p:tavLst>
                                        <p:tav tm="0">
                                          <p:val>
                                            <p:fltVal val="0"/>
                                          </p:val>
                                        </p:tav>
                                        <p:tav tm="100000">
                                          <p:val>
                                            <p:fltVal val="90"/>
                                          </p:val>
                                        </p:tav>
                                      </p:tavLst>
                                    </p:anim>
                                    <p:animEffect transition="out" filter="fade">
                                      <p:cBhvr>
                                        <p:cTn id="986" dur="1000"/>
                                        <p:tgtEl>
                                          <p:spTgt spid="110"/>
                                        </p:tgtEl>
                                      </p:cBhvr>
                                    </p:animEffect>
                                    <p:set>
                                      <p:cBhvr>
                                        <p:cTn id="987" dur="1" fill="hold">
                                          <p:stCondLst>
                                            <p:cond delay="999"/>
                                          </p:stCondLst>
                                        </p:cTn>
                                        <p:tgtEl>
                                          <p:spTgt spid="110"/>
                                        </p:tgtEl>
                                        <p:attrNameLst>
                                          <p:attrName>style.visibility</p:attrName>
                                        </p:attrNameLst>
                                      </p:cBhvr>
                                      <p:to>
                                        <p:strVal val="hidden"/>
                                      </p:to>
                                    </p:set>
                                  </p:childTnLst>
                                </p:cTn>
                              </p:par>
                            </p:childTnLst>
                          </p:cTn>
                        </p:par>
                      </p:childTnLst>
                    </p:cTn>
                  </p:par>
                </p:childTnLst>
              </p:cTn>
              <p:nextCondLst>
                <p:cond evt="onClick" delay="0">
                  <p:tgtEl>
                    <p:spTgt spid="110"/>
                  </p:tgtEl>
                </p:cond>
              </p:nextCondLst>
            </p:seq>
            <p:seq concurrent="1" nextAc="seek">
              <p:cTn id="988" restart="whenNotActive" fill="hold" evtFilter="cancelBubble" nodeType="interactiveSeq">
                <p:stCondLst>
                  <p:cond evt="onClick" delay="0">
                    <p:tgtEl>
                      <p:spTgt spid="111"/>
                    </p:tgtEl>
                  </p:cond>
                </p:stCondLst>
                <p:endSync evt="end" delay="0">
                  <p:rtn val="all"/>
                </p:endSync>
                <p:childTnLst>
                  <p:par>
                    <p:cTn id="989" fill="hold">
                      <p:stCondLst>
                        <p:cond delay="0"/>
                      </p:stCondLst>
                      <p:childTnLst>
                        <p:par>
                          <p:cTn id="990" fill="hold">
                            <p:stCondLst>
                              <p:cond delay="0"/>
                            </p:stCondLst>
                            <p:childTnLst>
                              <p:par>
                                <p:cTn id="991" presetID="31" presetClass="exit" presetSubtype="0" fill="hold" grpId="0" nodeType="withEffect">
                                  <p:stCondLst>
                                    <p:cond delay="0"/>
                                  </p:stCondLst>
                                  <p:childTnLst>
                                    <p:anim calcmode="lin" valueType="num">
                                      <p:cBhvr>
                                        <p:cTn id="992" dur="1000"/>
                                        <p:tgtEl>
                                          <p:spTgt spid="111"/>
                                        </p:tgtEl>
                                        <p:attrNameLst>
                                          <p:attrName>ppt_w</p:attrName>
                                        </p:attrNameLst>
                                      </p:cBhvr>
                                      <p:tavLst>
                                        <p:tav tm="0">
                                          <p:val>
                                            <p:strVal val="ppt_w"/>
                                          </p:val>
                                        </p:tav>
                                        <p:tav tm="100000">
                                          <p:val>
                                            <p:fltVal val="0"/>
                                          </p:val>
                                        </p:tav>
                                      </p:tavLst>
                                    </p:anim>
                                    <p:anim calcmode="lin" valueType="num">
                                      <p:cBhvr>
                                        <p:cTn id="993" dur="1000"/>
                                        <p:tgtEl>
                                          <p:spTgt spid="111"/>
                                        </p:tgtEl>
                                        <p:attrNameLst>
                                          <p:attrName>ppt_h</p:attrName>
                                        </p:attrNameLst>
                                      </p:cBhvr>
                                      <p:tavLst>
                                        <p:tav tm="0">
                                          <p:val>
                                            <p:strVal val="ppt_h"/>
                                          </p:val>
                                        </p:tav>
                                        <p:tav tm="100000">
                                          <p:val>
                                            <p:fltVal val="0"/>
                                          </p:val>
                                        </p:tav>
                                      </p:tavLst>
                                    </p:anim>
                                    <p:anim calcmode="lin" valueType="num">
                                      <p:cBhvr>
                                        <p:cTn id="994" dur="1000"/>
                                        <p:tgtEl>
                                          <p:spTgt spid="111"/>
                                        </p:tgtEl>
                                        <p:attrNameLst>
                                          <p:attrName>style.rotation</p:attrName>
                                        </p:attrNameLst>
                                      </p:cBhvr>
                                      <p:tavLst>
                                        <p:tav tm="0">
                                          <p:val>
                                            <p:fltVal val="0"/>
                                          </p:val>
                                        </p:tav>
                                        <p:tav tm="100000">
                                          <p:val>
                                            <p:fltVal val="90"/>
                                          </p:val>
                                        </p:tav>
                                      </p:tavLst>
                                    </p:anim>
                                    <p:animEffect transition="out" filter="fade">
                                      <p:cBhvr>
                                        <p:cTn id="995" dur="1000"/>
                                        <p:tgtEl>
                                          <p:spTgt spid="111"/>
                                        </p:tgtEl>
                                      </p:cBhvr>
                                    </p:animEffect>
                                    <p:set>
                                      <p:cBhvr>
                                        <p:cTn id="996" dur="1" fill="hold">
                                          <p:stCondLst>
                                            <p:cond delay="999"/>
                                          </p:stCondLst>
                                        </p:cTn>
                                        <p:tgtEl>
                                          <p:spTgt spid="111"/>
                                        </p:tgtEl>
                                        <p:attrNameLst>
                                          <p:attrName>style.visibility</p:attrName>
                                        </p:attrNameLst>
                                      </p:cBhvr>
                                      <p:to>
                                        <p:strVal val="hidden"/>
                                      </p:to>
                                    </p:set>
                                  </p:childTnLst>
                                </p:cTn>
                              </p:par>
                            </p:childTnLst>
                          </p:cTn>
                        </p:par>
                      </p:childTnLst>
                    </p:cTn>
                  </p:par>
                </p:childTnLst>
              </p:cTn>
              <p:nextCondLst>
                <p:cond evt="onClick" delay="0">
                  <p:tgtEl>
                    <p:spTgt spid="111"/>
                  </p:tgtEl>
                </p:cond>
              </p:nextCondLst>
            </p:seq>
            <p:seq concurrent="1" nextAc="seek">
              <p:cTn id="997" restart="whenNotActive" fill="hold" evtFilter="cancelBubble" nodeType="interactiveSeq">
                <p:stCondLst>
                  <p:cond evt="onClick" delay="0">
                    <p:tgtEl>
                      <p:spTgt spid="112"/>
                    </p:tgtEl>
                  </p:cond>
                </p:stCondLst>
                <p:endSync evt="end" delay="0">
                  <p:rtn val="all"/>
                </p:endSync>
                <p:childTnLst>
                  <p:par>
                    <p:cTn id="998" fill="hold">
                      <p:stCondLst>
                        <p:cond delay="0"/>
                      </p:stCondLst>
                      <p:childTnLst>
                        <p:par>
                          <p:cTn id="999" fill="hold">
                            <p:stCondLst>
                              <p:cond delay="0"/>
                            </p:stCondLst>
                            <p:childTnLst>
                              <p:par>
                                <p:cTn id="1000" presetID="31" presetClass="exit" presetSubtype="0" fill="hold" grpId="0" nodeType="withEffect">
                                  <p:stCondLst>
                                    <p:cond delay="0"/>
                                  </p:stCondLst>
                                  <p:childTnLst>
                                    <p:anim calcmode="lin" valueType="num">
                                      <p:cBhvr>
                                        <p:cTn id="1001" dur="1000"/>
                                        <p:tgtEl>
                                          <p:spTgt spid="112"/>
                                        </p:tgtEl>
                                        <p:attrNameLst>
                                          <p:attrName>ppt_w</p:attrName>
                                        </p:attrNameLst>
                                      </p:cBhvr>
                                      <p:tavLst>
                                        <p:tav tm="0">
                                          <p:val>
                                            <p:strVal val="ppt_w"/>
                                          </p:val>
                                        </p:tav>
                                        <p:tav tm="100000">
                                          <p:val>
                                            <p:fltVal val="0"/>
                                          </p:val>
                                        </p:tav>
                                      </p:tavLst>
                                    </p:anim>
                                    <p:anim calcmode="lin" valueType="num">
                                      <p:cBhvr>
                                        <p:cTn id="1002" dur="1000"/>
                                        <p:tgtEl>
                                          <p:spTgt spid="112"/>
                                        </p:tgtEl>
                                        <p:attrNameLst>
                                          <p:attrName>ppt_h</p:attrName>
                                        </p:attrNameLst>
                                      </p:cBhvr>
                                      <p:tavLst>
                                        <p:tav tm="0">
                                          <p:val>
                                            <p:strVal val="ppt_h"/>
                                          </p:val>
                                        </p:tav>
                                        <p:tav tm="100000">
                                          <p:val>
                                            <p:fltVal val="0"/>
                                          </p:val>
                                        </p:tav>
                                      </p:tavLst>
                                    </p:anim>
                                    <p:anim calcmode="lin" valueType="num">
                                      <p:cBhvr>
                                        <p:cTn id="1003" dur="1000"/>
                                        <p:tgtEl>
                                          <p:spTgt spid="112"/>
                                        </p:tgtEl>
                                        <p:attrNameLst>
                                          <p:attrName>style.rotation</p:attrName>
                                        </p:attrNameLst>
                                      </p:cBhvr>
                                      <p:tavLst>
                                        <p:tav tm="0">
                                          <p:val>
                                            <p:fltVal val="0"/>
                                          </p:val>
                                        </p:tav>
                                        <p:tav tm="100000">
                                          <p:val>
                                            <p:fltVal val="90"/>
                                          </p:val>
                                        </p:tav>
                                      </p:tavLst>
                                    </p:anim>
                                    <p:animEffect transition="out" filter="fade">
                                      <p:cBhvr>
                                        <p:cTn id="1004" dur="1000"/>
                                        <p:tgtEl>
                                          <p:spTgt spid="112"/>
                                        </p:tgtEl>
                                      </p:cBhvr>
                                    </p:animEffect>
                                    <p:set>
                                      <p:cBhvr>
                                        <p:cTn id="1005" dur="1" fill="hold">
                                          <p:stCondLst>
                                            <p:cond delay="999"/>
                                          </p:stCondLst>
                                        </p:cTn>
                                        <p:tgtEl>
                                          <p:spTgt spid="112"/>
                                        </p:tgtEl>
                                        <p:attrNameLst>
                                          <p:attrName>style.visibility</p:attrName>
                                        </p:attrNameLst>
                                      </p:cBhvr>
                                      <p:to>
                                        <p:strVal val="hidden"/>
                                      </p:to>
                                    </p:set>
                                  </p:childTnLst>
                                </p:cTn>
                              </p:par>
                            </p:childTnLst>
                          </p:cTn>
                        </p:par>
                      </p:childTnLst>
                    </p:cTn>
                  </p:par>
                </p:childTnLst>
              </p:cTn>
              <p:nextCondLst>
                <p:cond evt="onClick" delay="0">
                  <p:tgtEl>
                    <p:spTgt spid="112"/>
                  </p:tgtEl>
                </p:cond>
              </p:nextCondLst>
            </p:seq>
            <p:seq concurrent="1" nextAc="seek">
              <p:cTn id="1006" restart="whenNotActive" fill="hold" evtFilter="cancelBubble" nodeType="interactiveSeq">
                <p:stCondLst>
                  <p:cond evt="onClick" delay="0">
                    <p:tgtEl>
                      <p:spTgt spid="113"/>
                    </p:tgtEl>
                  </p:cond>
                </p:stCondLst>
                <p:endSync evt="end" delay="0">
                  <p:rtn val="all"/>
                </p:endSync>
                <p:childTnLst>
                  <p:par>
                    <p:cTn id="1007" fill="hold">
                      <p:stCondLst>
                        <p:cond delay="0"/>
                      </p:stCondLst>
                      <p:childTnLst>
                        <p:par>
                          <p:cTn id="1008" fill="hold">
                            <p:stCondLst>
                              <p:cond delay="0"/>
                            </p:stCondLst>
                            <p:childTnLst>
                              <p:par>
                                <p:cTn id="1009" presetID="31" presetClass="exit" presetSubtype="0" fill="hold" grpId="0" nodeType="withEffect">
                                  <p:stCondLst>
                                    <p:cond delay="0"/>
                                  </p:stCondLst>
                                  <p:childTnLst>
                                    <p:anim calcmode="lin" valueType="num">
                                      <p:cBhvr>
                                        <p:cTn id="1010" dur="1000"/>
                                        <p:tgtEl>
                                          <p:spTgt spid="113"/>
                                        </p:tgtEl>
                                        <p:attrNameLst>
                                          <p:attrName>ppt_w</p:attrName>
                                        </p:attrNameLst>
                                      </p:cBhvr>
                                      <p:tavLst>
                                        <p:tav tm="0">
                                          <p:val>
                                            <p:strVal val="ppt_w"/>
                                          </p:val>
                                        </p:tav>
                                        <p:tav tm="100000">
                                          <p:val>
                                            <p:fltVal val="0"/>
                                          </p:val>
                                        </p:tav>
                                      </p:tavLst>
                                    </p:anim>
                                    <p:anim calcmode="lin" valueType="num">
                                      <p:cBhvr>
                                        <p:cTn id="1011" dur="1000"/>
                                        <p:tgtEl>
                                          <p:spTgt spid="113"/>
                                        </p:tgtEl>
                                        <p:attrNameLst>
                                          <p:attrName>ppt_h</p:attrName>
                                        </p:attrNameLst>
                                      </p:cBhvr>
                                      <p:tavLst>
                                        <p:tav tm="0">
                                          <p:val>
                                            <p:strVal val="ppt_h"/>
                                          </p:val>
                                        </p:tav>
                                        <p:tav tm="100000">
                                          <p:val>
                                            <p:fltVal val="0"/>
                                          </p:val>
                                        </p:tav>
                                      </p:tavLst>
                                    </p:anim>
                                    <p:anim calcmode="lin" valueType="num">
                                      <p:cBhvr>
                                        <p:cTn id="1012" dur="1000"/>
                                        <p:tgtEl>
                                          <p:spTgt spid="113"/>
                                        </p:tgtEl>
                                        <p:attrNameLst>
                                          <p:attrName>style.rotation</p:attrName>
                                        </p:attrNameLst>
                                      </p:cBhvr>
                                      <p:tavLst>
                                        <p:tav tm="0">
                                          <p:val>
                                            <p:fltVal val="0"/>
                                          </p:val>
                                        </p:tav>
                                        <p:tav tm="100000">
                                          <p:val>
                                            <p:fltVal val="90"/>
                                          </p:val>
                                        </p:tav>
                                      </p:tavLst>
                                    </p:anim>
                                    <p:animEffect transition="out" filter="fade">
                                      <p:cBhvr>
                                        <p:cTn id="1013" dur="1000"/>
                                        <p:tgtEl>
                                          <p:spTgt spid="113"/>
                                        </p:tgtEl>
                                      </p:cBhvr>
                                    </p:animEffect>
                                    <p:set>
                                      <p:cBhvr>
                                        <p:cTn id="1014" dur="1" fill="hold">
                                          <p:stCondLst>
                                            <p:cond delay="999"/>
                                          </p:stCondLst>
                                        </p:cTn>
                                        <p:tgtEl>
                                          <p:spTgt spid="113"/>
                                        </p:tgtEl>
                                        <p:attrNameLst>
                                          <p:attrName>style.visibility</p:attrName>
                                        </p:attrNameLst>
                                      </p:cBhvr>
                                      <p:to>
                                        <p:strVal val="hidden"/>
                                      </p:to>
                                    </p:set>
                                  </p:childTnLst>
                                </p:cTn>
                              </p:par>
                            </p:childTnLst>
                          </p:cTn>
                        </p:par>
                      </p:childTnLst>
                    </p:cTn>
                  </p:par>
                </p:childTnLst>
              </p:cTn>
              <p:nextCondLst>
                <p:cond evt="onClick" delay="0">
                  <p:tgtEl>
                    <p:spTgt spid="113"/>
                  </p:tgtEl>
                </p:cond>
              </p:nextCondLst>
            </p:seq>
            <p:seq concurrent="1" nextAc="seek">
              <p:cTn id="1015" restart="whenNotActive" fill="hold" evtFilter="cancelBubble" nodeType="interactiveSeq">
                <p:stCondLst>
                  <p:cond evt="onClick" delay="0">
                    <p:tgtEl>
                      <p:spTgt spid="114"/>
                    </p:tgtEl>
                  </p:cond>
                </p:stCondLst>
                <p:endSync evt="end" delay="0">
                  <p:rtn val="all"/>
                </p:endSync>
                <p:childTnLst>
                  <p:par>
                    <p:cTn id="1016" fill="hold">
                      <p:stCondLst>
                        <p:cond delay="0"/>
                      </p:stCondLst>
                      <p:childTnLst>
                        <p:par>
                          <p:cTn id="1017" fill="hold">
                            <p:stCondLst>
                              <p:cond delay="0"/>
                            </p:stCondLst>
                            <p:childTnLst>
                              <p:par>
                                <p:cTn id="1018" presetID="31" presetClass="exit" presetSubtype="0" fill="hold" grpId="0" nodeType="withEffect">
                                  <p:stCondLst>
                                    <p:cond delay="0"/>
                                  </p:stCondLst>
                                  <p:childTnLst>
                                    <p:anim calcmode="lin" valueType="num">
                                      <p:cBhvr>
                                        <p:cTn id="1019" dur="1000"/>
                                        <p:tgtEl>
                                          <p:spTgt spid="114"/>
                                        </p:tgtEl>
                                        <p:attrNameLst>
                                          <p:attrName>ppt_w</p:attrName>
                                        </p:attrNameLst>
                                      </p:cBhvr>
                                      <p:tavLst>
                                        <p:tav tm="0">
                                          <p:val>
                                            <p:strVal val="ppt_w"/>
                                          </p:val>
                                        </p:tav>
                                        <p:tav tm="100000">
                                          <p:val>
                                            <p:fltVal val="0"/>
                                          </p:val>
                                        </p:tav>
                                      </p:tavLst>
                                    </p:anim>
                                    <p:anim calcmode="lin" valueType="num">
                                      <p:cBhvr>
                                        <p:cTn id="1020" dur="1000"/>
                                        <p:tgtEl>
                                          <p:spTgt spid="114"/>
                                        </p:tgtEl>
                                        <p:attrNameLst>
                                          <p:attrName>ppt_h</p:attrName>
                                        </p:attrNameLst>
                                      </p:cBhvr>
                                      <p:tavLst>
                                        <p:tav tm="0">
                                          <p:val>
                                            <p:strVal val="ppt_h"/>
                                          </p:val>
                                        </p:tav>
                                        <p:tav tm="100000">
                                          <p:val>
                                            <p:fltVal val="0"/>
                                          </p:val>
                                        </p:tav>
                                      </p:tavLst>
                                    </p:anim>
                                    <p:anim calcmode="lin" valueType="num">
                                      <p:cBhvr>
                                        <p:cTn id="1021" dur="1000"/>
                                        <p:tgtEl>
                                          <p:spTgt spid="114"/>
                                        </p:tgtEl>
                                        <p:attrNameLst>
                                          <p:attrName>style.rotation</p:attrName>
                                        </p:attrNameLst>
                                      </p:cBhvr>
                                      <p:tavLst>
                                        <p:tav tm="0">
                                          <p:val>
                                            <p:fltVal val="0"/>
                                          </p:val>
                                        </p:tav>
                                        <p:tav tm="100000">
                                          <p:val>
                                            <p:fltVal val="90"/>
                                          </p:val>
                                        </p:tav>
                                      </p:tavLst>
                                    </p:anim>
                                    <p:animEffect transition="out" filter="fade">
                                      <p:cBhvr>
                                        <p:cTn id="1022" dur="1000"/>
                                        <p:tgtEl>
                                          <p:spTgt spid="114"/>
                                        </p:tgtEl>
                                      </p:cBhvr>
                                    </p:animEffect>
                                    <p:set>
                                      <p:cBhvr>
                                        <p:cTn id="1023" dur="1" fill="hold">
                                          <p:stCondLst>
                                            <p:cond delay="999"/>
                                          </p:stCondLst>
                                        </p:cTn>
                                        <p:tgtEl>
                                          <p:spTgt spid="114"/>
                                        </p:tgtEl>
                                        <p:attrNameLst>
                                          <p:attrName>style.visibility</p:attrName>
                                        </p:attrNameLst>
                                      </p:cBhvr>
                                      <p:to>
                                        <p:strVal val="hidden"/>
                                      </p:to>
                                    </p:set>
                                  </p:childTnLst>
                                </p:cTn>
                              </p:par>
                            </p:childTnLst>
                          </p:cTn>
                        </p:par>
                      </p:childTnLst>
                    </p:cTn>
                  </p:par>
                </p:childTnLst>
              </p:cTn>
              <p:nextCondLst>
                <p:cond evt="onClick" delay="0">
                  <p:tgtEl>
                    <p:spTgt spid="114"/>
                  </p:tgtEl>
                </p:cond>
              </p:nextCondLst>
            </p:seq>
            <p:seq concurrent="1" nextAc="seek">
              <p:cTn id="1024" restart="whenNotActive" fill="hold" evtFilter="cancelBubble" nodeType="interactiveSeq">
                <p:stCondLst>
                  <p:cond evt="onClick" delay="0">
                    <p:tgtEl>
                      <p:spTgt spid="115"/>
                    </p:tgtEl>
                  </p:cond>
                </p:stCondLst>
                <p:endSync evt="end" delay="0">
                  <p:rtn val="all"/>
                </p:endSync>
                <p:childTnLst>
                  <p:par>
                    <p:cTn id="1025" fill="hold">
                      <p:stCondLst>
                        <p:cond delay="0"/>
                      </p:stCondLst>
                      <p:childTnLst>
                        <p:par>
                          <p:cTn id="1026" fill="hold">
                            <p:stCondLst>
                              <p:cond delay="0"/>
                            </p:stCondLst>
                            <p:childTnLst>
                              <p:par>
                                <p:cTn id="1027" presetID="31" presetClass="exit" presetSubtype="0" fill="hold" grpId="0" nodeType="withEffect">
                                  <p:stCondLst>
                                    <p:cond delay="0"/>
                                  </p:stCondLst>
                                  <p:childTnLst>
                                    <p:anim calcmode="lin" valueType="num">
                                      <p:cBhvr>
                                        <p:cTn id="1028" dur="1000"/>
                                        <p:tgtEl>
                                          <p:spTgt spid="115"/>
                                        </p:tgtEl>
                                        <p:attrNameLst>
                                          <p:attrName>ppt_w</p:attrName>
                                        </p:attrNameLst>
                                      </p:cBhvr>
                                      <p:tavLst>
                                        <p:tav tm="0">
                                          <p:val>
                                            <p:strVal val="ppt_w"/>
                                          </p:val>
                                        </p:tav>
                                        <p:tav tm="100000">
                                          <p:val>
                                            <p:fltVal val="0"/>
                                          </p:val>
                                        </p:tav>
                                      </p:tavLst>
                                    </p:anim>
                                    <p:anim calcmode="lin" valueType="num">
                                      <p:cBhvr>
                                        <p:cTn id="1029" dur="1000"/>
                                        <p:tgtEl>
                                          <p:spTgt spid="115"/>
                                        </p:tgtEl>
                                        <p:attrNameLst>
                                          <p:attrName>ppt_h</p:attrName>
                                        </p:attrNameLst>
                                      </p:cBhvr>
                                      <p:tavLst>
                                        <p:tav tm="0">
                                          <p:val>
                                            <p:strVal val="ppt_h"/>
                                          </p:val>
                                        </p:tav>
                                        <p:tav tm="100000">
                                          <p:val>
                                            <p:fltVal val="0"/>
                                          </p:val>
                                        </p:tav>
                                      </p:tavLst>
                                    </p:anim>
                                    <p:anim calcmode="lin" valueType="num">
                                      <p:cBhvr>
                                        <p:cTn id="1030" dur="1000"/>
                                        <p:tgtEl>
                                          <p:spTgt spid="115"/>
                                        </p:tgtEl>
                                        <p:attrNameLst>
                                          <p:attrName>style.rotation</p:attrName>
                                        </p:attrNameLst>
                                      </p:cBhvr>
                                      <p:tavLst>
                                        <p:tav tm="0">
                                          <p:val>
                                            <p:fltVal val="0"/>
                                          </p:val>
                                        </p:tav>
                                        <p:tav tm="100000">
                                          <p:val>
                                            <p:fltVal val="90"/>
                                          </p:val>
                                        </p:tav>
                                      </p:tavLst>
                                    </p:anim>
                                    <p:animEffect transition="out" filter="fade">
                                      <p:cBhvr>
                                        <p:cTn id="1031" dur="1000"/>
                                        <p:tgtEl>
                                          <p:spTgt spid="115"/>
                                        </p:tgtEl>
                                      </p:cBhvr>
                                    </p:animEffect>
                                    <p:set>
                                      <p:cBhvr>
                                        <p:cTn id="1032" dur="1" fill="hold">
                                          <p:stCondLst>
                                            <p:cond delay="999"/>
                                          </p:stCondLst>
                                        </p:cTn>
                                        <p:tgtEl>
                                          <p:spTgt spid="115"/>
                                        </p:tgtEl>
                                        <p:attrNameLst>
                                          <p:attrName>style.visibility</p:attrName>
                                        </p:attrNameLst>
                                      </p:cBhvr>
                                      <p:to>
                                        <p:strVal val="hidden"/>
                                      </p:to>
                                    </p:set>
                                  </p:childTnLst>
                                </p:cTn>
                              </p:par>
                            </p:childTnLst>
                          </p:cTn>
                        </p:par>
                      </p:childTnLst>
                    </p:cTn>
                  </p:par>
                </p:childTnLst>
              </p:cTn>
              <p:nextCondLst>
                <p:cond evt="onClick" delay="0">
                  <p:tgtEl>
                    <p:spTgt spid="115"/>
                  </p:tgtEl>
                </p:cond>
              </p:nextCondLst>
            </p:seq>
            <p:seq concurrent="1" nextAc="seek">
              <p:cTn id="1033" restart="whenNotActive" fill="hold" evtFilter="cancelBubble" nodeType="interactiveSeq">
                <p:stCondLst>
                  <p:cond evt="onClick" delay="0">
                    <p:tgtEl>
                      <p:spTgt spid="116"/>
                    </p:tgtEl>
                  </p:cond>
                </p:stCondLst>
                <p:endSync evt="end" delay="0">
                  <p:rtn val="all"/>
                </p:endSync>
                <p:childTnLst>
                  <p:par>
                    <p:cTn id="1034" fill="hold">
                      <p:stCondLst>
                        <p:cond delay="0"/>
                      </p:stCondLst>
                      <p:childTnLst>
                        <p:par>
                          <p:cTn id="1035" fill="hold">
                            <p:stCondLst>
                              <p:cond delay="0"/>
                            </p:stCondLst>
                            <p:childTnLst>
                              <p:par>
                                <p:cTn id="1036" presetID="31" presetClass="exit" presetSubtype="0" fill="hold" grpId="0" nodeType="withEffect">
                                  <p:stCondLst>
                                    <p:cond delay="0"/>
                                  </p:stCondLst>
                                  <p:childTnLst>
                                    <p:anim calcmode="lin" valueType="num">
                                      <p:cBhvr>
                                        <p:cTn id="1037" dur="1000"/>
                                        <p:tgtEl>
                                          <p:spTgt spid="116"/>
                                        </p:tgtEl>
                                        <p:attrNameLst>
                                          <p:attrName>ppt_w</p:attrName>
                                        </p:attrNameLst>
                                      </p:cBhvr>
                                      <p:tavLst>
                                        <p:tav tm="0">
                                          <p:val>
                                            <p:strVal val="ppt_w"/>
                                          </p:val>
                                        </p:tav>
                                        <p:tav tm="100000">
                                          <p:val>
                                            <p:fltVal val="0"/>
                                          </p:val>
                                        </p:tav>
                                      </p:tavLst>
                                    </p:anim>
                                    <p:anim calcmode="lin" valueType="num">
                                      <p:cBhvr>
                                        <p:cTn id="1038" dur="1000"/>
                                        <p:tgtEl>
                                          <p:spTgt spid="116"/>
                                        </p:tgtEl>
                                        <p:attrNameLst>
                                          <p:attrName>ppt_h</p:attrName>
                                        </p:attrNameLst>
                                      </p:cBhvr>
                                      <p:tavLst>
                                        <p:tav tm="0">
                                          <p:val>
                                            <p:strVal val="ppt_h"/>
                                          </p:val>
                                        </p:tav>
                                        <p:tav tm="100000">
                                          <p:val>
                                            <p:fltVal val="0"/>
                                          </p:val>
                                        </p:tav>
                                      </p:tavLst>
                                    </p:anim>
                                    <p:anim calcmode="lin" valueType="num">
                                      <p:cBhvr>
                                        <p:cTn id="1039" dur="1000"/>
                                        <p:tgtEl>
                                          <p:spTgt spid="116"/>
                                        </p:tgtEl>
                                        <p:attrNameLst>
                                          <p:attrName>style.rotation</p:attrName>
                                        </p:attrNameLst>
                                      </p:cBhvr>
                                      <p:tavLst>
                                        <p:tav tm="0">
                                          <p:val>
                                            <p:fltVal val="0"/>
                                          </p:val>
                                        </p:tav>
                                        <p:tav tm="100000">
                                          <p:val>
                                            <p:fltVal val="90"/>
                                          </p:val>
                                        </p:tav>
                                      </p:tavLst>
                                    </p:anim>
                                    <p:animEffect transition="out" filter="fade">
                                      <p:cBhvr>
                                        <p:cTn id="1040" dur="1000"/>
                                        <p:tgtEl>
                                          <p:spTgt spid="116"/>
                                        </p:tgtEl>
                                      </p:cBhvr>
                                    </p:animEffect>
                                    <p:set>
                                      <p:cBhvr>
                                        <p:cTn id="1041" dur="1" fill="hold">
                                          <p:stCondLst>
                                            <p:cond delay="999"/>
                                          </p:stCondLst>
                                        </p:cTn>
                                        <p:tgtEl>
                                          <p:spTgt spid="116"/>
                                        </p:tgtEl>
                                        <p:attrNameLst>
                                          <p:attrName>style.visibility</p:attrName>
                                        </p:attrNameLst>
                                      </p:cBhvr>
                                      <p:to>
                                        <p:strVal val="hidden"/>
                                      </p:to>
                                    </p:set>
                                  </p:childTnLst>
                                </p:cTn>
                              </p:par>
                            </p:childTnLst>
                          </p:cTn>
                        </p:par>
                      </p:childTnLst>
                    </p:cTn>
                  </p:par>
                </p:childTnLst>
              </p:cTn>
              <p:nextCondLst>
                <p:cond evt="onClick" delay="0">
                  <p:tgtEl>
                    <p:spTgt spid="116"/>
                  </p:tgtEl>
                </p:cond>
              </p:nextCondLst>
            </p:seq>
            <p:seq concurrent="1" nextAc="seek">
              <p:cTn id="1042" restart="whenNotActive" fill="hold" evtFilter="cancelBubble" nodeType="interactiveSeq">
                <p:stCondLst>
                  <p:cond evt="onClick" delay="0">
                    <p:tgtEl>
                      <p:spTgt spid="117"/>
                    </p:tgtEl>
                  </p:cond>
                </p:stCondLst>
                <p:endSync evt="end" delay="0">
                  <p:rtn val="all"/>
                </p:endSync>
                <p:childTnLst>
                  <p:par>
                    <p:cTn id="1043" fill="hold">
                      <p:stCondLst>
                        <p:cond delay="0"/>
                      </p:stCondLst>
                      <p:childTnLst>
                        <p:par>
                          <p:cTn id="1044" fill="hold">
                            <p:stCondLst>
                              <p:cond delay="0"/>
                            </p:stCondLst>
                            <p:childTnLst>
                              <p:par>
                                <p:cTn id="1045" presetID="31" presetClass="exit" presetSubtype="0" fill="hold" grpId="0" nodeType="withEffect">
                                  <p:stCondLst>
                                    <p:cond delay="0"/>
                                  </p:stCondLst>
                                  <p:childTnLst>
                                    <p:anim calcmode="lin" valueType="num">
                                      <p:cBhvr>
                                        <p:cTn id="1046" dur="1000"/>
                                        <p:tgtEl>
                                          <p:spTgt spid="117"/>
                                        </p:tgtEl>
                                        <p:attrNameLst>
                                          <p:attrName>ppt_w</p:attrName>
                                        </p:attrNameLst>
                                      </p:cBhvr>
                                      <p:tavLst>
                                        <p:tav tm="0">
                                          <p:val>
                                            <p:strVal val="ppt_w"/>
                                          </p:val>
                                        </p:tav>
                                        <p:tav tm="100000">
                                          <p:val>
                                            <p:fltVal val="0"/>
                                          </p:val>
                                        </p:tav>
                                      </p:tavLst>
                                    </p:anim>
                                    <p:anim calcmode="lin" valueType="num">
                                      <p:cBhvr>
                                        <p:cTn id="1047" dur="1000"/>
                                        <p:tgtEl>
                                          <p:spTgt spid="117"/>
                                        </p:tgtEl>
                                        <p:attrNameLst>
                                          <p:attrName>ppt_h</p:attrName>
                                        </p:attrNameLst>
                                      </p:cBhvr>
                                      <p:tavLst>
                                        <p:tav tm="0">
                                          <p:val>
                                            <p:strVal val="ppt_h"/>
                                          </p:val>
                                        </p:tav>
                                        <p:tav tm="100000">
                                          <p:val>
                                            <p:fltVal val="0"/>
                                          </p:val>
                                        </p:tav>
                                      </p:tavLst>
                                    </p:anim>
                                    <p:anim calcmode="lin" valueType="num">
                                      <p:cBhvr>
                                        <p:cTn id="1048" dur="1000"/>
                                        <p:tgtEl>
                                          <p:spTgt spid="117"/>
                                        </p:tgtEl>
                                        <p:attrNameLst>
                                          <p:attrName>style.rotation</p:attrName>
                                        </p:attrNameLst>
                                      </p:cBhvr>
                                      <p:tavLst>
                                        <p:tav tm="0">
                                          <p:val>
                                            <p:fltVal val="0"/>
                                          </p:val>
                                        </p:tav>
                                        <p:tav tm="100000">
                                          <p:val>
                                            <p:fltVal val="90"/>
                                          </p:val>
                                        </p:tav>
                                      </p:tavLst>
                                    </p:anim>
                                    <p:animEffect transition="out" filter="fade">
                                      <p:cBhvr>
                                        <p:cTn id="1049" dur="1000"/>
                                        <p:tgtEl>
                                          <p:spTgt spid="117"/>
                                        </p:tgtEl>
                                      </p:cBhvr>
                                    </p:animEffect>
                                    <p:set>
                                      <p:cBhvr>
                                        <p:cTn id="1050" dur="1" fill="hold">
                                          <p:stCondLst>
                                            <p:cond delay="999"/>
                                          </p:stCondLst>
                                        </p:cTn>
                                        <p:tgtEl>
                                          <p:spTgt spid="117"/>
                                        </p:tgtEl>
                                        <p:attrNameLst>
                                          <p:attrName>style.visibility</p:attrName>
                                        </p:attrNameLst>
                                      </p:cBhvr>
                                      <p:to>
                                        <p:strVal val="hidden"/>
                                      </p:to>
                                    </p:set>
                                  </p:childTnLst>
                                </p:cTn>
                              </p:par>
                            </p:childTnLst>
                          </p:cTn>
                        </p:par>
                      </p:childTnLst>
                    </p:cTn>
                  </p:par>
                </p:childTnLst>
              </p:cTn>
              <p:nextCondLst>
                <p:cond evt="onClick" delay="0">
                  <p:tgtEl>
                    <p:spTgt spid="117"/>
                  </p:tgtEl>
                </p:cond>
              </p:nextCondLst>
            </p:seq>
            <p:seq concurrent="1" nextAc="seek">
              <p:cTn id="1051" restart="whenNotActive" fill="hold" evtFilter="cancelBubble" nodeType="interactiveSeq">
                <p:stCondLst>
                  <p:cond evt="onClick" delay="0">
                    <p:tgtEl>
                      <p:spTgt spid="118"/>
                    </p:tgtEl>
                  </p:cond>
                </p:stCondLst>
                <p:endSync evt="end" delay="0">
                  <p:rtn val="all"/>
                </p:endSync>
                <p:childTnLst>
                  <p:par>
                    <p:cTn id="1052" fill="hold">
                      <p:stCondLst>
                        <p:cond delay="0"/>
                      </p:stCondLst>
                      <p:childTnLst>
                        <p:par>
                          <p:cTn id="1053" fill="hold">
                            <p:stCondLst>
                              <p:cond delay="0"/>
                            </p:stCondLst>
                            <p:childTnLst>
                              <p:par>
                                <p:cTn id="1054" presetID="31" presetClass="exit" presetSubtype="0" fill="hold" grpId="0" nodeType="withEffect">
                                  <p:stCondLst>
                                    <p:cond delay="0"/>
                                  </p:stCondLst>
                                  <p:childTnLst>
                                    <p:anim calcmode="lin" valueType="num">
                                      <p:cBhvr>
                                        <p:cTn id="1055" dur="1000"/>
                                        <p:tgtEl>
                                          <p:spTgt spid="118"/>
                                        </p:tgtEl>
                                        <p:attrNameLst>
                                          <p:attrName>ppt_w</p:attrName>
                                        </p:attrNameLst>
                                      </p:cBhvr>
                                      <p:tavLst>
                                        <p:tav tm="0">
                                          <p:val>
                                            <p:strVal val="ppt_w"/>
                                          </p:val>
                                        </p:tav>
                                        <p:tav tm="100000">
                                          <p:val>
                                            <p:fltVal val="0"/>
                                          </p:val>
                                        </p:tav>
                                      </p:tavLst>
                                    </p:anim>
                                    <p:anim calcmode="lin" valueType="num">
                                      <p:cBhvr>
                                        <p:cTn id="1056" dur="1000"/>
                                        <p:tgtEl>
                                          <p:spTgt spid="118"/>
                                        </p:tgtEl>
                                        <p:attrNameLst>
                                          <p:attrName>ppt_h</p:attrName>
                                        </p:attrNameLst>
                                      </p:cBhvr>
                                      <p:tavLst>
                                        <p:tav tm="0">
                                          <p:val>
                                            <p:strVal val="ppt_h"/>
                                          </p:val>
                                        </p:tav>
                                        <p:tav tm="100000">
                                          <p:val>
                                            <p:fltVal val="0"/>
                                          </p:val>
                                        </p:tav>
                                      </p:tavLst>
                                    </p:anim>
                                    <p:anim calcmode="lin" valueType="num">
                                      <p:cBhvr>
                                        <p:cTn id="1057" dur="1000"/>
                                        <p:tgtEl>
                                          <p:spTgt spid="118"/>
                                        </p:tgtEl>
                                        <p:attrNameLst>
                                          <p:attrName>style.rotation</p:attrName>
                                        </p:attrNameLst>
                                      </p:cBhvr>
                                      <p:tavLst>
                                        <p:tav tm="0">
                                          <p:val>
                                            <p:fltVal val="0"/>
                                          </p:val>
                                        </p:tav>
                                        <p:tav tm="100000">
                                          <p:val>
                                            <p:fltVal val="90"/>
                                          </p:val>
                                        </p:tav>
                                      </p:tavLst>
                                    </p:anim>
                                    <p:animEffect transition="out" filter="fade">
                                      <p:cBhvr>
                                        <p:cTn id="1058" dur="1000"/>
                                        <p:tgtEl>
                                          <p:spTgt spid="118"/>
                                        </p:tgtEl>
                                      </p:cBhvr>
                                    </p:animEffect>
                                    <p:set>
                                      <p:cBhvr>
                                        <p:cTn id="1059" dur="1" fill="hold">
                                          <p:stCondLst>
                                            <p:cond delay="999"/>
                                          </p:stCondLst>
                                        </p:cTn>
                                        <p:tgtEl>
                                          <p:spTgt spid="118"/>
                                        </p:tgtEl>
                                        <p:attrNameLst>
                                          <p:attrName>style.visibility</p:attrName>
                                        </p:attrNameLst>
                                      </p:cBhvr>
                                      <p:to>
                                        <p:strVal val="hidden"/>
                                      </p:to>
                                    </p:set>
                                  </p:childTnLst>
                                </p:cTn>
                              </p:par>
                            </p:childTnLst>
                          </p:cTn>
                        </p:par>
                      </p:childTnLst>
                    </p:cTn>
                  </p:par>
                </p:childTnLst>
              </p:cTn>
              <p:nextCondLst>
                <p:cond evt="onClick" delay="0">
                  <p:tgtEl>
                    <p:spTgt spid="118"/>
                  </p:tgtEl>
                </p:cond>
              </p:nextCondLst>
            </p:seq>
            <p:seq concurrent="1" nextAc="seek">
              <p:cTn id="1060" restart="whenNotActive" fill="hold" evtFilter="cancelBubble" nodeType="interactiveSeq">
                <p:stCondLst>
                  <p:cond evt="onClick" delay="0">
                    <p:tgtEl>
                      <p:spTgt spid="119"/>
                    </p:tgtEl>
                  </p:cond>
                </p:stCondLst>
                <p:endSync evt="end" delay="0">
                  <p:rtn val="all"/>
                </p:endSync>
                <p:childTnLst>
                  <p:par>
                    <p:cTn id="1061" fill="hold">
                      <p:stCondLst>
                        <p:cond delay="0"/>
                      </p:stCondLst>
                      <p:childTnLst>
                        <p:par>
                          <p:cTn id="1062" fill="hold">
                            <p:stCondLst>
                              <p:cond delay="0"/>
                            </p:stCondLst>
                            <p:childTnLst>
                              <p:par>
                                <p:cTn id="1063" presetID="31" presetClass="exit" presetSubtype="0" fill="hold" grpId="0" nodeType="withEffect">
                                  <p:stCondLst>
                                    <p:cond delay="0"/>
                                  </p:stCondLst>
                                  <p:childTnLst>
                                    <p:anim calcmode="lin" valueType="num">
                                      <p:cBhvr>
                                        <p:cTn id="1064" dur="1000"/>
                                        <p:tgtEl>
                                          <p:spTgt spid="119"/>
                                        </p:tgtEl>
                                        <p:attrNameLst>
                                          <p:attrName>ppt_w</p:attrName>
                                        </p:attrNameLst>
                                      </p:cBhvr>
                                      <p:tavLst>
                                        <p:tav tm="0">
                                          <p:val>
                                            <p:strVal val="ppt_w"/>
                                          </p:val>
                                        </p:tav>
                                        <p:tav tm="100000">
                                          <p:val>
                                            <p:fltVal val="0"/>
                                          </p:val>
                                        </p:tav>
                                      </p:tavLst>
                                    </p:anim>
                                    <p:anim calcmode="lin" valueType="num">
                                      <p:cBhvr>
                                        <p:cTn id="1065" dur="1000"/>
                                        <p:tgtEl>
                                          <p:spTgt spid="119"/>
                                        </p:tgtEl>
                                        <p:attrNameLst>
                                          <p:attrName>ppt_h</p:attrName>
                                        </p:attrNameLst>
                                      </p:cBhvr>
                                      <p:tavLst>
                                        <p:tav tm="0">
                                          <p:val>
                                            <p:strVal val="ppt_h"/>
                                          </p:val>
                                        </p:tav>
                                        <p:tav tm="100000">
                                          <p:val>
                                            <p:fltVal val="0"/>
                                          </p:val>
                                        </p:tav>
                                      </p:tavLst>
                                    </p:anim>
                                    <p:anim calcmode="lin" valueType="num">
                                      <p:cBhvr>
                                        <p:cTn id="1066" dur="1000"/>
                                        <p:tgtEl>
                                          <p:spTgt spid="119"/>
                                        </p:tgtEl>
                                        <p:attrNameLst>
                                          <p:attrName>style.rotation</p:attrName>
                                        </p:attrNameLst>
                                      </p:cBhvr>
                                      <p:tavLst>
                                        <p:tav tm="0">
                                          <p:val>
                                            <p:fltVal val="0"/>
                                          </p:val>
                                        </p:tav>
                                        <p:tav tm="100000">
                                          <p:val>
                                            <p:fltVal val="90"/>
                                          </p:val>
                                        </p:tav>
                                      </p:tavLst>
                                    </p:anim>
                                    <p:animEffect transition="out" filter="fade">
                                      <p:cBhvr>
                                        <p:cTn id="1067" dur="1000"/>
                                        <p:tgtEl>
                                          <p:spTgt spid="119"/>
                                        </p:tgtEl>
                                      </p:cBhvr>
                                    </p:animEffect>
                                    <p:set>
                                      <p:cBhvr>
                                        <p:cTn id="1068" dur="1" fill="hold">
                                          <p:stCondLst>
                                            <p:cond delay="999"/>
                                          </p:stCondLst>
                                        </p:cTn>
                                        <p:tgtEl>
                                          <p:spTgt spid="119"/>
                                        </p:tgtEl>
                                        <p:attrNameLst>
                                          <p:attrName>style.visibility</p:attrName>
                                        </p:attrNameLst>
                                      </p:cBhvr>
                                      <p:to>
                                        <p:strVal val="hidden"/>
                                      </p:to>
                                    </p:set>
                                  </p:childTnLst>
                                </p:cTn>
                              </p:par>
                            </p:childTnLst>
                          </p:cTn>
                        </p:par>
                      </p:childTnLst>
                    </p:cTn>
                  </p:par>
                </p:childTnLst>
              </p:cTn>
              <p:nextCondLst>
                <p:cond evt="onClick" delay="0">
                  <p:tgtEl>
                    <p:spTgt spid="119"/>
                  </p:tgtEl>
                </p:cond>
              </p:nextCondLst>
            </p:seq>
            <p:seq concurrent="1" nextAc="seek">
              <p:cTn id="1069" restart="whenNotActive" fill="hold" evtFilter="cancelBubble" nodeType="interactiveSeq">
                <p:stCondLst>
                  <p:cond evt="onClick" delay="0">
                    <p:tgtEl>
                      <p:spTgt spid="120"/>
                    </p:tgtEl>
                  </p:cond>
                </p:stCondLst>
                <p:endSync evt="end" delay="0">
                  <p:rtn val="all"/>
                </p:endSync>
                <p:childTnLst>
                  <p:par>
                    <p:cTn id="1070" fill="hold">
                      <p:stCondLst>
                        <p:cond delay="0"/>
                      </p:stCondLst>
                      <p:childTnLst>
                        <p:par>
                          <p:cTn id="1071" fill="hold">
                            <p:stCondLst>
                              <p:cond delay="0"/>
                            </p:stCondLst>
                            <p:childTnLst>
                              <p:par>
                                <p:cTn id="1072" presetID="31" presetClass="exit" presetSubtype="0" fill="hold" grpId="0" nodeType="withEffect">
                                  <p:stCondLst>
                                    <p:cond delay="0"/>
                                  </p:stCondLst>
                                  <p:childTnLst>
                                    <p:anim calcmode="lin" valueType="num">
                                      <p:cBhvr>
                                        <p:cTn id="1073" dur="1000"/>
                                        <p:tgtEl>
                                          <p:spTgt spid="120"/>
                                        </p:tgtEl>
                                        <p:attrNameLst>
                                          <p:attrName>ppt_w</p:attrName>
                                        </p:attrNameLst>
                                      </p:cBhvr>
                                      <p:tavLst>
                                        <p:tav tm="0">
                                          <p:val>
                                            <p:strVal val="ppt_w"/>
                                          </p:val>
                                        </p:tav>
                                        <p:tav tm="100000">
                                          <p:val>
                                            <p:fltVal val="0"/>
                                          </p:val>
                                        </p:tav>
                                      </p:tavLst>
                                    </p:anim>
                                    <p:anim calcmode="lin" valueType="num">
                                      <p:cBhvr>
                                        <p:cTn id="1074" dur="1000"/>
                                        <p:tgtEl>
                                          <p:spTgt spid="120"/>
                                        </p:tgtEl>
                                        <p:attrNameLst>
                                          <p:attrName>ppt_h</p:attrName>
                                        </p:attrNameLst>
                                      </p:cBhvr>
                                      <p:tavLst>
                                        <p:tav tm="0">
                                          <p:val>
                                            <p:strVal val="ppt_h"/>
                                          </p:val>
                                        </p:tav>
                                        <p:tav tm="100000">
                                          <p:val>
                                            <p:fltVal val="0"/>
                                          </p:val>
                                        </p:tav>
                                      </p:tavLst>
                                    </p:anim>
                                    <p:anim calcmode="lin" valueType="num">
                                      <p:cBhvr>
                                        <p:cTn id="1075" dur="1000"/>
                                        <p:tgtEl>
                                          <p:spTgt spid="120"/>
                                        </p:tgtEl>
                                        <p:attrNameLst>
                                          <p:attrName>style.rotation</p:attrName>
                                        </p:attrNameLst>
                                      </p:cBhvr>
                                      <p:tavLst>
                                        <p:tav tm="0">
                                          <p:val>
                                            <p:fltVal val="0"/>
                                          </p:val>
                                        </p:tav>
                                        <p:tav tm="100000">
                                          <p:val>
                                            <p:fltVal val="90"/>
                                          </p:val>
                                        </p:tav>
                                      </p:tavLst>
                                    </p:anim>
                                    <p:animEffect transition="out" filter="fade">
                                      <p:cBhvr>
                                        <p:cTn id="1076" dur="1000"/>
                                        <p:tgtEl>
                                          <p:spTgt spid="120"/>
                                        </p:tgtEl>
                                      </p:cBhvr>
                                    </p:animEffect>
                                    <p:set>
                                      <p:cBhvr>
                                        <p:cTn id="1077" dur="1" fill="hold">
                                          <p:stCondLst>
                                            <p:cond delay="999"/>
                                          </p:stCondLst>
                                        </p:cTn>
                                        <p:tgtEl>
                                          <p:spTgt spid="120"/>
                                        </p:tgtEl>
                                        <p:attrNameLst>
                                          <p:attrName>style.visibility</p:attrName>
                                        </p:attrNameLst>
                                      </p:cBhvr>
                                      <p:to>
                                        <p:strVal val="hidden"/>
                                      </p:to>
                                    </p:set>
                                  </p:childTnLst>
                                </p:cTn>
                              </p:par>
                            </p:childTnLst>
                          </p:cTn>
                        </p:par>
                      </p:childTnLst>
                    </p:cTn>
                  </p:par>
                </p:childTnLst>
              </p:cTn>
              <p:nextCondLst>
                <p:cond evt="onClick" delay="0">
                  <p:tgtEl>
                    <p:spTgt spid="120"/>
                  </p:tgtEl>
                </p:cond>
              </p:nextCondLst>
            </p:seq>
            <p:seq concurrent="1" nextAc="seek">
              <p:cTn id="1078" restart="whenNotActive" fill="hold" evtFilter="cancelBubble" nodeType="interactiveSeq">
                <p:stCondLst>
                  <p:cond evt="onClick" delay="0">
                    <p:tgtEl>
                      <p:spTgt spid="121"/>
                    </p:tgtEl>
                  </p:cond>
                </p:stCondLst>
                <p:endSync evt="end" delay="0">
                  <p:rtn val="all"/>
                </p:endSync>
                <p:childTnLst>
                  <p:par>
                    <p:cTn id="1079" fill="hold">
                      <p:stCondLst>
                        <p:cond delay="0"/>
                      </p:stCondLst>
                      <p:childTnLst>
                        <p:par>
                          <p:cTn id="1080" fill="hold">
                            <p:stCondLst>
                              <p:cond delay="0"/>
                            </p:stCondLst>
                            <p:childTnLst>
                              <p:par>
                                <p:cTn id="1081" presetID="31" presetClass="exit" presetSubtype="0" fill="hold" grpId="0" nodeType="withEffect">
                                  <p:stCondLst>
                                    <p:cond delay="0"/>
                                  </p:stCondLst>
                                  <p:childTnLst>
                                    <p:anim calcmode="lin" valueType="num">
                                      <p:cBhvr>
                                        <p:cTn id="1082" dur="1000"/>
                                        <p:tgtEl>
                                          <p:spTgt spid="121"/>
                                        </p:tgtEl>
                                        <p:attrNameLst>
                                          <p:attrName>ppt_w</p:attrName>
                                        </p:attrNameLst>
                                      </p:cBhvr>
                                      <p:tavLst>
                                        <p:tav tm="0">
                                          <p:val>
                                            <p:strVal val="ppt_w"/>
                                          </p:val>
                                        </p:tav>
                                        <p:tav tm="100000">
                                          <p:val>
                                            <p:fltVal val="0"/>
                                          </p:val>
                                        </p:tav>
                                      </p:tavLst>
                                    </p:anim>
                                    <p:anim calcmode="lin" valueType="num">
                                      <p:cBhvr>
                                        <p:cTn id="1083" dur="1000"/>
                                        <p:tgtEl>
                                          <p:spTgt spid="121"/>
                                        </p:tgtEl>
                                        <p:attrNameLst>
                                          <p:attrName>ppt_h</p:attrName>
                                        </p:attrNameLst>
                                      </p:cBhvr>
                                      <p:tavLst>
                                        <p:tav tm="0">
                                          <p:val>
                                            <p:strVal val="ppt_h"/>
                                          </p:val>
                                        </p:tav>
                                        <p:tav tm="100000">
                                          <p:val>
                                            <p:fltVal val="0"/>
                                          </p:val>
                                        </p:tav>
                                      </p:tavLst>
                                    </p:anim>
                                    <p:anim calcmode="lin" valueType="num">
                                      <p:cBhvr>
                                        <p:cTn id="1084" dur="1000"/>
                                        <p:tgtEl>
                                          <p:spTgt spid="121"/>
                                        </p:tgtEl>
                                        <p:attrNameLst>
                                          <p:attrName>style.rotation</p:attrName>
                                        </p:attrNameLst>
                                      </p:cBhvr>
                                      <p:tavLst>
                                        <p:tav tm="0">
                                          <p:val>
                                            <p:fltVal val="0"/>
                                          </p:val>
                                        </p:tav>
                                        <p:tav tm="100000">
                                          <p:val>
                                            <p:fltVal val="90"/>
                                          </p:val>
                                        </p:tav>
                                      </p:tavLst>
                                    </p:anim>
                                    <p:animEffect transition="out" filter="fade">
                                      <p:cBhvr>
                                        <p:cTn id="1085" dur="1000"/>
                                        <p:tgtEl>
                                          <p:spTgt spid="121"/>
                                        </p:tgtEl>
                                      </p:cBhvr>
                                    </p:animEffect>
                                    <p:set>
                                      <p:cBhvr>
                                        <p:cTn id="1086" dur="1" fill="hold">
                                          <p:stCondLst>
                                            <p:cond delay="999"/>
                                          </p:stCondLst>
                                        </p:cTn>
                                        <p:tgtEl>
                                          <p:spTgt spid="121"/>
                                        </p:tgtEl>
                                        <p:attrNameLst>
                                          <p:attrName>style.visibility</p:attrName>
                                        </p:attrNameLst>
                                      </p:cBhvr>
                                      <p:to>
                                        <p:strVal val="hidden"/>
                                      </p:to>
                                    </p:set>
                                  </p:childTnLst>
                                </p:cTn>
                              </p:par>
                            </p:childTnLst>
                          </p:cTn>
                        </p:par>
                      </p:childTnLst>
                    </p:cTn>
                  </p:par>
                </p:childTnLst>
              </p:cTn>
              <p:nextCondLst>
                <p:cond evt="onClick" delay="0">
                  <p:tgtEl>
                    <p:spTgt spid="121"/>
                  </p:tgtEl>
                </p:cond>
              </p:nextCondLst>
            </p:seq>
            <p:seq concurrent="1" nextAc="seek">
              <p:cTn id="1087" restart="whenNotActive" fill="hold" evtFilter="cancelBubble" nodeType="interactiveSeq">
                <p:stCondLst>
                  <p:cond evt="onClick" delay="0">
                    <p:tgtEl>
                      <p:spTgt spid="122"/>
                    </p:tgtEl>
                  </p:cond>
                </p:stCondLst>
                <p:endSync evt="end" delay="0">
                  <p:rtn val="all"/>
                </p:endSync>
                <p:childTnLst>
                  <p:par>
                    <p:cTn id="1088" fill="hold">
                      <p:stCondLst>
                        <p:cond delay="0"/>
                      </p:stCondLst>
                      <p:childTnLst>
                        <p:par>
                          <p:cTn id="1089" fill="hold">
                            <p:stCondLst>
                              <p:cond delay="0"/>
                            </p:stCondLst>
                            <p:childTnLst>
                              <p:par>
                                <p:cTn id="1090" presetID="31" presetClass="exit" presetSubtype="0" fill="hold" grpId="0" nodeType="withEffect">
                                  <p:stCondLst>
                                    <p:cond delay="0"/>
                                  </p:stCondLst>
                                  <p:childTnLst>
                                    <p:anim calcmode="lin" valueType="num">
                                      <p:cBhvr>
                                        <p:cTn id="1091" dur="1000"/>
                                        <p:tgtEl>
                                          <p:spTgt spid="122"/>
                                        </p:tgtEl>
                                        <p:attrNameLst>
                                          <p:attrName>ppt_w</p:attrName>
                                        </p:attrNameLst>
                                      </p:cBhvr>
                                      <p:tavLst>
                                        <p:tav tm="0">
                                          <p:val>
                                            <p:strVal val="ppt_w"/>
                                          </p:val>
                                        </p:tav>
                                        <p:tav tm="100000">
                                          <p:val>
                                            <p:fltVal val="0"/>
                                          </p:val>
                                        </p:tav>
                                      </p:tavLst>
                                    </p:anim>
                                    <p:anim calcmode="lin" valueType="num">
                                      <p:cBhvr>
                                        <p:cTn id="1092" dur="1000"/>
                                        <p:tgtEl>
                                          <p:spTgt spid="122"/>
                                        </p:tgtEl>
                                        <p:attrNameLst>
                                          <p:attrName>ppt_h</p:attrName>
                                        </p:attrNameLst>
                                      </p:cBhvr>
                                      <p:tavLst>
                                        <p:tav tm="0">
                                          <p:val>
                                            <p:strVal val="ppt_h"/>
                                          </p:val>
                                        </p:tav>
                                        <p:tav tm="100000">
                                          <p:val>
                                            <p:fltVal val="0"/>
                                          </p:val>
                                        </p:tav>
                                      </p:tavLst>
                                    </p:anim>
                                    <p:anim calcmode="lin" valueType="num">
                                      <p:cBhvr>
                                        <p:cTn id="1093" dur="1000"/>
                                        <p:tgtEl>
                                          <p:spTgt spid="122"/>
                                        </p:tgtEl>
                                        <p:attrNameLst>
                                          <p:attrName>style.rotation</p:attrName>
                                        </p:attrNameLst>
                                      </p:cBhvr>
                                      <p:tavLst>
                                        <p:tav tm="0">
                                          <p:val>
                                            <p:fltVal val="0"/>
                                          </p:val>
                                        </p:tav>
                                        <p:tav tm="100000">
                                          <p:val>
                                            <p:fltVal val="90"/>
                                          </p:val>
                                        </p:tav>
                                      </p:tavLst>
                                    </p:anim>
                                    <p:animEffect transition="out" filter="fade">
                                      <p:cBhvr>
                                        <p:cTn id="1094" dur="1000"/>
                                        <p:tgtEl>
                                          <p:spTgt spid="122"/>
                                        </p:tgtEl>
                                      </p:cBhvr>
                                    </p:animEffect>
                                    <p:set>
                                      <p:cBhvr>
                                        <p:cTn id="1095" dur="1" fill="hold">
                                          <p:stCondLst>
                                            <p:cond delay="999"/>
                                          </p:stCondLst>
                                        </p:cTn>
                                        <p:tgtEl>
                                          <p:spTgt spid="122"/>
                                        </p:tgtEl>
                                        <p:attrNameLst>
                                          <p:attrName>style.visibility</p:attrName>
                                        </p:attrNameLst>
                                      </p:cBhvr>
                                      <p:to>
                                        <p:strVal val="hidden"/>
                                      </p:to>
                                    </p:set>
                                  </p:childTnLst>
                                </p:cTn>
                              </p:par>
                            </p:childTnLst>
                          </p:cTn>
                        </p:par>
                      </p:childTnLst>
                    </p:cTn>
                  </p:par>
                </p:childTnLst>
              </p:cTn>
              <p:nextCondLst>
                <p:cond evt="onClick" delay="0">
                  <p:tgtEl>
                    <p:spTgt spid="122"/>
                  </p:tgtEl>
                </p:cond>
              </p:nextCondLst>
            </p:seq>
            <p:seq concurrent="1" nextAc="seek">
              <p:cTn id="1096" restart="whenNotActive" fill="hold" evtFilter="cancelBubble" nodeType="interactiveSeq">
                <p:stCondLst>
                  <p:cond evt="onClick" delay="0">
                    <p:tgtEl>
                      <p:spTgt spid="4"/>
                    </p:tgtEl>
                  </p:cond>
                </p:stCondLst>
                <p:endSync evt="end" delay="0">
                  <p:rtn val="all"/>
                </p:endSync>
                <p:childTnLst>
                  <p:par>
                    <p:cTn id="1097" fill="hold">
                      <p:stCondLst>
                        <p:cond delay="0"/>
                      </p:stCondLst>
                      <p:childTnLst>
                        <p:par>
                          <p:cTn id="1098" fill="hold">
                            <p:stCondLst>
                              <p:cond delay="0"/>
                            </p:stCondLst>
                            <p:childTnLst>
                              <p:par>
                                <p:cTn id="1099" presetID="31" presetClass="exit" presetSubtype="0" fill="hold" grpId="0" nodeType="withEffect">
                                  <p:stCondLst>
                                    <p:cond delay="0"/>
                                  </p:stCondLst>
                                  <p:childTnLst>
                                    <p:anim calcmode="lin" valueType="num">
                                      <p:cBhvr>
                                        <p:cTn id="1100" dur="1000"/>
                                        <p:tgtEl>
                                          <p:spTgt spid="4"/>
                                        </p:tgtEl>
                                        <p:attrNameLst>
                                          <p:attrName>ppt_w</p:attrName>
                                        </p:attrNameLst>
                                      </p:cBhvr>
                                      <p:tavLst>
                                        <p:tav tm="0">
                                          <p:val>
                                            <p:strVal val="ppt_w"/>
                                          </p:val>
                                        </p:tav>
                                        <p:tav tm="100000">
                                          <p:val>
                                            <p:fltVal val="0"/>
                                          </p:val>
                                        </p:tav>
                                      </p:tavLst>
                                    </p:anim>
                                    <p:anim calcmode="lin" valueType="num">
                                      <p:cBhvr>
                                        <p:cTn id="1101" dur="1000"/>
                                        <p:tgtEl>
                                          <p:spTgt spid="4"/>
                                        </p:tgtEl>
                                        <p:attrNameLst>
                                          <p:attrName>ppt_h</p:attrName>
                                        </p:attrNameLst>
                                      </p:cBhvr>
                                      <p:tavLst>
                                        <p:tav tm="0">
                                          <p:val>
                                            <p:strVal val="ppt_h"/>
                                          </p:val>
                                        </p:tav>
                                        <p:tav tm="100000">
                                          <p:val>
                                            <p:fltVal val="0"/>
                                          </p:val>
                                        </p:tav>
                                      </p:tavLst>
                                    </p:anim>
                                    <p:anim calcmode="lin" valueType="num">
                                      <p:cBhvr>
                                        <p:cTn id="1102" dur="1000"/>
                                        <p:tgtEl>
                                          <p:spTgt spid="4"/>
                                        </p:tgtEl>
                                        <p:attrNameLst>
                                          <p:attrName>style.rotation</p:attrName>
                                        </p:attrNameLst>
                                      </p:cBhvr>
                                      <p:tavLst>
                                        <p:tav tm="0">
                                          <p:val>
                                            <p:fltVal val="0"/>
                                          </p:val>
                                        </p:tav>
                                        <p:tav tm="100000">
                                          <p:val>
                                            <p:fltVal val="90"/>
                                          </p:val>
                                        </p:tav>
                                      </p:tavLst>
                                    </p:anim>
                                    <p:animEffect transition="out" filter="fade">
                                      <p:cBhvr>
                                        <p:cTn id="1103" dur="1000"/>
                                        <p:tgtEl>
                                          <p:spTgt spid="4"/>
                                        </p:tgtEl>
                                      </p:cBhvr>
                                    </p:animEffect>
                                    <p:set>
                                      <p:cBhvr>
                                        <p:cTn id="1104" dur="1" fill="hold">
                                          <p:stCondLst>
                                            <p:cond delay="9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1105" restart="whenNotActive" fill="hold" evtFilter="cancelBubble" nodeType="interactiveSeq">
                <p:stCondLst>
                  <p:cond evt="onClick" delay="0">
                    <p:tgtEl>
                      <p:spTgt spid="9"/>
                    </p:tgtEl>
                  </p:cond>
                </p:stCondLst>
                <p:endSync evt="end" delay="0">
                  <p:rtn val="all"/>
                </p:endSync>
                <p:childTnLst>
                  <p:par>
                    <p:cTn id="1106" fill="hold">
                      <p:stCondLst>
                        <p:cond delay="0"/>
                      </p:stCondLst>
                      <p:childTnLst>
                        <p:par>
                          <p:cTn id="1107" fill="hold">
                            <p:stCondLst>
                              <p:cond delay="0"/>
                            </p:stCondLst>
                            <p:childTnLst>
                              <p:par>
                                <p:cTn id="1108" presetID="1" presetClass="entr" presetSubtype="0" fill="hold" grpId="1" nodeType="withEffect">
                                  <p:stCondLst>
                                    <p:cond delay="0"/>
                                  </p:stCondLst>
                                  <p:childTnLst>
                                    <p:set>
                                      <p:cBhvr>
                                        <p:cTn id="1109" dur="1" fill="hold">
                                          <p:stCondLst>
                                            <p:cond delay="0"/>
                                          </p:stCondLst>
                                        </p:cTn>
                                        <p:tgtEl>
                                          <p:spTgt spid="83"/>
                                        </p:tgtEl>
                                        <p:attrNameLst>
                                          <p:attrName>style.visibility</p:attrName>
                                        </p:attrNameLst>
                                      </p:cBhvr>
                                      <p:to>
                                        <p:strVal val="visible"/>
                                      </p:to>
                                    </p:set>
                                  </p:childTnLst>
                                </p:cTn>
                              </p:par>
                              <p:par>
                                <p:cTn id="1110" presetID="1" presetClass="entr" presetSubtype="0" fill="hold" grpId="1" nodeType="withEffect">
                                  <p:stCondLst>
                                    <p:cond delay="0"/>
                                  </p:stCondLst>
                                  <p:childTnLst>
                                    <p:set>
                                      <p:cBhvr>
                                        <p:cTn id="1111" dur="1" fill="hold">
                                          <p:stCondLst>
                                            <p:cond delay="0"/>
                                          </p:stCondLst>
                                        </p:cTn>
                                        <p:tgtEl>
                                          <p:spTgt spid="84"/>
                                        </p:tgtEl>
                                        <p:attrNameLst>
                                          <p:attrName>style.visibility</p:attrName>
                                        </p:attrNameLst>
                                      </p:cBhvr>
                                      <p:to>
                                        <p:strVal val="visible"/>
                                      </p:to>
                                    </p:set>
                                  </p:childTnLst>
                                </p:cTn>
                              </p:par>
                              <p:par>
                                <p:cTn id="1112" presetID="1" presetClass="entr" presetSubtype="0" fill="hold" grpId="1" nodeType="withEffect">
                                  <p:stCondLst>
                                    <p:cond delay="0"/>
                                  </p:stCondLst>
                                  <p:childTnLst>
                                    <p:set>
                                      <p:cBhvr>
                                        <p:cTn id="1113" dur="1" fill="hold">
                                          <p:stCondLst>
                                            <p:cond delay="0"/>
                                          </p:stCondLst>
                                        </p:cTn>
                                        <p:tgtEl>
                                          <p:spTgt spid="85"/>
                                        </p:tgtEl>
                                        <p:attrNameLst>
                                          <p:attrName>style.visibility</p:attrName>
                                        </p:attrNameLst>
                                      </p:cBhvr>
                                      <p:to>
                                        <p:strVal val="visible"/>
                                      </p:to>
                                    </p:set>
                                  </p:childTnLst>
                                </p:cTn>
                              </p:par>
                              <p:par>
                                <p:cTn id="1114" presetID="1" presetClass="entr" presetSubtype="0" fill="hold" grpId="1" nodeType="withEffect">
                                  <p:stCondLst>
                                    <p:cond delay="0"/>
                                  </p:stCondLst>
                                  <p:childTnLst>
                                    <p:set>
                                      <p:cBhvr>
                                        <p:cTn id="1115" dur="1" fill="hold">
                                          <p:stCondLst>
                                            <p:cond delay="0"/>
                                          </p:stCondLst>
                                        </p:cTn>
                                        <p:tgtEl>
                                          <p:spTgt spid="86"/>
                                        </p:tgtEl>
                                        <p:attrNameLst>
                                          <p:attrName>style.visibility</p:attrName>
                                        </p:attrNameLst>
                                      </p:cBhvr>
                                      <p:to>
                                        <p:strVal val="visible"/>
                                      </p:to>
                                    </p:set>
                                  </p:childTnLst>
                                </p:cTn>
                              </p:par>
                              <p:par>
                                <p:cTn id="1116" presetID="1" presetClass="entr" presetSubtype="0" fill="hold" grpId="1" nodeType="withEffect">
                                  <p:stCondLst>
                                    <p:cond delay="0"/>
                                  </p:stCondLst>
                                  <p:childTnLst>
                                    <p:set>
                                      <p:cBhvr>
                                        <p:cTn id="1117" dur="1" fill="hold">
                                          <p:stCondLst>
                                            <p:cond delay="0"/>
                                          </p:stCondLst>
                                        </p:cTn>
                                        <p:tgtEl>
                                          <p:spTgt spid="87"/>
                                        </p:tgtEl>
                                        <p:attrNameLst>
                                          <p:attrName>style.visibility</p:attrName>
                                        </p:attrNameLst>
                                      </p:cBhvr>
                                      <p:to>
                                        <p:strVal val="visible"/>
                                      </p:to>
                                    </p:set>
                                  </p:childTnLst>
                                </p:cTn>
                              </p:par>
                              <p:par>
                                <p:cTn id="1118" presetID="1" presetClass="entr" presetSubtype="0" fill="hold" grpId="1" nodeType="withEffect">
                                  <p:stCondLst>
                                    <p:cond delay="0"/>
                                  </p:stCondLst>
                                  <p:childTnLst>
                                    <p:set>
                                      <p:cBhvr>
                                        <p:cTn id="1119" dur="1" fill="hold">
                                          <p:stCondLst>
                                            <p:cond delay="0"/>
                                          </p:stCondLst>
                                        </p:cTn>
                                        <p:tgtEl>
                                          <p:spTgt spid="88"/>
                                        </p:tgtEl>
                                        <p:attrNameLst>
                                          <p:attrName>style.visibility</p:attrName>
                                        </p:attrNameLst>
                                      </p:cBhvr>
                                      <p:to>
                                        <p:strVal val="visible"/>
                                      </p:to>
                                    </p:set>
                                  </p:childTnLst>
                                </p:cTn>
                              </p:par>
                              <p:par>
                                <p:cTn id="1120" presetID="1" presetClass="entr" presetSubtype="0" fill="hold" grpId="1" nodeType="withEffect">
                                  <p:stCondLst>
                                    <p:cond delay="0"/>
                                  </p:stCondLst>
                                  <p:childTnLst>
                                    <p:set>
                                      <p:cBhvr>
                                        <p:cTn id="1121" dur="1" fill="hold">
                                          <p:stCondLst>
                                            <p:cond delay="0"/>
                                          </p:stCondLst>
                                        </p:cTn>
                                        <p:tgtEl>
                                          <p:spTgt spid="89"/>
                                        </p:tgtEl>
                                        <p:attrNameLst>
                                          <p:attrName>style.visibility</p:attrName>
                                        </p:attrNameLst>
                                      </p:cBhvr>
                                      <p:to>
                                        <p:strVal val="visible"/>
                                      </p:to>
                                    </p:set>
                                  </p:childTnLst>
                                </p:cTn>
                              </p:par>
                              <p:par>
                                <p:cTn id="1122" presetID="1" presetClass="entr" presetSubtype="0" fill="hold" grpId="1" nodeType="withEffect">
                                  <p:stCondLst>
                                    <p:cond delay="0"/>
                                  </p:stCondLst>
                                  <p:childTnLst>
                                    <p:set>
                                      <p:cBhvr>
                                        <p:cTn id="1123" dur="1" fill="hold">
                                          <p:stCondLst>
                                            <p:cond delay="0"/>
                                          </p:stCondLst>
                                        </p:cTn>
                                        <p:tgtEl>
                                          <p:spTgt spid="90"/>
                                        </p:tgtEl>
                                        <p:attrNameLst>
                                          <p:attrName>style.visibility</p:attrName>
                                        </p:attrNameLst>
                                      </p:cBhvr>
                                      <p:to>
                                        <p:strVal val="visible"/>
                                      </p:to>
                                    </p:set>
                                  </p:childTnLst>
                                </p:cTn>
                              </p:par>
                              <p:par>
                                <p:cTn id="1124" presetID="1" presetClass="entr" presetSubtype="0" fill="hold" grpId="1" nodeType="withEffect">
                                  <p:stCondLst>
                                    <p:cond delay="0"/>
                                  </p:stCondLst>
                                  <p:childTnLst>
                                    <p:set>
                                      <p:cBhvr>
                                        <p:cTn id="1125" dur="1" fill="hold">
                                          <p:stCondLst>
                                            <p:cond delay="0"/>
                                          </p:stCondLst>
                                        </p:cTn>
                                        <p:tgtEl>
                                          <p:spTgt spid="91"/>
                                        </p:tgtEl>
                                        <p:attrNameLst>
                                          <p:attrName>style.visibility</p:attrName>
                                        </p:attrNameLst>
                                      </p:cBhvr>
                                      <p:to>
                                        <p:strVal val="visible"/>
                                      </p:to>
                                    </p:set>
                                  </p:childTnLst>
                                </p:cTn>
                              </p:par>
                              <p:par>
                                <p:cTn id="1126" presetID="1" presetClass="entr" presetSubtype="0" fill="hold" grpId="1" nodeType="withEffect">
                                  <p:stCondLst>
                                    <p:cond delay="0"/>
                                  </p:stCondLst>
                                  <p:childTnLst>
                                    <p:set>
                                      <p:cBhvr>
                                        <p:cTn id="1127" dur="1" fill="hold">
                                          <p:stCondLst>
                                            <p:cond delay="0"/>
                                          </p:stCondLst>
                                        </p:cTn>
                                        <p:tgtEl>
                                          <p:spTgt spid="92"/>
                                        </p:tgtEl>
                                        <p:attrNameLst>
                                          <p:attrName>style.visibility</p:attrName>
                                        </p:attrNameLst>
                                      </p:cBhvr>
                                      <p:to>
                                        <p:strVal val="visible"/>
                                      </p:to>
                                    </p:set>
                                  </p:childTnLst>
                                </p:cTn>
                              </p:par>
                              <p:par>
                                <p:cTn id="1128" presetID="1" presetClass="entr" presetSubtype="0" fill="hold" grpId="1" nodeType="withEffect">
                                  <p:stCondLst>
                                    <p:cond delay="0"/>
                                  </p:stCondLst>
                                  <p:childTnLst>
                                    <p:set>
                                      <p:cBhvr>
                                        <p:cTn id="1129" dur="1" fill="hold">
                                          <p:stCondLst>
                                            <p:cond delay="0"/>
                                          </p:stCondLst>
                                        </p:cTn>
                                        <p:tgtEl>
                                          <p:spTgt spid="93"/>
                                        </p:tgtEl>
                                        <p:attrNameLst>
                                          <p:attrName>style.visibility</p:attrName>
                                        </p:attrNameLst>
                                      </p:cBhvr>
                                      <p:to>
                                        <p:strVal val="visible"/>
                                      </p:to>
                                    </p:set>
                                  </p:childTnLst>
                                </p:cTn>
                              </p:par>
                              <p:par>
                                <p:cTn id="1130" presetID="1" presetClass="entr" presetSubtype="0" fill="hold" grpId="1" nodeType="withEffect">
                                  <p:stCondLst>
                                    <p:cond delay="0"/>
                                  </p:stCondLst>
                                  <p:childTnLst>
                                    <p:set>
                                      <p:cBhvr>
                                        <p:cTn id="1131" dur="1" fill="hold">
                                          <p:stCondLst>
                                            <p:cond delay="0"/>
                                          </p:stCondLst>
                                        </p:cTn>
                                        <p:tgtEl>
                                          <p:spTgt spid="94"/>
                                        </p:tgtEl>
                                        <p:attrNameLst>
                                          <p:attrName>style.visibility</p:attrName>
                                        </p:attrNameLst>
                                      </p:cBhvr>
                                      <p:to>
                                        <p:strVal val="visible"/>
                                      </p:to>
                                    </p:set>
                                  </p:childTnLst>
                                </p:cTn>
                              </p:par>
                              <p:par>
                                <p:cTn id="1132" presetID="1" presetClass="entr" presetSubtype="0" fill="hold" grpId="1" nodeType="withEffect">
                                  <p:stCondLst>
                                    <p:cond delay="0"/>
                                  </p:stCondLst>
                                  <p:childTnLst>
                                    <p:set>
                                      <p:cBhvr>
                                        <p:cTn id="1133" dur="1" fill="hold">
                                          <p:stCondLst>
                                            <p:cond delay="0"/>
                                          </p:stCondLst>
                                        </p:cTn>
                                        <p:tgtEl>
                                          <p:spTgt spid="95"/>
                                        </p:tgtEl>
                                        <p:attrNameLst>
                                          <p:attrName>style.visibility</p:attrName>
                                        </p:attrNameLst>
                                      </p:cBhvr>
                                      <p:to>
                                        <p:strVal val="visible"/>
                                      </p:to>
                                    </p:set>
                                  </p:childTnLst>
                                </p:cTn>
                              </p:par>
                              <p:par>
                                <p:cTn id="1134" presetID="1" presetClass="entr" presetSubtype="0" fill="hold" grpId="1" nodeType="withEffect">
                                  <p:stCondLst>
                                    <p:cond delay="0"/>
                                  </p:stCondLst>
                                  <p:childTnLst>
                                    <p:set>
                                      <p:cBhvr>
                                        <p:cTn id="1135" dur="1" fill="hold">
                                          <p:stCondLst>
                                            <p:cond delay="0"/>
                                          </p:stCondLst>
                                        </p:cTn>
                                        <p:tgtEl>
                                          <p:spTgt spid="96"/>
                                        </p:tgtEl>
                                        <p:attrNameLst>
                                          <p:attrName>style.visibility</p:attrName>
                                        </p:attrNameLst>
                                      </p:cBhvr>
                                      <p:to>
                                        <p:strVal val="visible"/>
                                      </p:to>
                                    </p:set>
                                  </p:childTnLst>
                                </p:cTn>
                              </p:par>
                              <p:par>
                                <p:cTn id="1136" presetID="1" presetClass="entr" presetSubtype="0" fill="hold" grpId="1" nodeType="withEffect">
                                  <p:stCondLst>
                                    <p:cond delay="0"/>
                                  </p:stCondLst>
                                  <p:childTnLst>
                                    <p:set>
                                      <p:cBhvr>
                                        <p:cTn id="1137" dur="1" fill="hold">
                                          <p:stCondLst>
                                            <p:cond delay="0"/>
                                          </p:stCondLst>
                                        </p:cTn>
                                        <p:tgtEl>
                                          <p:spTgt spid="97"/>
                                        </p:tgtEl>
                                        <p:attrNameLst>
                                          <p:attrName>style.visibility</p:attrName>
                                        </p:attrNameLst>
                                      </p:cBhvr>
                                      <p:to>
                                        <p:strVal val="visible"/>
                                      </p:to>
                                    </p:set>
                                  </p:childTnLst>
                                </p:cTn>
                              </p:par>
                              <p:par>
                                <p:cTn id="1138" presetID="1" presetClass="entr" presetSubtype="0" fill="hold" grpId="1" nodeType="withEffect">
                                  <p:stCondLst>
                                    <p:cond delay="0"/>
                                  </p:stCondLst>
                                  <p:childTnLst>
                                    <p:set>
                                      <p:cBhvr>
                                        <p:cTn id="1139" dur="1" fill="hold">
                                          <p:stCondLst>
                                            <p:cond delay="0"/>
                                          </p:stCondLst>
                                        </p:cTn>
                                        <p:tgtEl>
                                          <p:spTgt spid="98"/>
                                        </p:tgtEl>
                                        <p:attrNameLst>
                                          <p:attrName>style.visibility</p:attrName>
                                        </p:attrNameLst>
                                      </p:cBhvr>
                                      <p:to>
                                        <p:strVal val="visible"/>
                                      </p:to>
                                    </p:set>
                                  </p:childTnLst>
                                </p:cTn>
                              </p:par>
                              <p:par>
                                <p:cTn id="1140" presetID="1" presetClass="entr" presetSubtype="0" fill="hold" grpId="1" nodeType="withEffect">
                                  <p:stCondLst>
                                    <p:cond delay="0"/>
                                  </p:stCondLst>
                                  <p:childTnLst>
                                    <p:set>
                                      <p:cBhvr>
                                        <p:cTn id="1141" dur="1" fill="hold">
                                          <p:stCondLst>
                                            <p:cond delay="0"/>
                                          </p:stCondLst>
                                        </p:cTn>
                                        <p:tgtEl>
                                          <p:spTgt spid="99"/>
                                        </p:tgtEl>
                                        <p:attrNameLst>
                                          <p:attrName>style.visibility</p:attrName>
                                        </p:attrNameLst>
                                      </p:cBhvr>
                                      <p:to>
                                        <p:strVal val="visible"/>
                                      </p:to>
                                    </p:set>
                                  </p:childTnLst>
                                </p:cTn>
                              </p:par>
                              <p:par>
                                <p:cTn id="1142" presetID="1" presetClass="entr" presetSubtype="0" fill="hold" grpId="1" nodeType="withEffect">
                                  <p:stCondLst>
                                    <p:cond delay="0"/>
                                  </p:stCondLst>
                                  <p:childTnLst>
                                    <p:set>
                                      <p:cBhvr>
                                        <p:cTn id="1143" dur="1" fill="hold">
                                          <p:stCondLst>
                                            <p:cond delay="0"/>
                                          </p:stCondLst>
                                        </p:cTn>
                                        <p:tgtEl>
                                          <p:spTgt spid="100"/>
                                        </p:tgtEl>
                                        <p:attrNameLst>
                                          <p:attrName>style.visibility</p:attrName>
                                        </p:attrNameLst>
                                      </p:cBhvr>
                                      <p:to>
                                        <p:strVal val="visible"/>
                                      </p:to>
                                    </p:set>
                                  </p:childTnLst>
                                </p:cTn>
                              </p:par>
                              <p:par>
                                <p:cTn id="1144" presetID="1" presetClass="entr" presetSubtype="0" fill="hold" grpId="1" nodeType="withEffect">
                                  <p:stCondLst>
                                    <p:cond delay="0"/>
                                  </p:stCondLst>
                                  <p:childTnLst>
                                    <p:set>
                                      <p:cBhvr>
                                        <p:cTn id="1145" dur="1" fill="hold">
                                          <p:stCondLst>
                                            <p:cond delay="0"/>
                                          </p:stCondLst>
                                        </p:cTn>
                                        <p:tgtEl>
                                          <p:spTgt spid="101"/>
                                        </p:tgtEl>
                                        <p:attrNameLst>
                                          <p:attrName>style.visibility</p:attrName>
                                        </p:attrNameLst>
                                      </p:cBhvr>
                                      <p:to>
                                        <p:strVal val="visible"/>
                                      </p:to>
                                    </p:set>
                                  </p:childTnLst>
                                </p:cTn>
                              </p:par>
                              <p:par>
                                <p:cTn id="1146" presetID="1" presetClass="entr" presetSubtype="0" fill="hold" grpId="1" nodeType="withEffect">
                                  <p:stCondLst>
                                    <p:cond delay="0"/>
                                  </p:stCondLst>
                                  <p:childTnLst>
                                    <p:set>
                                      <p:cBhvr>
                                        <p:cTn id="1147" dur="1" fill="hold">
                                          <p:stCondLst>
                                            <p:cond delay="0"/>
                                          </p:stCondLst>
                                        </p:cTn>
                                        <p:tgtEl>
                                          <p:spTgt spid="102"/>
                                        </p:tgtEl>
                                        <p:attrNameLst>
                                          <p:attrName>style.visibility</p:attrName>
                                        </p:attrNameLst>
                                      </p:cBhvr>
                                      <p:to>
                                        <p:strVal val="visible"/>
                                      </p:to>
                                    </p:set>
                                  </p:childTnLst>
                                </p:cTn>
                              </p:par>
                              <p:par>
                                <p:cTn id="1148" presetID="1" presetClass="entr" presetSubtype="0" fill="hold" grpId="1" nodeType="withEffect">
                                  <p:stCondLst>
                                    <p:cond delay="0"/>
                                  </p:stCondLst>
                                  <p:childTnLst>
                                    <p:set>
                                      <p:cBhvr>
                                        <p:cTn id="1149" dur="1" fill="hold">
                                          <p:stCondLst>
                                            <p:cond delay="0"/>
                                          </p:stCondLst>
                                        </p:cTn>
                                        <p:tgtEl>
                                          <p:spTgt spid="103"/>
                                        </p:tgtEl>
                                        <p:attrNameLst>
                                          <p:attrName>style.visibility</p:attrName>
                                        </p:attrNameLst>
                                      </p:cBhvr>
                                      <p:to>
                                        <p:strVal val="visible"/>
                                      </p:to>
                                    </p:set>
                                  </p:childTnLst>
                                </p:cTn>
                              </p:par>
                              <p:par>
                                <p:cTn id="1150" presetID="1" presetClass="entr" presetSubtype="0" fill="hold" grpId="1" nodeType="withEffect">
                                  <p:stCondLst>
                                    <p:cond delay="0"/>
                                  </p:stCondLst>
                                  <p:childTnLst>
                                    <p:set>
                                      <p:cBhvr>
                                        <p:cTn id="1151" dur="1" fill="hold">
                                          <p:stCondLst>
                                            <p:cond delay="0"/>
                                          </p:stCondLst>
                                        </p:cTn>
                                        <p:tgtEl>
                                          <p:spTgt spid="104"/>
                                        </p:tgtEl>
                                        <p:attrNameLst>
                                          <p:attrName>style.visibility</p:attrName>
                                        </p:attrNameLst>
                                      </p:cBhvr>
                                      <p:to>
                                        <p:strVal val="visible"/>
                                      </p:to>
                                    </p:set>
                                  </p:childTnLst>
                                </p:cTn>
                              </p:par>
                              <p:par>
                                <p:cTn id="1152" presetID="1" presetClass="entr" presetSubtype="0" fill="hold" grpId="1" nodeType="withEffect">
                                  <p:stCondLst>
                                    <p:cond delay="0"/>
                                  </p:stCondLst>
                                  <p:childTnLst>
                                    <p:set>
                                      <p:cBhvr>
                                        <p:cTn id="1153" dur="1" fill="hold">
                                          <p:stCondLst>
                                            <p:cond delay="0"/>
                                          </p:stCondLst>
                                        </p:cTn>
                                        <p:tgtEl>
                                          <p:spTgt spid="105"/>
                                        </p:tgtEl>
                                        <p:attrNameLst>
                                          <p:attrName>style.visibility</p:attrName>
                                        </p:attrNameLst>
                                      </p:cBhvr>
                                      <p:to>
                                        <p:strVal val="visible"/>
                                      </p:to>
                                    </p:set>
                                  </p:childTnLst>
                                </p:cTn>
                              </p:par>
                              <p:par>
                                <p:cTn id="1154" presetID="1" presetClass="entr" presetSubtype="0" fill="hold" grpId="1" nodeType="withEffect">
                                  <p:stCondLst>
                                    <p:cond delay="0"/>
                                  </p:stCondLst>
                                  <p:childTnLst>
                                    <p:set>
                                      <p:cBhvr>
                                        <p:cTn id="1155" dur="1" fill="hold">
                                          <p:stCondLst>
                                            <p:cond delay="0"/>
                                          </p:stCondLst>
                                        </p:cTn>
                                        <p:tgtEl>
                                          <p:spTgt spid="106"/>
                                        </p:tgtEl>
                                        <p:attrNameLst>
                                          <p:attrName>style.visibility</p:attrName>
                                        </p:attrNameLst>
                                      </p:cBhvr>
                                      <p:to>
                                        <p:strVal val="visible"/>
                                      </p:to>
                                    </p:set>
                                  </p:childTnLst>
                                </p:cTn>
                              </p:par>
                              <p:par>
                                <p:cTn id="1156" presetID="1" presetClass="entr" presetSubtype="0" fill="hold" grpId="1" nodeType="withEffect">
                                  <p:stCondLst>
                                    <p:cond delay="0"/>
                                  </p:stCondLst>
                                  <p:childTnLst>
                                    <p:set>
                                      <p:cBhvr>
                                        <p:cTn id="1157" dur="1" fill="hold">
                                          <p:stCondLst>
                                            <p:cond delay="0"/>
                                          </p:stCondLst>
                                        </p:cTn>
                                        <p:tgtEl>
                                          <p:spTgt spid="107"/>
                                        </p:tgtEl>
                                        <p:attrNameLst>
                                          <p:attrName>style.visibility</p:attrName>
                                        </p:attrNameLst>
                                      </p:cBhvr>
                                      <p:to>
                                        <p:strVal val="visible"/>
                                      </p:to>
                                    </p:set>
                                  </p:childTnLst>
                                </p:cTn>
                              </p:par>
                              <p:par>
                                <p:cTn id="1158" presetID="1" presetClass="entr" presetSubtype="0" fill="hold" grpId="1" nodeType="withEffect">
                                  <p:stCondLst>
                                    <p:cond delay="0"/>
                                  </p:stCondLst>
                                  <p:childTnLst>
                                    <p:set>
                                      <p:cBhvr>
                                        <p:cTn id="1159" dur="1" fill="hold">
                                          <p:stCondLst>
                                            <p:cond delay="0"/>
                                          </p:stCondLst>
                                        </p:cTn>
                                        <p:tgtEl>
                                          <p:spTgt spid="108"/>
                                        </p:tgtEl>
                                        <p:attrNameLst>
                                          <p:attrName>style.visibility</p:attrName>
                                        </p:attrNameLst>
                                      </p:cBhvr>
                                      <p:to>
                                        <p:strVal val="visible"/>
                                      </p:to>
                                    </p:set>
                                  </p:childTnLst>
                                </p:cTn>
                              </p:par>
                              <p:par>
                                <p:cTn id="1160" presetID="1" presetClass="entr" presetSubtype="0" fill="hold" grpId="1" nodeType="withEffect">
                                  <p:stCondLst>
                                    <p:cond delay="0"/>
                                  </p:stCondLst>
                                  <p:childTnLst>
                                    <p:set>
                                      <p:cBhvr>
                                        <p:cTn id="1161" dur="1" fill="hold">
                                          <p:stCondLst>
                                            <p:cond delay="0"/>
                                          </p:stCondLst>
                                        </p:cTn>
                                        <p:tgtEl>
                                          <p:spTgt spid="109"/>
                                        </p:tgtEl>
                                        <p:attrNameLst>
                                          <p:attrName>style.visibility</p:attrName>
                                        </p:attrNameLst>
                                      </p:cBhvr>
                                      <p:to>
                                        <p:strVal val="visible"/>
                                      </p:to>
                                    </p:set>
                                  </p:childTnLst>
                                </p:cTn>
                              </p:par>
                              <p:par>
                                <p:cTn id="1162" presetID="1" presetClass="entr" presetSubtype="0" fill="hold" grpId="1" nodeType="withEffect">
                                  <p:stCondLst>
                                    <p:cond delay="0"/>
                                  </p:stCondLst>
                                  <p:childTnLst>
                                    <p:set>
                                      <p:cBhvr>
                                        <p:cTn id="1163" dur="1" fill="hold">
                                          <p:stCondLst>
                                            <p:cond delay="0"/>
                                          </p:stCondLst>
                                        </p:cTn>
                                        <p:tgtEl>
                                          <p:spTgt spid="110"/>
                                        </p:tgtEl>
                                        <p:attrNameLst>
                                          <p:attrName>style.visibility</p:attrName>
                                        </p:attrNameLst>
                                      </p:cBhvr>
                                      <p:to>
                                        <p:strVal val="visible"/>
                                      </p:to>
                                    </p:set>
                                  </p:childTnLst>
                                </p:cTn>
                              </p:par>
                              <p:par>
                                <p:cTn id="1164" presetID="1" presetClass="entr" presetSubtype="0" fill="hold" grpId="1" nodeType="withEffect">
                                  <p:stCondLst>
                                    <p:cond delay="0"/>
                                  </p:stCondLst>
                                  <p:childTnLst>
                                    <p:set>
                                      <p:cBhvr>
                                        <p:cTn id="1165" dur="1" fill="hold">
                                          <p:stCondLst>
                                            <p:cond delay="0"/>
                                          </p:stCondLst>
                                        </p:cTn>
                                        <p:tgtEl>
                                          <p:spTgt spid="111"/>
                                        </p:tgtEl>
                                        <p:attrNameLst>
                                          <p:attrName>style.visibility</p:attrName>
                                        </p:attrNameLst>
                                      </p:cBhvr>
                                      <p:to>
                                        <p:strVal val="visible"/>
                                      </p:to>
                                    </p:set>
                                  </p:childTnLst>
                                </p:cTn>
                              </p:par>
                              <p:par>
                                <p:cTn id="1166" presetID="1" presetClass="entr" presetSubtype="0" fill="hold" grpId="1" nodeType="withEffect">
                                  <p:stCondLst>
                                    <p:cond delay="0"/>
                                  </p:stCondLst>
                                  <p:childTnLst>
                                    <p:set>
                                      <p:cBhvr>
                                        <p:cTn id="1167" dur="1" fill="hold">
                                          <p:stCondLst>
                                            <p:cond delay="0"/>
                                          </p:stCondLst>
                                        </p:cTn>
                                        <p:tgtEl>
                                          <p:spTgt spid="112"/>
                                        </p:tgtEl>
                                        <p:attrNameLst>
                                          <p:attrName>style.visibility</p:attrName>
                                        </p:attrNameLst>
                                      </p:cBhvr>
                                      <p:to>
                                        <p:strVal val="visible"/>
                                      </p:to>
                                    </p:set>
                                  </p:childTnLst>
                                </p:cTn>
                              </p:par>
                              <p:par>
                                <p:cTn id="1168" presetID="1" presetClass="entr" presetSubtype="0" fill="hold" grpId="1" nodeType="withEffect">
                                  <p:stCondLst>
                                    <p:cond delay="0"/>
                                  </p:stCondLst>
                                  <p:childTnLst>
                                    <p:set>
                                      <p:cBhvr>
                                        <p:cTn id="1169" dur="1" fill="hold">
                                          <p:stCondLst>
                                            <p:cond delay="0"/>
                                          </p:stCondLst>
                                        </p:cTn>
                                        <p:tgtEl>
                                          <p:spTgt spid="113"/>
                                        </p:tgtEl>
                                        <p:attrNameLst>
                                          <p:attrName>style.visibility</p:attrName>
                                        </p:attrNameLst>
                                      </p:cBhvr>
                                      <p:to>
                                        <p:strVal val="visible"/>
                                      </p:to>
                                    </p:set>
                                  </p:childTnLst>
                                </p:cTn>
                              </p:par>
                              <p:par>
                                <p:cTn id="1170" presetID="1" presetClass="entr" presetSubtype="0" fill="hold" grpId="1" nodeType="withEffect">
                                  <p:stCondLst>
                                    <p:cond delay="0"/>
                                  </p:stCondLst>
                                  <p:childTnLst>
                                    <p:set>
                                      <p:cBhvr>
                                        <p:cTn id="1171" dur="1" fill="hold">
                                          <p:stCondLst>
                                            <p:cond delay="0"/>
                                          </p:stCondLst>
                                        </p:cTn>
                                        <p:tgtEl>
                                          <p:spTgt spid="114"/>
                                        </p:tgtEl>
                                        <p:attrNameLst>
                                          <p:attrName>style.visibility</p:attrName>
                                        </p:attrNameLst>
                                      </p:cBhvr>
                                      <p:to>
                                        <p:strVal val="visible"/>
                                      </p:to>
                                    </p:set>
                                  </p:childTnLst>
                                </p:cTn>
                              </p:par>
                              <p:par>
                                <p:cTn id="1172" presetID="1" presetClass="entr" presetSubtype="0" fill="hold" grpId="1" nodeType="withEffect">
                                  <p:stCondLst>
                                    <p:cond delay="0"/>
                                  </p:stCondLst>
                                  <p:childTnLst>
                                    <p:set>
                                      <p:cBhvr>
                                        <p:cTn id="1173" dur="1" fill="hold">
                                          <p:stCondLst>
                                            <p:cond delay="0"/>
                                          </p:stCondLst>
                                        </p:cTn>
                                        <p:tgtEl>
                                          <p:spTgt spid="115"/>
                                        </p:tgtEl>
                                        <p:attrNameLst>
                                          <p:attrName>style.visibility</p:attrName>
                                        </p:attrNameLst>
                                      </p:cBhvr>
                                      <p:to>
                                        <p:strVal val="visible"/>
                                      </p:to>
                                    </p:set>
                                  </p:childTnLst>
                                </p:cTn>
                              </p:par>
                              <p:par>
                                <p:cTn id="1174" presetID="1" presetClass="entr" presetSubtype="0" fill="hold" grpId="1" nodeType="withEffect">
                                  <p:stCondLst>
                                    <p:cond delay="0"/>
                                  </p:stCondLst>
                                  <p:childTnLst>
                                    <p:set>
                                      <p:cBhvr>
                                        <p:cTn id="1175" dur="1" fill="hold">
                                          <p:stCondLst>
                                            <p:cond delay="0"/>
                                          </p:stCondLst>
                                        </p:cTn>
                                        <p:tgtEl>
                                          <p:spTgt spid="116"/>
                                        </p:tgtEl>
                                        <p:attrNameLst>
                                          <p:attrName>style.visibility</p:attrName>
                                        </p:attrNameLst>
                                      </p:cBhvr>
                                      <p:to>
                                        <p:strVal val="visible"/>
                                      </p:to>
                                    </p:set>
                                  </p:childTnLst>
                                </p:cTn>
                              </p:par>
                              <p:par>
                                <p:cTn id="1176" presetID="1" presetClass="entr" presetSubtype="0" fill="hold" grpId="1" nodeType="withEffect">
                                  <p:stCondLst>
                                    <p:cond delay="0"/>
                                  </p:stCondLst>
                                  <p:childTnLst>
                                    <p:set>
                                      <p:cBhvr>
                                        <p:cTn id="1177" dur="1" fill="hold">
                                          <p:stCondLst>
                                            <p:cond delay="0"/>
                                          </p:stCondLst>
                                        </p:cTn>
                                        <p:tgtEl>
                                          <p:spTgt spid="117"/>
                                        </p:tgtEl>
                                        <p:attrNameLst>
                                          <p:attrName>style.visibility</p:attrName>
                                        </p:attrNameLst>
                                      </p:cBhvr>
                                      <p:to>
                                        <p:strVal val="visible"/>
                                      </p:to>
                                    </p:set>
                                  </p:childTnLst>
                                </p:cTn>
                              </p:par>
                              <p:par>
                                <p:cTn id="1178" presetID="1" presetClass="entr" presetSubtype="0" fill="hold" grpId="1" nodeType="withEffect">
                                  <p:stCondLst>
                                    <p:cond delay="0"/>
                                  </p:stCondLst>
                                  <p:childTnLst>
                                    <p:set>
                                      <p:cBhvr>
                                        <p:cTn id="1179" dur="1" fill="hold">
                                          <p:stCondLst>
                                            <p:cond delay="0"/>
                                          </p:stCondLst>
                                        </p:cTn>
                                        <p:tgtEl>
                                          <p:spTgt spid="118"/>
                                        </p:tgtEl>
                                        <p:attrNameLst>
                                          <p:attrName>style.visibility</p:attrName>
                                        </p:attrNameLst>
                                      </p:cBhvr>
                                      <p:to>
                                        <p:strVal val="visible"/>
                                      </p:to>
                                    </p:set>
                                  </p:childTnLst>
                                </p:cTn>
                              </p:par>
                              <p:par>
                                <p:cTn id="1180" presetID="1" presetClass="entr" presetSubtype="0" fill="hold" grpId="1" nodeType="withEffect">
                                  <p:stCondLst>
                                    <p:cond delay="0"/>
                                  </p:stCondLst>
                                  <p:childTnLst>
                                    <p:set>
                                      <p:cBhvr>
                                        <p:cTn id="1181" dur="1" fill="hold">
                                          <p:stCondLst>
                                            <p:cond delay="0"/>
                                          </p:stCondLst>
                                        </p:cTn>
                                        <p:tgtEl>
                                          <p:spTgt spid="119"/>
                                        </p:tgtEl>
                                        <p:attrNameLst>
                                          <p:attrName>style.visibility</p:attrName>
                                        </p:attrNameLst>
                                      </p:cBhvr>
                                      <p:to>
                                        <p:strVal val="visible"/>
                                      </p:to>
                                    </p:set>
                                  </p:childTnLst>
                                </p:cTn>
                              </p:par>
                              <p:par>
                                <p:cTn id="1182" presetID="1" presetClass="entr" presetSubtype="0" fill="hold" grpId="1" nodeType="withEffect">
                                  <p:stCondLst>
                                    <p:cond delay="0"/>
                                  </p:stCondLst>
                                  <p:childTnLst>
                                    <p:set>
                                      <p:cBhvr>
                                        <p:cTn id="1183" dur="1" fill="hold">
                                          <p:stCondLst>
                                            <p:cond delay="0"/>
                                          </p:stCondLst>
                                        </p:cTn>
                                        <p:tgtEl>
                                          <p:spTgt spid="120"/>
                                        </p:tgtEl>
                                        <p:attrNameLst>
                                          <p:attrName>style.visibility</p:attrName>
                                        </p:attrNameLst>
                                      </p:cBhvr>
                                      <p:to>
                                        <p:strVal val="visible"/>
                                      </p:to>
                                    </p:set>
                                  </p:childTnLst>
                                </p:cTn>
                              </p:par>
                              <p:par>
                                <p:cTn id="1184" presetID="1" presetClass="entr" presetSubtype="0" fill="hold" grpId="1" nodeType="withEffect">
                                  <p:stCondLst>
                                    <p:cond delay="0"/>
                                  </p:stCondLst>
                                  <p:childTnLst>
                                    <p:set>
                                      <p:cBhvr>
                                        <p:cTn id="1185" dur="1" fill="hold">
                                          <p:stCondLst>
                                            <p:cond delay="0"/>
                                          </p:stCondLst>
                                        </p:cTn>
                                        <p:tgtEl>
                                          <p:spTgt spid="121"/>
                                        </p:tgtEl>
                                        <p:attrNameLst>
                                          <p:attrName>style.visibility</p:attrName>
                                        </p:attrNameLst>
                                      </p:cBhvr>
                                      <p:to>
                                        <p:strVal val="visible"/>
                                      </p:to>
                                    </p:set>
                                  </p:childTnLst>
                                </p:cTn>
                              </p:par>
                              <p:par>
                                <p:cTn id="1186" presetID="1" presetClass="entr" presetSubtype="0" fill="hold" grpId="1" nodeType="withEffect">
                                  <p:stCondLst>
                                    <p:cond delay="0"/>
                                  </p:stCondLst>
                                  <p:childTnLst>
                                    <p:set>
                                      <p:cBhvr>
                                        <p:cTn id="1187" dur="1" fill="hold">
                                          <p:stCondLst>
                                            <p:cond delay="0"/>
                                          </p:stCondLst>
                                        </p:cTn>
                                        <p:tgtEl>
                                          <p:spTgt spid="122"/>
                                        </p:tgtEl>
                                        <p:attrNameLst>
                                          <p:attrName>style.visibility</p:attrName>
                                        </p:attrNameLst>
                                      </p:cBhvr>
                                      <p:to>
                                        <p:strVal val="visible"/>
                                      </p:to>
                                    </p:set>
                                  </p:childTnLst>
                                </p:cTn>
                              </p:par>
                              <p:par>
                                <p:cTn id="1188" presetID="1" presetClass="entr" presetSubtype="0" fill="hold" grpId="1" nodeType="withEffect">
                                  <p:stCondLst>
                                    <p:cond delay="0"/>
                                  </p:stCondLst>
                                  <p:childTnLst>
                                    <p:set>
                                      <p:cBhvr>
                                        <p:cTn id="1189" dur="1" fill="hold">
                                          <p:stCondLst>
                                            <p:cond delay="0"/>
                                          </p:stCondLst>
                                        </p:cTn>
                                        <p:tgtEl>
                                          <p:spTgt spid="4"/>
                                        </p:tgtEl>
                                        <p:attrNameLst>
                                          <p:attrName>style.visibility</p:attrName>
                                        </p:attrNameLst>
                                      </p:cBhvr>
                                      <p:to>
                                        <p:strVal val="visible"/>
                                      </p:to>
                                    </p:set>
                                  </p:childTnLst>
                                </p:cTn>
                              </p:par>
                              <p:par>
                                <p:cTn id="1190" presetID="1" presetClass="entr" presetSubtype="0" fill="hold" grpId="1" nodeType="withEffect">
                                  <p:stCondLst>
                                    <p:cond delay="0"/>
                                  </p:stCondLst>
                                  <p:childTnLst>
                                    <p:set>
                                      <p:cBhvr>
                                        <p:cTn id="1191" dur="1" fill="hold">
                                          <p:stCondLst>
                                            <p:cond delay="0"/>
                                          </p:stCondLst>
                                        </p:cTn>
                                        <p:tgtEl>
                                          <p:spTgt spid="42"/>
                                        </p:tgtEl>
                                        <p:attrNameLst>
                                          <p:attrName>style.visibility</p:attrName>
                                        </p:attrNameLst>
                                      </p:cBhvr>
                                      <p:to>
                                        <p:strVal val="visible"/>
                                      </p:to>
                                    </p:set>
                                  </p:childTnLst>
                                </p:cTn>
                              </p:par>
                              <p:par>
                                <p:cTn id="1192" presetID="1" presetClass="entr" presetSubtype="0" fill="hold" grpId="1" nodeType="withEffect">
                                  <p:stCondLst>
                                    <p:cond delay="0"/>
                                  </p:stCondLst>
                                  <p:childTnLst>
                                    <p:set>
                                      <p:cBhvr>
                                        <p:cTn id="1193" dur="1" fill="hold">
                                          <p:stCondLst>
                                            <p:cond delay="0"/>
                                          </p:stCondLst>
                                        </p:cTn>
                                        <p:tgtEl>
                                          <p:spTgt spid="43"/>
                                        </p:tgtEl>
                                        <p:attrNameLst>
                                          <p:attrName>style.visibility</p:attrName>
                                        </p:attrNameLst>
                                      </p:cBhvr>
                                      <p:to>
                                        <p:strVal val="visible"/>
                                      </p:to>
                                    </p:set>
                                  </p:childTnLst>
                                </p:cTn>
                              </p:par>
                              <p:par>
                                <p:cTn id="1194" presetID="1" presetClass="entr" presetSubtype="0" fill="hold" grpId="1" nodeType="withEffect">
                                  <p:stCondLst>
                                    <p:cond delay="0"/>
                                  </p:stCondLst>
                                  <p:childTnLst>
                                    <p:set>
                                      <p:cBhvr>
                                        <p:cTn id="1195" dur="1" fill="hold">
                                          <p:stCondLst>
                                            <p:cond delay="0"/>
                                          </p:stCondLst>
                                        </p:cTn>
                                        <p:tgtEl>
                                          <p:spTgt spid="44"/>
                                        </p:tgtEl>
                                        <p:attrNameLst>
                                          <p:attrName>style.visibility</p:attrName>
                                        </p:attrNameLst>
                                      </p:cBhvr>
                                      <p:to>
                                        <p:strVal val="visible"/>
                                      </p:to>
                                    </p:set>
                                  </p:childTnLst>
                                </p:cTn>
                              </p:par>
                              <p:par>
                                <p:cTn id="1196" presetID="1" presetClass="entr" presetSubtype="0" fill="hold" grpId="1" nodeType="withEffect">
                                  <p:stCondLst>
                                    <p:cond delay="0"/>
                                  </p:stCondLst>
                                  <p:childTnLst>
                                    <p:set>
                                      <p:cBhvr>
                                        <p:cTn id="1197" dur="1" fill="hold">
                                          <p:stCondLst>
                                            <p:cond delay="0"/>
                                          </p:stCondLst>
                                        </p:cTn>
                                        <p:tgtEl>
                                          <p:spTgt spid="45"/>
                                        </p:tgtEl>
                                        <p:attrNameLst>
                                          <p:attrName>style.visibility</p:attrName>
                                        </p:attrNameLst>
                                      </p:cBhvr>
                                      <p:to>
                                        <p:strVal val="visible"/>
                                      </p:to>
                                    </p:set>
                                  </p:childTnLst>
                                </p:cTn>
                              </p:par>
                              <p:par>
                                <p:cTn id="1198" presetID="1" presetClass="entr" presetSubtype="0" fill="hold" grpId="1" nodeType="withEffect">
                                  <p:stCondLst>
                                    <p:cond delay="0"/>
                                  </p:stCondLst>
                                  <p:childTnLst>
                                    <p:set>
                                      <p:cBhvr>
                                        <p:cTn id="1199" dur="1" fill="hold">
                                          <p:stCondLst>
                                            <p:cond delay="0"/>
                                          </p:stCondLst>
                                        </p:cTn>
                                        <p:tgtEl>
                                          <p:spTgt spid="46"/>
                                        </p:tgtEl>
                                        <p:attrNameLst>
                                          <p:attrName>style.visibility</p:attrName>
                                        </p:attrNameLst>
                                      </p:cBhvr>
                                      <p:to>
                                        <p:strVal val="visible"/>
                                      </p:to>
                                    </p:set>
                                  </p:childTnLst>
                                </p:cTn>
                              </p:par>
                              <p:par>
                                <p:cTn id="1200" presetID="1" presetClass="entr" presetSubtype="0" fill="hold" grpId="1" nodeType="withEffect">
                                  <p:stCondLst>
                                    <p:cond delay="0"/>
                                  </p:stCondLst>
                                  <p:childTnLst>
                                    <p:set>
                                      <p:cBhvr>
                                        <p:cTn id="1201" dur="1" fill="hold">
                                          <p:stCondLst>
                                            <p:cond delay="0"/>
                                          </p:stCondLst>
                                        </p:cTn>
                                        <p:tgtEl>
                                          <p:spTgt spid="47"/>
                                        </p:tgtEl>
                                        <p:attrNameLst>
                                          <p:attrName>style.visibility</p:attrName>
                                        </p:attrNameLst>
                                      </p:cBhvr>
                                      <p:to>
                                        <p:strVal val="visible"/>
                                      </p:to>
                                    </p:set>
                                  </p:childTnLst>
                                </p:cTn>
                              </p:par>
                              <p:par>
                                <p:cTn id="1202" presetID="1" presetClass="entr" presetSubtype="0" fill="hold" grpId="1" nodeType="withEffect">
                                  <p:stCondLst>
                                    <p:cond delay="0"/>
                                  </p:stCondLst>
                                  <p:childTnLst>
                                    <p:set>
                                      <p:cBhvr>
                                        <p:cTn id="1203" dur="1" fill="hold">
                                          <p:stCondLst>
                                            <p:cond delay="0"/>
                                          </p:stCondLst>
                                        </p:cTn>
                                        <p:tgtEl>
                                          <p:spTgt spid="48"/>
                                        </p:tgtEl>
                                        <p:attrNameLst>
                                          <p:attrName>style.visibility</p:attrName>
                                        </p:attrNameLst>
                                      </p:cBhvr>
                                      <p:to>
                                        <p:strVal val="visible"/>
                                      </p:to>
                                    </p:set>
                                  </p:childTnLst>
                                </p:cTn>
                              </p:par>
                              <p:par>
                                <p:cTn id="1204" presetID="1" presetClass="entr" presetSubtype="0" fill="hold" grpId="1" nodeType="withEffect">
                                  <p:stCondLst>
                                    <p:cond delay="0"/>
                                  </p:stCondLst>
                                  <p:childTnLst>
                                    <p:set>
                                      <p:cBhvr>
                                        <p:cTn id="1205" dur="1" fill="hold">
                                          <p:stCondLst>
                                            <p:cond delay="0"/>
                                          </p:stCondLst>
                                        </p:cTn>
                                        <p:tgtEl>
                                          <p:spTgt spid="49"/>
                                        </p:tgtEl>
                                        <p:attrNameLst>
                                          <p:attrName>style.visibility</p:attrName>
                                        </p:attrNameLst>
                                      </p:cBhvr>
                                      <p:to>
                                        <p:strVal val="visible"/>
                                      </p:to>
                                    </p:set>
                                  </p:childTnLst>
                                </p:cTn>
                              </p:par>
                              <p:par>
                                <p:cTn id="1206" presetID="1" presetClass="entr" presetSubtype="0" fill="hold" grpId="1" nodeType="withEffect">
                                  <p:stCondLst>
                                    <p:cond delay="0"/>
                                  </p:stCondLst>
                                  <p:childTnLst>
                                    <p:set>
                                      <p:cBhvr>
                                        <p:cTn id="1207" dur="1" fill="hold">
                                          <p:stCondLst>
                                            <p:cond delay="0"/>
                                          </p:stCondLst>
                                        </p:cTn>
                                        <p:tgtEl>
                                          <p:spTgt spid="50"/>
                                        </p:tgtEl>
                                        <p:attrNameLst>
                                          <p:attrName>style.visibility</p:attrName>
                                        </p:attrNameLst>
                                      </p:cBhvr>
                                      <p:to>
                                        <p:strVal val="visible"/>
                                      </p:to>
                                    </p:set>
                                  </p:childTnLst>
                                </p:cTn>
                              </p:par>
                              <p:par>
                                <p:cTn id="1208" presetID="1" presetClass="entr" presetSubtype="0" fill="hold" grpId="1" nodeType="withEffect">
                                  <p:stCondLst>
                                    <p:cond delay="0"/>
                                  </p:stCondLst>
                                  <p:childTnLst>
                                    <p:set>
                                      <p:cBhvr>
                                        <p:cTn id="1209" dur="1" fill="hold">
                                          <p:stCondLst>
                                            <p:cond delay="0"/>
                                          </p:stCondLst>
                                        </p:cTn>
                                        <p:tgtEl>
                                          <p:spTgt spid="51"/>
                                        </p:tgtEl>
                                        <p:attrNameLst>
                                          <p:attrName>style.visibility</p:attrName>
                                        </p:attrNameLst>
                                      </p:cBhvr>
                                      <p:to>
                                        <p:strVal val="visible"/>
                                      </p:to>
                                    </p:set>
                                  </p:childTnLst>
                                </p:cTn>
                              </p:par>
                              <p:par>
                                <p:cTn id="1210" presetID="1" presetClass="entr" presetSubtype="0" fill="hold" grpId="1" nodeType="withEffect">
                                  <p:stCondLst>
                                    <p:cond delay="0"/>
                                  </p:stCondLst>
                                  <p:childTnLst>
                                    <p:set>
                                      <p:cBhvr>
                                        <p:cTn id="1211" dur="1" fill="hold">
                                          <p:stCondLst>
                                            <p:cond delay="0"/>
                                          </p:stCondLst>
                                        </p:cTn>
                                        <p:tgtEl>
                                          <p:spTgt spid="52"/>
                                        </p:tgtEl>
                                        <p:attrNameLst>
                                          <p:attrName>style.visibility</p:attrName>
                                        </p:attrNameLst>
                                      </p:cBhvr>
                                      <p:to>
                                        <p:strVal val="visible"/>
                                      </p:to>
                                    </p:set>
                                  </p:childTnLst>
                                </p:cTn>
                              </p:par>
                              <p:par>
                                <p:cTn id="1212" presetID="1" presetClass="entr" presetSubtype="0" fill="hold" grpId="1" nodeType="withEffect">
                                  <p:stCondLst>
                                    <p:cond delay="0"/>
                                  </p:stCondLst>
                                  <p:childTnLst>
                                    <p:set>
                                      <p:cBhvr>
                                        <p:cTn id="1213" dur="1" fill="hold">
                                          <p:stCondLst>
                                            <p:cond delay="0"/>
                                          </p:stCondLst>
                                        </p:cTn>
                                        <p:tgtEl>
                                          <p:spTgt spid="53"/>
                                        </p:tgtEl>
                                        <p:attrNameLst>
                                          <p:attrName>style.visibility</p:attrName>
                                        </p:attrNameLst>
                                      </p:cBhvr>
                                      <p:to>
                                        <p:strVal val="visible"/>
                                      </p:to>
                                    </p:set>
                                  </p:childTnLst>
                                </p:cTn>
                              </p:par>
                              <p:par>
                                <p:cTn id="1214" presetID="1" presetClass="entr" presetSubtype="0" fill="hold" grpId="1" nodeType="withEffect">
                                  <p:stCondLst>
                                    <p:cond delay="0"/>
                                  </p:stCondLst>
                                  <p:childTnLst>
                                    <p:set>
                                      <p:cBhvr>
                                        <p:cTn id="1215" dur="1" fill="hold">
                                          <p:stCondLst>
                                            <p:cond delay="0"/>
                                          </p:stCondLst>
                                        </p:cTn>
                                        <p:tgtEl>
                                          <p:spTgt spid="54"/>
                                        </p:tgtEl>
                                        <p:attrNameLst>
                                          <p:attrName>style.visibility</p:attrName>
                                        </p:attrNameLst>
                                      </p:cBhvr>
                                      <p:to>
                                        <p:strVal val="visible"/>
                                      </p:to>
                                    </p:set>
                                  </p:childTnLst>
                                </p:cTn>
                              </p:par>
                              <p:par>
                                <p:cTn id="1216" presetID="1" presetClass="entr" presetSubtype="0" fill="hold" grpId="1" nodeType="withEffect">
                                  <p:stCondLst>
                                    <p:cond delay="0"/>
                                  </p:stCondLst>
                                  <p:childTnLst>
                                    <p:set>
                                      <p:cBhvr>
                                        <p:cTn id="1217" dur="1" fill="hold">
                                          <p:stCondLst>
                                            <p:cond delay="0"/>
                                          </p:stCondLst>
                                        </p:cTn>
                                        <p:tgtEl>
                                          <p:spTgt spid="55"/>
                                        </p:tgtEl>
                                        <p:attrNameLst>
                                          <p:attrName>style.visibility</p:attrName>
                                        </p:attrNameLst>
                                      </p:cBhvr>
                                      <p:to>
                                        <p:strVal val="visible"/>
                                      </p:to>
                                    </p:set>
                                  </p:childTnLst>
                                </p:cTn>
                              </p:par>
                              <p:par>
                                <p:cTn id="1218" presetID="1" presetClass="entr" presetSubtype="0" fill="hold" grpId="1" nodeType="withEffect">
                                  <p:stCondLst>
                                    <p:cond delay="0"/>
                                  </p:stCondLst>
                                  <p:childTnLst>
                                    <p:set>
                                      <p:cBhvr>
                                        <p:cTn id="1219" dur="1" fill="hold">
                                          <p:stCondLst>
                                            <p:cond delay="0"/>
                                          </p:stCondLst>
                                        </p:cTn>
                                        <p:tgtEl>
                                          <p:spTgt spid="56"/>
                                        </p:tgtEl>
                                        <p:attrNameLst>
                                          <p:attrName>style.visibility</p:attrName>
                                        </p:attrNameLst>
                                      </p:cBhvr>
                                      <p:to>
                                        <p:strVal val="visible"/>
                                      </p:to>
                                    </p:set>
                                  </p:childTnLst>
                                </p:cTn>
                              </p:par>
                              <p:par>
                                <p:cTn id="1220" presetID="1" presetClass="entr" presetSubtype="0" fill="hold" grpId="1" nodeType="withEffect">
                                  <p:stCondLst>
                                    <p:cond delay="0"/>
                                  </p:stCondLst>
                                  <p:childTnLst>
                                    <p:set>
                                      <p:cBhvr>
                                        <p:cTn id="1221" dur="1" fill="hold">
                                          <p:stCondLst>
                                            <p:cond delay="0"/>
                                          </p:stCondLst>
                                        </p:cTn>
                                        <p:tgtEl>
                                          <p:spTgt spid="57"/>
                                        </p:tgtEl>
                                        <p:attrNameLst>
                                          <p:attrName>style.visibility</p:attrName>
                                        </p:attrNameLst>
                                      </p:cBhvr>
                                      <p:to>
                                        <p:strVal val="visible"/>
                                      </p:to>
                                    </p:set>
                                  </p:childTnLst>
                                </p:cTn>
                              </p:par>
                              <p:par>
                                <p:cTn id="1222" presetID="1" presetClass="entr" presetSubtype="0" fill="hold" grpId="1" nodeType="withEffect">
                                  <p:stCondLst>
                                    <p:cond delay="0"/>
                                  </p:stCondLst>
                                  <p:childTnLst>
                                    <p:set>
                                      <p:cBhvr>
                                        <p:cTn id="1223" dur="1" fill="hold">
                                          <p:stCondLst>
                                            <p:cond delay="0"/>
                                          </p:stCondLst>
                                        </p:cTn>
                                        <p:tgtEl>
                                          <p:spTgt spid="58"/>
                                        </p:tgtEl>
                                        <p:attrNameLst>
                                          <p:attrName>style.visibility</p:attrName>
                                        </p:attrNameLst>
                                      </p:cBhvr>
                                      <p:to>
                                        <p:strVal val="visible"/>
                                      </p:to>
                                    </p:set>
                                  </p:childTnLst>
                                </p:cTn>
                              </p:par>
                              <p:par>
                                <p:cTn id="1224" presetID="1" presetClass="entr" presetSubtype="0" fill="hold" grpId="1" nodeType="withEffect">
                                  <p:stCondLst>
                                    <p:cond delay="0"/>
                                  </p:stCondLst>
                                  <p:childTnLst>
                                    <p:set>
                                      <p:cBhvr>
                                        <p:cTn id="1225" dur="1" fill="hold">
                                          <p:stCondLst>
                                            <p:cond delay="0"/>
                                          </p:stCondLst>
                                        </p:cTn>
                                        <p:tgtEl>
                                          <p:spTgt spid="59"/>
                                        </p:tgtEl>
                                        <p:attrNameLst>
                                          <p:attrName>style.visibility</p:attrName>
                                        </p:attrNameLst>
                                      </p:cBhvr>
                                      <p:to>
                                        <p:strVal val="visible"/>
                                      </p:to>
                                    </p:set>
                                  </p:childTnLst>
                                </p:cTn>
                              </p:par>
                              <p:par>
                                <p:cTn id="1226" presetID="1" presetClass="entr" presetSubtype="0" fill="hold" grpId="1" nodeType="withEffect">
                                  <p:stCondLst>
                                    <p:cond delay="0"/>
                                  </p:stCondLst>
                                  <p:childTnLst>
                                    <p:set>
                                      <p:cBhvr>
                                        <p:cTn id="1227" dur="1" fill="hold">
                                          <p:stCondLst>
                                            <p:cond delay="0"/>
                                          </p:stCondLst>
                                        </p:cTn>
                                        <p:tgtEl>
                                          <p:spTgt spid="60"/>
                                        </p:tgtEl>
                                        <p:attrNameLst>
                                          <p:attrName>style.visibility</p:attrName>
                                        </p:attrNameLst>
                                      </p:cBhvr>
                                      <p:to>
                                        <p:strVal val="visible"/>
                                      </p:to>
                                    </p:set>
                                  </p:childTnLst>
                                </p:cTn>
                              </p:par>
                              <p:par>
                                <p:cTn id="1228" presetID="1" presetClass="entr" presetSubtype="0" fill="hold" grpId="1" nodeType="withEffect">
                                  <p:stCondLst>
                                    <p:cond delay="0"/>
                                  </p:stCondLst>
                                  <p:childTnLst>
                                    <p:set>
                                      <p:cBhvr>
                                        <p:cTn id="1229" dur="1" fill="hold">
                                          <p:stCondLst>
                                            <p:cond delay="0"/>
                                          </p:stCondLst>
                                        </p:cTn>
                                        <p:tgtEl>
                                          <p:spTgt spid="61"/>
                                        </p:tgtEl>
                                        <p:attrNameLst>
                                          <p:attrName>style.visibility</p:attrName>
                                        </p:attrNameLst>
                                      </p:cBhvr>
                                      <p:to>
                                        <p:strVal val="visible"/>
                                      </p:to>
                                    </p:set>
                                  </p:childTnLst>
                                </p:cTn>
                              </p:par>
                              <p:par>
                                <p:cTn id="1230" presetID="1" presetClass="entr" presetSubtype="0" fill="hold" grpId="1" nodeType="withEffect">
                                  <p:stCondLst>
                                    <p:cond delay="0"/>
                                  </p:stCondLst>
                                  <p:childTnLst>
                                    <p:set>
                                      <p:cBhvr>
                                        <p:cTn id="1231" dur="1" fill="hold">
                                          <p:stCondLst>
                                            <p:cond delay="0"/>
                                          </p:stCondLst>
                                        </p:cTn>
                                        <p:tgtEl>
                                          <p:spTgt spid="62"/>
                                        </p:tgtEl>
                                        <p:attrNameLst>
                                          <p:attrName>style.visibility</p:attrName>
                                        </p:attrNameLst>
                                      </p:cBhvr>
                                      <p:to>
                                        <p:strVal val="visible"/>
                                      </p:to>
                                    </p:set>
                                  </p:childTnLst>
                                </p:cTn>
                              </p:par>
                              <p:par>
                                <p:cTn id="1232" presetID="1" presetClass="entr" presetSubtype="0" fill="hold" grpId="1" nodeType="withEffect">
                                  <p:stCondLst>
                                    <p:cond delay="0"/>
                                  </p:stCondLst>
                                  <p:childTnLst>
                                    <p:set>
                                      <p:cBhvr>
                                        <p:cTn id="1233" dur="1" fill="hold">
                                          <p:stCondLst>
                                            <p:cond delay="0"/>
                                          </p:stCondLst>
                                        </p:cTn>
                                        <p:tgtEl>
                                          <p:spTgt spid="63"/>
                                        </p:tgtEl>
                                        <p:attrNameLst>
                                          <p:attrName>style.visibility</p:attrName>
                                        </p:attrNameLst>
                                      </p:cBhvr>
                                      <p:to>
                                        <p:strVal val="visible"/>
                                      </p:to>
                                    </p:set>
                                  </p:childTnLst>
                                </p:cTn>
                              </p:par>
                              <p:par>
                                <p:cTn id="1234" presetID="1" presetClass="entr" presetSubtype="0" fill="hold" grpId="1" nodeType="withEffect">
                                  <p:stCondLst>
                                    <p:cond delay="0"/>
                                  </p:stCondLst>
                                  <p:childTnLst>
                                    <p:set>
                                      <p:cBhvr>
                                        <p:cTn id="1235" dur="1" fill="hold">
                                          <p:stCondLst>
                                            <p:cond delay="0"/>
                                          </p:stCondLst>
                                        </p:cTn>
                                        <p:tgtEl>
                                          <p:spTgt spid="64"/>
                                        </p:tgtEl>
                                        <p:attrNameLst>
                                          <p:attrName>style.visibility</p:attrName>
                                        </p:attrNameLst>
                                      </p:cBhvr>
                                      <p:to>
                                        <p:strVal val="visible"/>
                                      </p:to>
                                    </p:set>
                                  </p:childTnLst>
                                </p:cTn>
                              </p:par>
                              <p:par>
                                <p:cTn id="1236" presetID="1" presetClass="entr" presetSubtype="0" fill="hold" grpId="1" nodeType="withEffect">
                                  <p:stCondLst>
                                    <p:cond delay="0"/>
                                  </p:stCondLst>
                                  <p:childTnLst>
                                    <p:set>
                                      <p:cBhvr>
                                        <p:cTn id="1237" dur="1" fill="hold">
                                          <p:stCondLst>
                                            <p:cond delay="0"/>
                                          </p:stCondLst>
                                        </p:cTn>
                                        <p:tgtEl>
                                          <p:spTgt spid="65"/>
                                        </p:tgtEl>
                                        <p:attrNameLst>
                                          <p:attrName>style.visibility</p:attrName>
                                        </p:attrNameLst>
                                      </p:cBhvr>
                                      <p:to>
                                        <p:strVal val="visible"/>
                                      </p:to>
                                    </p:set>
                                  </p:childTnLst>
                                </p:cTn>
                              </p:par>
                              <p:par>
                                <p:cTn id="1238" presetID="1" presetClass="entr" presetSubtype="0" fill="hold" grpId="1" nodeType="withEffect">
                                  <p:stCondLst>
                                    <p:cond delay="0"/>
                                  </p:stCondLst>
                                  <p:childTnLst>
                                    <p:set>
                                      <p:cBhvr>
                                        <p:cTn id="1239" dur="1" fill="hold">
                                          <p:stCondLst>
                                            <p:cond delay="0"/>
                                          </p:stCondLst>
                                        </p:cTn>
                                        <p:tgtEl>
                                          <p:spTgt spid="66"/>
                                        </p:tgtEl>
                                        <p:attrNameLst>
                                          <p:attrName>style.visibility</p:attrName>
                                        </p:attrNameLst>
                                      </p:cBhvr>
                                      <p:to>
                                        <p:strVal val="visible"/>
                                      </p:to>
                                    </p:set>
                                  </p:childTnLst>
                                </p:cTn>
                              </p:par>
                              <p:par>
                                <p:cTn id="1240" presetID="1" presetClass="entr" presetSubtype="0" fill="hold" grpId="1" nodeType="withEffect">
                                  <p:stCondLst>
                                    <p:cond delay="0"/>
                                  </p:stCondLst>
                                  <p:childTnLst>
                                    <p:set>
                                      <p:cBhvr>
                                        <p:cTn id="1241" dur="1" fill="hold">
                                          <p:stCondLst>
                                            <p:cond delay="0"/>
                                          </p:stCondLst>
                                        </p:cTn>
                                        <p:tgtEl>
                                          <p:spTgt spid="67"/>
                                        </p:tgtEl>
                                        <p:attrNameLst>
                                          <p:attrName>style.visibility</p:attrName>
                                        </p:attrNameLst>
                                      </p:cBhvr>
                                      <p:to>
                                        <p:strVal val="visible"/>
                                      </p:to>
                                    </p:set>
                                  </p:childTnLst>
                                </p:cTn>
                              </p:par>
                              <p:par>
                                <p:cTn id="1242" presetID="1" presetClass="entr" presetSubtype="0" fill="hold" grpId="1" nodeType="withEffect">
                                  <p:stCondLst>
                                    <p:cond delay="0"/>
                                  </p:stCondLst>
                                  <p:childTnLst>
                                    <p:set>
                                      <p:cBhvr>
                                        <p:cTn id="1243" dur="1" fill="hold">
                                          <p:stCondLst>
                                            <p:cond delay="0"/>
                                          </p:stCondLst>
                                        </p:cTn>
                                        <p:tgtEl>
                                          <p:spTgt spid="68"/>
                                        </p:tgtEl>
                                        <p:attrNameLst>
                                          <p:attrName>style.visibility</p:attrName>
                                        </p:attrNameLst>
                                      </p:cBhvr>
                                      <p:to>
                                        <p:strVal val="visible"/>
                                      </p:to>
                                    </p:set>
                                  </p:childTnLst>
                                </p:cTn>
                              </p:par>
                              <p:par>
                                <p:cTn id="1244" presetID="1" presetClass="entr" presetSubtype="0" fill="hold" grpId="1" nodeType="withEffect">
                                  <p:stCondLst>
                                    <p:cond delay="0"/>
                                  </p:stCondLst>
                                  <p:childTnLst>
                                    <p:set>
                                      <p:cBhvr>
                                        <p:cTn id="1245" dur="1" fill="hold">
                                          <p:stCondLst>
                                            <p:cond delay="0"/>
                                          </p:stCondLst>
                                        </p:cTn>
                                        <p:tgtEl>
                                          <p:spTgt spid="69"/>
                                        </p:tgtEl>
                                        <p:attrNameLst>
                                          <p:attrName>style.visibility</p:attrName>
                                        </p:attrNameLst>
                                      </p:cBhvr>
                                      <p:to>
                                        <p:strVal val="visible"/>
                                      </p:to>
                                    </p:set>
                                  </p:childTnLst>
                                </p:cTn>
                              </p:par>
                              <p:par>
                                <p:cTn id="1246" presetID="1" presetClass="entr" presetSubtype="0" fill="hold" grpId="1" nodeType="withEffect">
                                  <p:stCondLst>
                                    <p:cond delay="0"/>
                                  </p:stCondLst>
                                  <p:childTnLst>
                                    <p:set>
                                      <p:cBhvr>
                                        <p:cTn id="1247" dur="1" fill="hold">
                                          <p:stCondLst>
                                            <p:cond delay="0"/>
                                          </p:stCondLst>
                                        </p:cTn>
                                        <p:tgtEl>
                                          <p:spTgt spid="70"/>
                                        </p:tgtEl>
                                        <p:attrNameLst>
                                          <p:attrName>style.visibility</p:attrName>
                                        </p:attrNameLst>
                                      </p:cBhvr>
                                      <p:to>
                                        <p:strVal val="visible"/>
                                      </p:to>
                                    </p:set>
                                  </p:childTnLst>
                                </p:cTn>
                              </p:par>
                              <p:par>
                                <p:cTn id="1248" presetID="1" presetClass="entr" presetSubtype="0" fill="hold" grpId="1" nodeType="withEffect">
                                  <p:stCondLst>
                                    <p:cond delay="0"/>
                                  </p:stCondLst>
                                  <p:childTnLst>
                                    <p:set>
                                      <p:cBhvr>
                                        <p:cTn id="1249" dur="1" fill="hold">
                                          <p:stCondLst>
                                            <p:cond delay="0"/>
                                          </p:stCondLst>
                                        </p:cTn>
                                        <p:tgtEl>
                                          <p:spTgt spid="71"/>
                                        </p:tgtEl>
                                        <p:attrNameLst>
                                          <p:attrName>style.visibility</p:attrName>
                                        </p:attrNameLst>
                                      </p:cBhvr>
                                      <p:to>
                                        <p:strVal val="visible"/>
                                      </p:to>
                                    </p:set>
                                  </p:childTnLst>
                                </p:cTn>
                              </p:par>
                              <p:par>
                                <p:cTn id="1250" presetID="1" presetClass="entr" presetSubtype="0" fill="hold" grpId="1" nodeType="withEffect">
                                  <p:stCondLst>
                                    <p:cond delay="0"/>
                                  </p:stCondLst>
                                  <p:childTnLst>
                                    <p:set>
                                      <p:cBhvr>
                                        <p:cTn id="1251" dur="1" fill="hold">
                                          <p:stCondLst>
                                            <p:cond delay="0"/>
                                          </p:stCondLst>
                                        </p:cTn>
                                        <p:tgtEl>
                                          <p:spTgt spid="72"/>
                                        </p:tgtEl>
                                        <p:attrNameLst>
                                          <p:attrName>style.visibility</p:attrName>
                                        </p:attrNameLst>
                                      </p:cBhvr>
                                      <p:to>
                                        <p:strVal val="visible"/>
                                      </p:to>
                                    </p:set>
                                  </p:childTnLst>
                                </p:cTn>
                              </p:par>
                              <p:par>
                                <p:cTn id="1252" presetID="1" presetClass="entr" presetSubtype="0" fill="hold" grpId="1" nodeType="withEffect">
                                  <p:stCondLst>
                                    <p:cond delay="0"/>
                                  </p:stCondLst>
                                  <p:childTnLst>
                                    <p:set>
                                      <p:cBhvr>
                                        <p:cTn id="1253" dur="1" fill="hold">
                                          <p:stCondLst>
                                            <p:cond delay="0"/>
                                          </p:stCondLst>
                                        </p:cTn>
                                        <p:tgtEl>
                                          <p:spTgt spid="73"/>
                                        </p:tgtEl>
                                        <p:attrNameLst>
                                          <p:attrName>style.visibility</p:attrName>
                                        </p:attrNameLst>
                                      </p:cBhvr>
                                      <p:to>
                                        <p:strVal val="visible"/>
                                      </p:to>
                                    </p:set>
                                  </p:childTnLst>
                                </p:cTn>
                              </p:par>
                              <p:par>
                                <p:cTn id="1254" presetID="1" presetClass="entr" presetSubtype="0" fill="hold" grpId="1" nodeType="withEffect">
                                  <p:stCondLst>
                                    <p:cond delay="0"/>
                                  </p:stCondLst>
                                  <p:childTnLst>
                                    <p:set>
                                      <p:cBhvr>
                                        <p:cTn id="1255" dur="1" fill="hold">
                                          <p:stCondLst>
                                            <p:cond delay="0"/>
                                          </p:stCondLst>
                                        </p:cTn>
                                        <p:tgtEl>
                                          <p:spTgt spid="74"/>
                                        </p:tgtEl>
                                        <p:attrNameLst>
                                          <p:attrName>style.visibility</p:attrName>
                                        </p:attrNameLst>
                                      </p:cBhvr>
                                      <p:to>
                                        <p:strVal val="visible"/>
                                      </p:to>
                                    </p:set>
                                  </p:childTnLst>
                                </p:cTn>
                              </p:par>
                              <p:par>
                                <p:cTn id="1256" presetID="1" presetClass="entr" presetSubtype="0" fill="hold" grpId="1" nodeType="withEffect">
                                  <p:stCondLst>
                                    <p:cond delay="0"/>
                                  </p:stCondLst>
                                  <p:childTnLst>
                                    <p:set>
                                      <p:cBhvr>
                                        <p:cTn id="1257" dur="1" fill="hold">
                                          <p:stCondLst>
                                            <p:cond delay="0"/>
                                          </p:stCondLst>
                                        </p:cTn>
                                        <p:tgtEl>
                                          <p:spTgt spid="75"/>
                                        </p:tgtEl>
                                        <p:attrNameLst>
                                          <p:attrName>style.visibility</p:attrName>
                                        </p:attrNameLst>
                                      </p:cBhvr>
                                      <p:to>
                                        <p:strVal val="visible"/>
                                      </p:to>
                                    </p:set>
                                  </p:childTnLst>
                                </p:cTn>
                              </p:par>
                              <p:par>
                                <p:cTn id="1258" presetID="1" presetClass="entr" presetSubtype="0" fill="hold" grpId="1" nodeType="withEffect">
                                  <p:stCondLst>
                                    <p:cond delay="0"/>
                                  </p:stCondLst>
                                  <p:childTnLst>
                                    <p:set>
                                      <p:cBhvr>
                                        <p:cTn id="1259" dur="1" fill="hold">
                                          <p:stCondLst>
                                            <p:cond delay="0"/>
                                          </p:stCondLst>
                                        </p:cTn>
                                        <p:tgtEl>
                                          <p:spTgt spid="76"/>
                                        </p:tgtEl>
                                        <p:attrNameLst>
                                          <p:attrName>style.visibility</p:attrName>
                                        </p:attrNameLst>
                                      </p:cBhvr>
                                      <p:to>
                                        <p:strVal val="visible"/>
                                      </p:to>
                                    </p:set>
                                  </p:childTnLst>
                                </p:cTn>
                              </p:par>
                              <p:par>
                                <p:cTn id="1260" presetID="1" presetClass="entr" presetSubtype="0" fill="hold" grpId="1" nodeType="withEffect">
                                  <p:stCondLst>
                                    <p:cond delay="0"/>
                                  </p:stCondLst>
                                  <p:childTnLst>
                                    <p:set>
                                      <p:cBhvr>
                                        <p:cTn id="1261" dur="1" fill="hold">
                                          <p:stCondLst>
                                            <p:cond delay="0"/>
                                          </p:stCondLst>
                                        </p:cTn>
                                        <p:tgtEl>
                                          <p:spTgt spid="77"/>
                                        </p:tgtEl>
                                        <p:attrNameLst>
                                          <p:attrName>style.visibility</p:attrName>
                                        </p:attrNameLst>
                                      </p:cBhvr>
                                      <p:to>
                                        <p:strVal val="visible"/>
                                      </p:to>
                                    </p:set>
                                  </p:childTnLst>
                                </p:cTn>
                              </p:par>
                              <p:par>
                                <p:cTn id="1262" presetID="1" presetClass="entr" presetSubtype="0" fill="hold" grpId="1" nodeType="withEffect">
                                  <p:stCondLst>
                                    <p:cond delay="0"/>
                                  </p:stCondLst>
                                  <p:childTnLst>
                                    <p:set>
                                      <p:cBhvr>
                                        <p:cTn id="1263" dur="1" fill="hold">
                                          <p:stCondLst>
                                            <p:cond delay="0"/>
                                          </p:stCondLst>
                                        </p:cTn>
                                        <p:tgtEl>
                                          <p:spTgt spid="78"/>
                                        </p:tgtEl>
                                        <p:attrNameLst>
                                          <p:attrName>style.visibility</p:attrName>
                                        </p:attrNameLst>
                                      </p:cBhvr>
                                      <p:to>
                                        <p:strVal val="visible"/>
                                      </p:to>
                                    </p:set>
                                  </p:childTnLst>
                                </p:cTn>
                              </p:par>
                              <p:par>
                                <p:cTn id="1264" presetID="1" presetClass="entr" presetSubtype="0" fill="hold" grpId="1" nodeType="withEffect">
                                  <p:stCondLst>
                                    <p:cond delay="0"/>
                                  </p:stCondLst>
                                  <p:childTnLst>
                                    <p:set>
                                      <p:cBhvr>
                                        <p:cTn id="1265" dur="1" fill="hold">
                                          <p:stCondLst>
                                            <p:cond delay="0"/>
                                          </p:stCondLst>
                                        </p:cTn>
                                        <p:tgtEl>
                                          <p:spTgt spid="79"/>
                                        </p:tgtEl>
                                        <p:attrNameLst>
                                          <p:attrName>style.visibility</p:attrName>
                                        </p:attrNameLst>
                                      </p:cBhvr>
                                      <p:to>
                                        <p:strVal val="visible"/>
                                      </p:to>
                                    </p:set>
                                  </p:childTnLst>
                                </p:cTn>
                              </p:par>
                              <p:par>
                                <p:cTn id="1266" presetID="1" presetClass="entr" presetSubtype="0" fill="hold" grpId="1" nodeType="withEffect">
                                  <p:stCondLst>
                                    <p:cond delay="0"/>
                                  </p:stCondLst>
                                  <p:childTnLst>
                                    <p:set>
                                      <p:cBhvr>
                                        <p:cTn id="1267" dur="1" fill="hold">
                                          <p:stCondLst>
                                            <p:cond delay="0"/>
                                          </p:stCondLst>
                                        </p:cTn>
                                        <p:tgtEl>
                                          <p:spTgt spid="80"/>
                                        </p:tgtEl>
                                        <p:attrNameLst>
                                          <p:attrName>style.visibility</p:attrName>
                                        </p:attrNameLst>
                                      </p:cBhvr>
                                      <p:to>
                                        <p:strVal val="visible"/>
                                      </p:to>
                                    </p:set>
                                  </p:childTnLst>
                                </p:cTn>
                              </p:par>
                              <p:par>
                                <p:cTn id="1268" presetID="1" presetClass="entr" presetSubtype="0" fill="hold" grpId="1" nodeType="withEffect">
                                  <p:stCondLst>
                                    <p:cond delay="0"/>
                                  </p:stCondLst>
                                  <p:childTnLst>
                                    <p:set>
                                      <p:cBhvr>
                                        <p:cTn id="1269" dur="1" fill="hold">
                                          <p:stCondLst>
                                            <p:cond delay="0"/>
                                          </p:stCondLst>
                                        </p:cTn>
                                        <p:tgtEl>
                                          <p:spTgt spid="81"/>
                                        </p:tgtEl>
                                        <p:attrNameLst>
                                          <p:attrName>style.visibility</p:attrName>
                                        </p:attrNameLst>
                                      </p:cBhvr>
                                      <p:to>
                                        <p:strVal val="visible"/>
                                      </p:to>
                                    </p:set>
                                  </p:childTnLst>
                                </p:cTn>
                              </p:par>
                              <p:par>
                                <p:cTn id="1270" presetID="1" presetClass="entr" presetSubtype="0" fill="hold" grpId="1" nodeType="withEffect">
                                  <p:stCondLst>
                                    <p:cond delay="0"/>
                                  </p:stCondLst>
                                  <p:childTnLst>
                                    <p:set>
                                      <p:cBhvr>
                                        <p:cTn id="1271" dur="1" fill="hold">
                                          <p:stCondLst>
                                            <p:cond delay="0"/>
                                          </p:stCondLst>
                                        </p:cTn>
                                        <p:tgtEl>
                                          <p:spTgt spid="82"/>
                                        </p:tgtEl>
                                        <p:attrNameLst>
                                          <p:attrName>style.visibility</p:attrName>
                                        </p:attrNameLst>
                                      </p:cBhvr>
                                      <p:to>
                                        <p:strVal val="visible"/>
                                      </p:to>
                                    </p:set>
                                  </p:childTnLst>
                                </p:cTn>
                              </p:par>
                              <p:par>
                                <p:cTn id="1272" presetID="1" presetClass="entr" presetSubtype="0" fill="hold" grpId="1" nodeType="withEffect">
                                  <p:stCondLst>
                                    <p:cond delay="0"/>
                                  </p:stCondLst>
                                  <p:childTnLst>
                                    <p:set>
                                      <p:cBhvr>
                                        <p:cTn id="1273" dur="1" fill="hold">
                                          <p:stCondLst>
                                            <p:cond delay="0"/>
                                          </p:stCondLst>
                                        </p:cTn>
                                        <p:tgtEl>
                                          <p:spTgt spid="6"/>
                                        </p:tgtEl>
                                        <p:attrNameLst>
                                          <p:attrName>style.visibility</p:attrName>
                                        </p:attrNameLst>
                                      </p:cBhvr>
                                      <p:to>
                                        <p:strVal val="visible"/>
                                      </p:to>
                                    </p:set>
                                  </p:childTnLst>
                                </p:cTn>
                              </p:par>
                              <p:par>
                                <p:cTn id="1274" presetID="1" presetClass="entr" presetSubtype="0" fill="hold" grpId="1" nodeType="withEffect">
                                  <p:stCondLst>
                                    <p:cond delay="0"/>
                                  </p:stCondLst>
                                  <p:childTnLst>
                                    <p:set>
                                      <p:cBhvr>
                                        <p:cTn id="1275" dur="1" fill="hold">
                                          <p:stCondLst>
                                            <p:cond delay="0"/>
                                          </p:stCondLst>
                                        </p:cTn>
                                        <p:tgtEl>
                                          <p:spTgt spid="7"/>
                                        </p:tgtEl>
                                        <p:attrNameLst>
                                          <p:attrName>style.visibility</p:attrName>
                                        </p:attrNameLst>
                                      </p:cBhvr>
                                      <p:to>
                                        <p:strVal val="visible"/>
                                      </p:to>
                                    </p:set>
                                  </p:childTnLst>
                                </p:cTn>
                              </p:par>
                              <p:par>
                                <p:cTn id="1276" presetID="1" presetClass="entr" presetSubtype="0" fill="hold" grpId="1" nodeType="withEffect">
                                  <p:stCondLst>
                                    <p:cond delay="0"/>
                                  </p:stCondLst>
                                  <p:childTnLst>
                                    <p:set>
                                      <p:cBhvr>
                                        <p:cTn id="1277" dur="1" fill="hold">
                                          <p:stCondLst>
                                            <p:cond delay="0"/>
                                          </p:stCondLst>
                                        </p:cTn>
                                        <p:tgtEl>
                                          <p:spTgt spid="8"/>
                                        </p:tgtEl>
                                        <p:attrNameLst>
                                          <p:attrName>style.visibility</p:attrName>
                                        </p:attrNameLst>
                                      </p:cBhvr>
                                      <p:to>
                                        <p:strVal val="visible"/>
                                      </p:to>
                                    </p:set>
                                  </p:childTnLst>
                                </p:cTn>
                              </p:par>
                              <p:par>
                                <p:cTn id="1278" presetID="1" presetClass="entr" presetSubtype="0" fill="hold" grpId="1" nodeType="withEffect">
                                  <p:stCondLst>
                                    <p:cond delay="0"/>
                                  </p:stCondLst>
                                  <p:childTnLst>
                                    <p:set>
                                      <p:cBhvr>
                                        <p:cTn id="1279" dur="1" fill="hold">
                                          <p:stCondLst>
                                            <p:cond delay="0"/>
                                          </p:stCondLst>
                                        </p:cTn>
                                        <p:tgtEl>
                                          <p:spTgt spid="12"/>
                                        </p:tgtEl>
                                        <p:attrNameLst>
                                          <p:attrName>style.visibility</p:attrName>
                                        </p:attrNameLst>
                                      </p:cBhvr>
                                      <p:to>
                                        <p:strVal val="visible"/>
                                      </p:to>
                                    </p:set>
                                  </p:childTnLst>
                                </p:cTn>
                              </p:par>
                              <p:par>
                                <p:cTn id="1280" presetID="1" presetClass="entr" presetSubtype="0" fill="hold" grpId="1" nodeType="withEffect">
                                  <p:stCondLst>
                                    <p:cond delay="0"/>
                                  </p:stCondLst>
                                  <p:childTnLst>
                                    <p:set>
                                      <p:cBhvr>
                                        <p:cTn id="1281" dur="1" fill="hold">
                                          <p:stCondLst>
                                            <p:cond delay="0"/>
                                          </p:stCondLst>
                                        </p:cTn>
                                        <p:tgtEl>
                                          <p:spTgt spid="13"/>
                                        </p:tgtEl>
                                        <p:attrNameLst>
                                          <p:attrName>style.visibility</p:attrName>
                                        </p:attrNameLst>
                                      </p:cBhvr>
                                      <p:to>
                                        <p:strVal val="visible"/>
                                      </p:to>
                                    </p:set>
                                  </p:childTnLst>
                                </p:cTn>
                              </p:par>
                              <p:par>
                                <p:cTn id="1282" presetID="1" presetClass="entr" presetSubtype="0" fill="hold" grpId="1" nodeType="withEffect">
                                  <p:stCondLst>
                                    <p:cond delay="0"/>
                                  </p:stCondLst>
                                  <p:childTnLst>
                                    <p:set>
                                      <p:cBhvr>
                                        <p:cTn id="1283" dur="1" fill="hold">
                                          <p:stCondLst>
                                            <p:cond delay="0"/>
                                          </p:stCondLst>
                                        </p:cTn>
                                        <p:tgtEl>
                                          <p:spTgt spid="14"/>
                                        </p:tgtEl>
                                        <p:attrNameLst>
                                          <p:attrName>style.visibility</p:attrName>
                                        </p:attrNameLst>
                                      </p:cBhvr>
                                      <p:to>
                                        <p:strVal val="visible"/>
                                      </p:to>
                                    </p:set>
                                  </p:childTnLst>
                                </p:cTn>
                              </p:par>
                              <p:par>
                                <p:cTn id="1284" presetID="1" presetClass="entr" presetSubtype="0" fill="hold" grpId="1" nodeType="withEffect">
                                  <p:stCondLst>
                                    <p:cond delay="0"/>
                                  </p:stCondLst>
                                  <p:childTnLst>
                                    <p:set>
                                      <p:cBhvr>
                                        <p:cTn id="1285" dur="1" fill="hold">
                                          <p:stCondLst>
                                            <p:cond delay="0"/>
                                          </p:stCondLst>
                                        </p:cTn>
                                        <p:tgtEl>
                                          <p:spTgt spid="15"/>
                                        </p:tgtEl>
                                        <p:attrNameLst>
                                          <p:attrName>style.visibility</p:attrName>
                                        </p:attrNameLst>
                                      </p:cBhvr>
                                      <p:to>
                                        <p:strVal val="visible"/>
                                      </p:to>
                                    </p:set>
                                  </p:childTnLst>
                                </p:cTn>
                              </p:par>
                              <p:par>
                                <p:cTn id="1286" presetID="1" presetClass="entr" presetSubtype="0" fill="hold" grpId="1" nodeType="withEffect">
                                  <p:stCondLst>
                                    <p:cond delay="0"/>
                                  </p:stCondLst>
                                  <p:childTnLst>
                                    <p:set>
                                      <p:cBhvr>
                                        <p:cTn id="1287" dur="1" fill="hold">
                                          <p:stCondLst>
                                            <p:cond delay="0"/>
                                          </p:stCondLst>
                                        </p:cTn>
                                        <p:tgtEl>
                                          <p:spTgt spid="16"/>
                                        </p:tgtEl>
                                        <p:attrNameLst>
                                          <p:attrName>style.visibility</p:attrName>
                                        </p:attrNameLst>
                                      </p:cBhvr>
                                      <p:to>
                                        <p:strVal val="visible"/>
                                      </p:to>
                                    </p:set>
                                  </p:childTnLst>
                                </p:cTn>
                              </p:par>
                              <p:par>
                                <p:cTn id="1288" presetID="1" presetClass="entr" presetSubtype="0" fill="hold" grpId="1" nodeType="withEffect">
                                  <p:stCondLst>
                                    <p:cond delay="0"/>
                                  </p:stCondLst>
                                  <p:childTnLst>
                                    <p:set>
                                      <p:cBhvr>
                                        <p:cTn id="1289" dur="1" fill="hold">
                                          <p:stCondLst>
                                            <p:cond delay="0"/>
                                          </p:stCondLst>
                                        </p:cTn>
                                        <p:tgtEl>
                                          <p:spTgt spid="17"/>
                                        </p:tgtEl>
                                        <p:attrNameLst>
                                          <p:attrName>style.visibility</p:attrName>
                                        </p:attrNameLst>
                                      </p:cBhvr>
                                      <p:to>
                                        <p:strVal val="visible"/>
                                      </p:to>
                                    </p:set>
                                  </p:childTnLst>
                                </p:cTn>
                              </p:par>
                              <p:par>
                                <p:cTn id="1290" presetID="1" presetClass="entr" presetSubtype="0" fill="hold" grpId="1" nodeType="withEffect">
                                  <p:stCondLst>
                                    <p:cond delay="0"/>
                                  </p:stCondLst>
                                  <p:childTnLst>
                                    <p:set>
                                      <p:cBhvr>
                                        <p:cTn id="1291" dur="1" fill="hold">
                                          <p:stCondLst>
                                            <p:cond delay="0"/>
                                          </p:stCondLst>
                                        </p:cTn>
                                        <p:tgtEl>
                                          <p:spTgt spid="18"/>
                                        </p:tgtEl>
                                        <p:attrNameLst>
                                          <p:attrName>style.visibility</p:attrName>
                                        </p:attrNameLst>
                                      </p:cBhvr>
                                      <p:to>
                                        <p:strVal val="visible"/>
                                      </p:to>
                                    </p:set>
                                  </p:childTnLst>
                                </p:cTn>
                              </p:par>
                              <p:par>
                                <p:cTn id="1292" presetID="1" presetClass="entr" presetSubtype="0" fill="hold" grpId="1" nodeType="withEffect">
                                  <p:stCondLst>
                                    <p:cond delay="0"/>
                                  </p:stCondLst>
                                  <p:childTnLst>
                                    <p:set>
                                      <p:cBhvr>
                                        <p:cTn id="1293" dur="1" fill="hold">
                                          <p:stCondLst>
                                            <p:cond delay="0"/>
                                          </p:stCondLst>
                                        </p:cTn>
                                        <p:tgtEl>
                                          <p:spTgt spid="19"/>
                                        </p:tgtEl>
                                        <p:attrNameLst>
                                          <p:attrName>style.visibility</p:attrName>
                                        </p:attrNameLst>
                                      </p:cBhvr>
                                      <p:to>
                                        <p:strVal val="visible"/>
                                      </p:to>
                                    </p:set>
                                  </p:childTnLst>
                                </p:cTn>
                              </p:par>
                              <p:par>
                                <p:cTn id="1294" presetID="1" presetClass="entr" presetSubtype="0" fill="hold" grpId="1" nodeType="withEffect">
                                  <p:stCondLst>
                                    <p:cond delay="0"/>
                                  </p:stCondLst>
                                  <p:childTnLst>
                                    <p:set>
                                      <p:cBhvr>
                                        <p:cTn id="1295" dur="1" fill="hold">
                                          <p:stCondLst>
                                            <p:cond delay="0"/>
                                          </p:stCondLst>
                                        </p:cTn>
                                        <p:tgtEl>
                                          <p:spTgt spid="20"/>
                                        </p:tgtEl>
                                        <p:attrNameLst>
                                          <p:attrName>style.visibility</p:attrName>
                                        </p:attrNameLst>
                                      </p:cBhvr>
                                      <p:to>
                                        <p:strVal val="visible"/>
                                      </p:to>
                                    </p:set>
                                  </p:childTnLst>
                                </p:cTn>
                              </p:par>
                              <p:par>
                                <p:cTn id="1296" presetID="1" presetClass="entr" presetSubtype="0" fill="hold" grpId="1" nodeType="withEffect">
                                  <p:stCondLst>
                                    <p:cond delay="0"/>
                                  </p:stCondLst>
                                  <p:childTnLst>
                                    <p:set>
                                      <p:cBhvr>
                                        <p:cTn id="1297" dur="1" fill="hold">
                                          <p:stCondLst>
                                            <p:cond delay="0"/>
                                          </p:stCondLst>
                                        </p:cTn>
                                        <p:tgtEl>
                                          <p:spTgt spid="21"/>
                                        </p:tgtEl>
                                        <p:attrNameLst>
                                          <p:attrName>style.visibility</p:attrName>
                                        </p:attrNameLst>
                                      </p:cBhvr>
                                      <p:to>
                                        <p:strVal val="visible"/>
                                      </p:to>
                                    </p:set>
                                  </p:childTnLst>
                                </p:cTn>
                              </p:par>
                              <p:par>
                                <p:cTn id="1298" presetID="1" presetClass="entr" presetSubtype="0" fill="hold" grpId="1" nodeType="withEffect">
                                  <p:stCondLst>
                                    <p:cond delay="0"/>
                                  </p:stCondLst>
                                  <p:childTnLst>
                                    <p:set>
                                      <p:cBhvr>
                                        <p:cTn id="1299" dur="1" fill="hold">
                                          <p:stCondLst>
                                            <p:cond delay="0"/>
                                          </p:stCondLst>
                                        </p:cTn>
                                        <p:tgtEl>
                                          <p:spTgt spid="22"/>
                                        </p:tgtEl>
                                        <p:attrNameLst>
                                          <p:attrName>style.visibility</p:attrName>
                                        </p:attrNameLst>
                                      </p:cBhvr>
                                      <p:to>
                                        <p:strVal val="visible"/>
                                      </p:to>
                                    </p:set>
                                  </p:childTnLst>
                                </p:cTn>
                              </p:par>
                              <p:par>
                                <p:cTn id="1300" presetID="1" presetClass="entr" presetSubtype="0" fill="hold" grpId="1" nodeType="withEffect">
                                  <p:stCondLst>
                                    <p:cond delay="0"/>
                                  </p:stCondLst>
                                  <p:childTnLst>
                                    <p:set>
                                      <p:cBhvr>
                                        <p:cTn id="1301" dur="1" fill="hold">
                                          <p:stCondLst>
                                            <p:cond delay="0"/>
                                          </p:stCondLst>
                                        </p:cTn>
                                        <p:tgtEl>
                                          <p:spTgt spid="23"/>
                                        </p:tgtEl>
                                        <p:attrNameLst>
                                          <p:attrName>style.visibility</p:attrName>
                                        </p:attrNameLst>
                                      </p:cBhvr>
                                      <p:to>
                                        <p:strVal val="visible"/>
                                      </p:to>
                                    </p:set>
                                  </p:childTnLst>
                                </p:cTn>
                              </p:par>
                              <p:par>
                                <p:cTn id="1302" presetID="1" presetClass="entr" presetSubtype="0" fill="hold" grpId="1" nodeType="withEffect">
                                  <p:stCondLst>
                                    <p:cond delay="0"/>
                                  </p:stCondLst>
                                  <p:childTnLst>
                                    <p:set>
                                      <p:cBhvr>
                                        <p:cTn id="1303" dur="1" fill="hold">
                                          <p:stCondLst>
                                            <p:cond delay="0"/>
                                          </p:stCondLst>
                                        </p:cTn>
                                        <p:tgtEl>
                                          <p:spTgt spid="39"/>
                                        </p:tgtEl>
                                        <p:attrNameLst>
                                          <p:attrName>style.visibility</p:attrName>
                                        </p:attrNameLst>
                                      </p:cBhvr>
                                      <p:to>
                                        <p:strVal val="visible"/>
                                      </p:to>
                                    </p:set>
                                  </p:childTnLst>
                                </p:cTn>
                              </p:par>
                              <p:par>
                                <p:cTn id="1304" presetID="1" presetClass="entr" presetSubtype="0" fill="hold" grpId="1" nodeType="withEffect">
                                  <p:stCondLst>
                                    <p:cond delay="0"/>
                                  </p:stCondLst>
                                  <p:childTnLst>
                                    <p:set>
                                      <p:cBhvr>
                                        <p:cTn id="1305" dur="1" fill="hold">
                                          <p:stCondLst>
                                            <p:cond delay="0"/>
                                          </p:stCondLst>
                                        </p:cTn>
                                        <p:tgtEl>
                                          <p:spTgt spid="40"/>
                                        </p:tgtEl>
                                        <p:attrNameLst>
                                          <p:attrName>style.visibility</p:attrName>
                                        </p:attrNameLst>
                                      </p:cBhvr>
                                      <p:to>
                                        <p:strVal val="visible"/>
                                      </p:to>
                                    </p:set>
                                  </p:childTnLst>
                                </p:cTn>
                              </p:par>
                              <p:par>
                                <p:cTn id="1306" presetID="1" presetClass="entr" presetSubtype="0" fill="hold" grpId="1" nodeType="withEffect">
                                  <p:stCondLst>
                                    <p:cond delay="0"/>
                                  </p:stCondLst>
                                  <p:childTnLst>
                                    <p:set>
                                      <p:cBhvr>
                                        <p:cTn id="1307" dur="1" fill="hold">
                                          <p:stCondLst>
                                            <p:cond delay="0"/>
                                          </p:stCondLst>
                                        </p:cTn>
                                        <p:tgtEl>
                                          <p:spTgt spid="41"/>
                                        </p:tgtEl>
                                        <p:attrNameLst>
                                          <p:attrName>style.visibility</p:attrName>
                                        </p:attrNameLst>
                                      </p:cBhvr>
                                      <p:to>
                                        <p:strVal val="visible"/>
                                      </p:to>
                                    </p:set>
                                  </p:childTnLst>
                                </p:cTn>
                              </p:par>
                            </p:childTnLst>
                          </p:cTn>
                        </p:par>
                      </p:childTnLst>
                    </p:cTn>
                  </p:par>
                </p:childTnLst>
              </p:cTn>
              <p:nextCondLst>
                <p:cond evt="onClick" delay="0">
                  <p:tgtEl>
                    <p:spTgt spid="9"/>
                  </p:tgtEl>
                </p:cond>
              </p:nextCondLst>
            </p:seq>
          </p:childTnLst>
        </p:cTn>
      </p:par>
    </p:tnLst>
    <p:bldLst>
      <p:bldP spid="6" grpId="0" animBg="1"/>
      <p:bldP spid="6" grpId="1" animBg="1"/>
      <p:bldP spid="6" grpId="2" animBg="1"/>
      <p:bldP spid="7" grpId="0" animBg="1"/>
      <p:bldP spid="7" grpId="1" animBg="1"/>
      <p:bldP spid="7" grpId="2" animBg="1"/>
      <p:bldP spid="8" grpId="0" animBg="1"/>
      <p:bldP spid="8" grpId="1" animBg="1"/>
      <p:bldP spid="8" grpId="2" animBg="1"/>
      <p:bldP spid="12" grpId="0" animBg="1"/>
      <p:bldP spid="12" grpId="1" animBg="1"/>
      <p:bldP spid="12" grpId="2" animBg="1"/>
      <p:bldP spid="13" grpId="0" animBg="1"/>
      <p:bldP spid="13" grpId="1" animBg="1"/>
      <p:bldP spid="13" grpId="2" animBg="1"/>
      <p:bldP spid="14" grpId="0" animBg="1"/>
      <p:bldP spid="14" grpId="1" animBg="1"/>
      <p:bldP spid="14" grpId="2" animBg="1"/>
      <p:bldP spid="15" grpId="0" animBg="1"/>
      <p:bldP spid="15" grpId="1" animBg="1"/>
      <p:bldP spid="15" grpId="2"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20" grpId="0" animBg="1"/>
      <p:bldP spid="20" grpId="1" animBg="1"/>
      <p:bldP spid="20" grpId="2" animBg="1"/>
      <p:bldP spid="21" grpId="0" animBg="1"/>
      <p:bldP spid="21" grpId="1" animBg="1"/>
      <p:bldP spid="21" grpId="2" animBg="1"/>
      <p:bldP spid="22" grpId="0" animBg="1"/>
      <p:bldP spid="22" grpId="1" animBg="1"/>
      <p:bldP spid="22" grpId="2" animBg="1"/>
      <p:bldP spid="23" grpId="0" animBg="1"/>
      <p:bldP spid="23" grpId="1" animBg="1"/>
      <p:bldP spid="23" grpId="2" animBg="1"/>
      <p:bldP spid="39" grpId="0" animBg="1"/>
      <p:bldP spid="39" grpId="1" animBg="1"/>
      <p:bldP spid="39" grpId="2" animBg="1"/>
      <p:bldP spid="40" grpId="0" animBg="1"/>
      <p:bldP spid="40" grpId="1" animBg="1"/>
      <p:bldP spid="40" grpId="2" animBg="1"/>
      <p:bldP spid="41" grpId="0" animBg="1"/>
      <p:bldP spid="41" grpId="1" animBg="1"/>
      <p:bldP spid="41" grpId="2" animBg="1"/>
      <p:bldP spid="42" grpId="0" animBg="1"/>
      <p:bldP spid="42" grpId="1" animBg="1"/>
      <p:bldP spid="42" grpId="2" animBg="1"/>
      <p:bldP spid="43" grpId="0" animBg="1"/>
      <p:bldP spid="43" grpId="1" animBg="1"/>
      <p:bldP spid="43" grpId="2" animBg="1"/>
      <p:bldP spid="44" grpId="0" animBg="1"/>
      <p:bldP spid="44" grpId="1" animBg="1"/>
      <p:bldP spid="44" grpId="2" animBg="1"/>
      <p:bldP spid="45" grpId="0" animBg="1"/>
      <p:bldP spid="45" grpId="1" animBg="1"/>
      <p:bldP spid="45" grpId="2" animBg="1"/>
      <p:bldP spid="46" grpId="0" animBg="1"/>
      <p:bldP spid="46" grpId="1" animBg="1"/>
      <p:bldP spid="46" grpId="2" animBg="1"/>
      <p:bldP spid="47" grpId="0" animBg="1"/>
      <p:bldP spid="47" grpId="1" animBg="1"/>
      <p:bldP spid="47" grpId="2" animBg="1"/>
      <p:bldP spid="48" grpId="0" animBg="1"/>
      <p:bldP spid="48" grpId="1" animBg="1"/>
      <p:bldP spid="48" grpId="2" animBg="1"/>
      <p:bldP spid="49" grpId="0" animBg="1"/>
      <p:bldP spid="49" grpId="1" animBg="1"/>
      <p:bldP spid="49" grpId="2" animBg="1"/>
      <p:bldP spid="50" grpId="0" animBg="1"/>
      <p:bldP spid="50" grpId="1" animBg="1"/>
      <p:bldP spid="50" grpId="2" animBg="1"/>
      <p:bldP spid="51" grpId="0" animBg="1"/>
      <p:bldP spid="51" grpId="1" animBg="1"/>
      <p:bldP spid="51" grpId="2" animBg="1"/>
      <p:bldP spid="52" grpId="0" animBg="1"/>
      <p:bldP spid="52" grpId="1" animBg="1"/>
      <p:bldP spid="52" grpId="2" animBg="1"/>
      <p:bldP spid="53" grpId="0" animBg="1"/>
      <p:bldP spid="53" grpId="1" animBg="1"/>
      <p:bldP spid="53" grpId="2" animBg="1"/>
      <p:bldP spid="54" grpId="0" animBg="1"/>
      <p:bldP spid="54" grpId="1" animBg="1"/>
      <p:bldP spid="54" grpId="2" animBg="1"/>
      <p:bldP spid="55" grpId="0" animBg="1"/>
      <p:bldP spid="55" grpId="1" animBg="1"/>
      <p:bldP spid="55" grpId="2" animBg="1"/>
      <p:bldP spid="56" grpId="0" animBg="1"/>
      <p:bldP spid="56" grpId="1" animBg="1"/>
      <p:bldP spid="56" grpId="2" animBg="1"/>
      <p:bldP spid="57" grpId="0" animBg="1"/>
      <p:bldP spid="57" grpId="1" animBg="1"/>
      <p:bldP spid="57" grpId="2" animBg="1"/>
      <p:bldP spid="58" grpId="0" animBg="1"/>
      <p:bldP spid="58" grpId="1" animBg="1"/>
      <p:bldP spid="58" grpId="2" animBg="1"/>
      <p:bldP spid="59" grpId="0" animBg="1"/>
      <p:bldP spid="59" grpId="1" animBg="1"/>
      <p:bldP spid="59" grpId="2" animBg="1"/>
      <p:bldP spid="60" grpId="0" animBg="1"/>
      <p:bldP spid="60" grpId="1" animBg="1"/>
      <p:bldP spid="60" grpId="2" animBg="1"/>
      <p:bldP spid="61" grpId="0" animBg="1"/>
      <p:bldP spid="61" grpId="1" animBg="1"/>
      <p:bldP spid="61" grpId="2" animBg="1"/>
      <p:bldP spid="62" grpId="0" animBg="1"/>
      <p:bldP spid="62" grpId="1" animBg="1"/>
      <p:bldP spid="62" grpId="2" animBg="1"/>
      <p:bldP spid="63" grpId="0" animBg="1"/>
      <p:bldP spid="63" grpId="1" animBg="1"/>
      <p:bldP spid="63" grpId="2" animBg="1"/>
      <p:bldP spid="64" grpId="0" animBg="1"/>
      <p:bldP spid="64" grpId="1" animBg="1"/>
      <p:bldP spid="64" grpId="2" animBg="1"/>
      <p:bldP spid="65" grpId="0" animBg="1"/>
      <p:bldP spid="65" grpId="1" animBg="1"/>
      <p:bldP spid="65" grpId="2" animBg="1"/>
      <p:bldP spid="66" grpId="0" animBg="1"/>
      <p:bldP spid="66" grpId="1" animBg="1"/>
      <p:bldP spid="66" grpId="2" animBg="1"/>
      <p:bldP spid="67" grpId="0" animBg="1"/>
      <p:bldP spid="67" grpId="1" animBg="1"/>
      <p:bldP spid="67" grpId="2" animBg="1"/>
      <p:bldP spid="68" grpId="0" animBg="1"/>
      <p:bldP spid="68" grpId="1" animBg="1"/>
      <p:bldP spid="68" grpId="2" animBg="1"/>
      <p:bldP spid="69" grpId="0" animBg="1"/>
      <p:bldP spid="69" grpId="1" animBg="1"/>
      <p:bldP spid="69" grpId="2" animBg="1"/>
      <p:bldP spid="70" grpId="0" animBg="1"/>
      <p:bldP spid="70" grpId="1" animBg="1"/>
      <p:bldP spid="70" grpId="2" animBg="1"/>
      <p:bldP spid="71" grpId="0" animBg="1"/>
      <p:bldP spid="71" grpId="1" animBg="1"/>
      <p:bldP spid="71" grpId="2" animBg="1"/>
      <p:bldP spid="72" grpId="0" animBg="1"/>
      <p:bldP spid="72" grpId="1" animBg="1"/>
      <p:bldP spid="72" grpId="2" animBg="1"/>
      <p:bldP spid="73" grpId="0" animBg="1"/>
      <p:bldP spid="73" grpId="1" animBg="1"/>
      <p:bldP spid="73" grpId="2" animBg="1"/>
      <p:bldP spid="74" grpId="0" animBg="1"/>
      <p:bldP spid="74" grpId="1" animBg="1"/>
      <p:bldP spid="74" grpId="2" animBg="1"/>
      <p:bldP spid="75" grpId="0" animBg="1"/>
      <p:bldP spid="75" grpId="1" animBg="1"/>
      <p:bldP spid="75" grpId="2" animBg="1"/>
      <p:bldP spid="76" grpId="0" animBg="1"/>
      <p:bldP spid="76" grpId="1" animBg="1"/>
      <p:bldP spid="76" grpId="2" animBg="1"/>
      <p:bldP spid="77" grpId="0" animBg="1"/>
      <p:bldP spid="77" grpId="1" animBg="1"/>
      <p:bldP spid="77" grpId="2" animBg="1"/>
      <p:bldP spid="78" grpId="0" animBg="1"/>
      <p:bldP spid="78" grpId="1" animBg="1"/>
      <p:bldP spid="78" grpId="2" animBg="1"/>
      <p:bldP spid="79" grpId="0" animBg="1"/>
      <p:bldP spid="79" grpId="1" animBg="1"/>
      <p:bldP spid="79" grpId="2" animBg="1"/>
      <p:bldP spid="80" grpId="0" animBg="1"/>
      <p:bldP spid="80" grpId="1" animBg="1"/>
      <p:bldP spid="80" grpId="2" animBg="1"/>
      <p:bldP spid="81" grpId="0" animBg="1"/>
      <p:bldP spid="81" grpId="1" animBg="1"/>
      <p:bldP spid="81" grpId="2" animBg="1"/>
      <p:bldP spid="82" grpId="0" animBg="1"/>
      <p:bldP spid="82" grpId="1" animBg="1"/>
      <p:bldP spid="82" grpId="2" animBg="1"/>
      <p:bldP spid="83" grpId="0" animBg="1"/>
      <p:bldP spid="83" grpId="1" animBg="1"/>
      <p:bldP spid="83" grpId="2" animBg="1"/>
      <p:bldP spid="84" grpId="0" animBg="1"/>
      <p:bldP spid="84" grpId="1" animBg="1"/>
      <p:bldP spid="84" grpId="2" animBg="1"/>
      <p:bldP spid="85" grpId="0" animBg="1"/>
      <p:bldP spid="85" grpId="1" animBg="1"/>
      <p:bldP spid="85" grpId="2" animBg="1"/>
      <p:bldP spid="86" grpId="0" animBg="1"/>
      <p:bldP spid="86" grpId="1" animBg="1"/>
      <p:bldP spid="86" grpId="2" animBg="1"/>
      <p:bldP spid="87" grpId="0" animBg="1"/>
      <p:bldP spid="87" grpId="1" animBg="1"/>
      <p:bldP spid="87" grpId="2" animBg="1"/>
      <p:bldP spid="88" grpId="0" animBg="1"/>
      <p:bldP spid="88" grpId="1" animBg="1"/>
      <p:bldP spid="88" grpId="2" animBg="1"/>
      <p:bldP spid="89" grpId="0" animBg="1"/>
      <p:bldP spid="89" grpId="1" animBg="1"/>
      <p:bldP spid="89" grpId="2" animBg="1"/>
      <p:bldP spid="90" grpId="0" animBg="1"/>
      <p:bldP spid="90" grpId="1" animBg="1"/>
      <p:bldP spid="90" grpId="2" animBg="1"/>
      <p:bldP spid="91" grpId="0" animBg="1"/>
      <p:bldP spid="91" grpId="1" animBg="1"/>
      <p:bldP spid="91" grpId="2" animBg="1"/>
      <p:bldP spid="92" grpId="0" animBg="1"/>
      <p:bldP spid="92" grpId="1" animBg="1"/>
      <p:bldP spid="92" grpId="2" animBg="1"/>
      <p:bldP spid="93" grpId="0" animBg="1"/>
      <p:bldP spid="93" grpId="1" animBg="1"/>
      <p:bldP spid="93" grpId="2" animBg="1"/>
      <p:bldP spid="94" grpId="0" animBg="1"/>
      <p:bldP spid="94" grpId="1" animBg="1"/>
      <p:bldP spid="94" grpId="2" animBg="1"/>
      <p:bldP spid="95" grpId="0" animBg="1"/>
      <p:bldP spid="95" grpId="1" animBg="1"/>
      <p:bldP spid="95" grpId="2" animBg="1"/>
      <p:bldP spid="96" grpId="0" animBg="1"/>
      <p:bldP spid="96" grpId="1" animBg="1"/>
      <p:bldP spid="96" grpId="2" animBg="1"/>
      <p:bldP spid="97" grpId="0" animBg="1"/>
      <p:bldP spid="97" grpId="1" animBg="1"/>
      <p:bldP spid="97" grpId="2" animBg="1"/>
      <p:bldP spid="98" grpId="0" animBg="1"/>
      <p:bldP spid="98" grpId="1" animBg="1"/>
      <p:bldP spid="98" grpId="2" animBg="1"/>
      <p:bldP spid="99" grpId="0" animBg="1"/>
      <p:bldP spid="99" grpId="1" animBg="1"/>
      <p:bldP spid="99" grpId="2" animBg="1"/>
      <p:bldP spid="100" grpId="0" animBg="1"/>
      <p:bldP spid="100" grpId="1" animBg="1"/>
      <p:bldP spid="100" grpId="2" animBg="1"/>
      <p:bldP spid="101" grpId="0" animBg="1"/>
      <p:bldP spid="101" grpId="1" animBg="1"/>
      <p:bldP spid="101" grpId="2" animBg="1"/>
      <p:bldP spid="102" grpId="0" animBg="1"/>
      <p:bldP spid="102" grpId="1" animBg="1"/>
      <p:bldP spid="102" grpId="2" animBg="1"/>
      <p:bldP spid="103" grpId="0" animBg="1"/>
      <p:bldP spid="103" grpId="1" animBg="1"/>
      <p:bldP spid="103" grpId="2" animBg="1"/>
      <p:bldP spid="104" grpId="0" animBg="1"/>
      <p:bldP spid="104" grpId="1" animBg="1"/>
      <p:bldP spid="104" grpId="2" animBg="1"/>
      <p:bldP spid="105" grpId="0" animBg="1"/>
      <p:bldP spid="105" grpId="1" animBg="1"/>
      <p:bldP spid="105" grpId="2" animBg="1"/>
      <p:bldP spid="106" grpId="0" animBg="1"/>
      <p:bldP spid="106" grpId="1" animBg="1"/>
      <p:bldP spid="106" grpId="2" animBg="1"/>
      <p:bldP spid="107" grpId="0" animBg="1"/>
      <p:bldP spid="107" grpId="1" animBg="1"/>
      <p:bldP spid="107" grpId="2" animBg="1"/>
      <p:bldP spid="108" grpId="0" animBg="1"/>
      <p:bldP spid="108" grpId="1" animBg="1"/>
      <p:bldP spid="108" grpId="2" animBg="1"/>
      <p:bldP spid="109" grpId="0" animBg="1"/>
      <p:bldP spid="109" grpId="1" animBg="1"/>
      <p:bldP spid="109" grpId="2" animBg="1"/>
      <p:bldP spid="110" grpId="0" animBg="1"/>
      <p:bldP spid="110" grpId="1" animBg="1"/>
      <p:bldP spid="110" grpId="2" animBg="1"/>
      <p:bldP spid="111" grpId="0" animBg="1"/>
      <p:bldP spid="111" grpId="1" animBg="1"/>
      <p:bldP spid="111" grpId="2" animBg="1"/>
      <p:bldP spid="112" grpId="0" animBg="1"/>
      <p:bldP spid="112" grpId="1" animBg="1"/>
      <p:bldP spid="112" grpId="2" animBg="1"/>
      <p:bldP spid="113" grpId="0" animBg="1"/>
      <p:bldP spid="113" grpId="1" animBg="1"/>
      <p:bldP spid="113" grpId="2" animBg="1"/>
      <p:bldP spid="114" grpId="0" animBg="1"/>
      <p:bldP spid="114" grpId="1" animBg="1"/>
      <p:bldP spid="114" grpId="2" animBg="1"/>
      <p:bldP spid="115" grpId="0" animBg="1"/>
      <p:bldP spid="115" grpId="1" animBg="1"/>
      <p:bldP spid="115" grpId="2" animBg="1"/>
      <p:bldP spid="116" grpId="0" animBg="1"/>
      <p:bldP spid="116" grpId="1" animBg="1"/>
      <p:bldP spid="116" grpId="2" animBg="1"/>
      <p:bldP spid="117" grpId="0" animBg="1"/>
      <p:bldP spid="117" grpId="1" animBg="1"/>
      <p:bldP spid="117" grpId="2" animBg="1"/>
      <p:bldP spid="118" grpId="0" animBg="1"/>
      <p:bldP spid="118" grpId="1" animBg="1"/>
      <p:bldP spid="118" grpId="2" animBg="1"/>
      <p:bldP spid="119" grpId="0" animBg="1"/>
      <p:bldP spid="119" grpId="1" animBg="1"/>
      <p:bldP spid="119" grpId="2" animBg="1"/>
      <p:bldP spid="120" grpId="0" animBg="1"/>
      <p:bldP spid="120" grpId="1" animBg="1"/>
      <p:bldP spid="120" grpId="2" animBg="1"/>
      <p:bldP spid="121" grpId="0" animBg="1"/>
      <p:bldP spid="121" grpId="1" animBg="1"/>
      <p:bldP spid="121" grpId="2" animBg="1"/>
      <p:bldP spid="122" grpId="0" animBg="1"/>
      <p:bldP spid="122" grpId="1" animBg="1"/>
      <p:bldP spid="122" grpId="2" animBg="1"/>
      <p:bldP spid="4" grpId="0" animBg="1"/>
      <p:bldP spid="4" grpId="1" animBg="1"/>
      <p:bldP spid="4" grpId="2"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A661EA-33FF-4C45-B23F-05E823DC5CC0}"/>
              </a:ext>
            </a:extLst>
          </p:cNvPr>
          <p:cNvSpPr>
            <a:spLocks noGrp="1"/>
          </p:cNvSpPr>
          <p:nvPr>
            <p:ph type="title"/>
          </p:nvPr>
        </p:nvSpPr>
        <p:spPr/>
        <p:txBody>
          <a:bodyPr/>
          <a:lstStyle/>
          <a:p>
            <a:r>
              <a:rPr lang="he-IL" dirty="0"/>
              <a:t>מהלך הצעה 2</a:t>
            </a:r>
          </a:p>
        </p:txBody>
      </p:sp>
      <p:sp>
        <p:nvSpPr>
          <p:cNvPr id="5" name="מציין מיקום תוכן 4">
            <a:extLst>
              <a:ext uri="{FF2B5EF4-FFF2-40B4-BE49-F238E27FC236}">
                <a16:creationId xmlns:a16="http://schemas.microsoft.com/office/drawing/2014/main" id="{D7EAB9FE-7DB3-4CA2-6B68-ACC954E6C1A8}"/>
              </a:ext>
            </a:extLst>
          </p:cNvPr>
          <p:cNvSpPr>
            <a:spLocks noGrp="1"/>
          </p:cNvSpPr>
          <p:nvPr>
            <p:ph sz="quarter" idx="14"/>
          </p:nvPr>
        </p:nvSpPr>
        <p:spPr/>
        <p:txBody>
          <a:bodyPr/>
          <a:lstStyle/>
          <a:p>
            <a:r>
              <a:rPr lang="he-IL" dirty="0"/>
              <a:t>עשרות</a:t>
            </a:r>
          </a:p>
        </p:txBody>
      </p:sp>
      <p:sp>
        <p:nvSpPr>
          <p:cNvPr id="3" name="כותרת 1">
            <a:extLst>
              <a:ext uri="{FF2B5EF4-FFF2-40B4-BE49-F238E27FC236}">
                <a16:creationId xmlns:a16="http://schemas.microsoft.com/office/drawing/2014/main" id="{88DA461D-3739-2010-74DC-38FA1360D32D}"/>
              </a:ext>
            </a:extLst>
          </p:cNvPr>
          <p:cNvSpPr txBox="1">
            <a:spLocks/>
          </p:cNvSpPr>
          <p:nvPr/>
        </p:nvSpPr>
        <p:spPr>
          <a:xfrm>
            <a:off x="1524001" y="951310"/>
            <a:ext cx="9143999" cy="1325563"/>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n-cs"/>
              </a:defRPr>
            </a:lvl1pPr>
          </a:lstStyle>
          <a:p>
            <a:endParaRPr lang="he-IL" sz="3000" b="1" dirty="0"/>
          </a:p>
        </p:txBody>
      </p:sp>
      <p:sp>
        <p:nvSpPr>
          <p:cNvPr id="9" name="תיבת טקסט 8">
            <a:extLst>
              <a:ext uri="{FF2B5EF4-FFF2-40B4-BE49-F238E27FC236}">
                <a16:creationId xmlns:a16="http://schemas.microsoft.com/office/drawing/2014/main" id="{25C3C146-B813-EFF3-B6E5-4F46C68B7515}"/>
              </a:ext>
            </a:extLst>
          </p:cNvPr>
          <p:cNvSpPr txBox="1"/>
          <p:nvPr/>
        </p:nvSpPr>
        <p:spPr>
          <a:xfrm>
            <a:off x="2180868" y="2267225"/>
            <a:ext cx="8204001" cy="4627805"/>
          </a:xfrm>
          <a:prstGeom prst="rect">
            <a:avLst/>
          </a:prstGeom>
          <a:noFill/>
        </p:spPr>
        <p:txBody>
          <a:bodyPr wrap="square">
            <a:spAutoFit/>
          </a:bodyPr>
          <a:lstStyle/>
          <a:p>
            <a:pPr>
              <a:lnSpc>
                <a:spcPct val="150000"/>
              </a:lnSpc>
            </a:pPr>
            <a:r>
              <a:rPr lang="he-IL" sz="2400" dirty="0"/>
              <a:t>מהלך השיעור עוסק בעשרות: </a:t>
            </a:r>
            <a:br>
              <a:rPr lang="en-US" sz="2400" dirty="0"/>
            </a:br>
            <a:r>
              <a:rPr lang="he-IL" sz="2400" dirty="0"/>
              <a:t>זיהוי עשרות שלמות בלוח המאה, ספירה בדילוגים קדימה ואחורה בעשרות שלמות, מיקום עשרות שלמות על ישר מספרים, והמחשה כמותית של מספרים שההפרש ביניהם הוא 10. כמו כן נעסוק במהלך השיעור בחיבור ובחיסור של עשרות שלמות. אמצעי ההמחשה שניעזר בו הוא לוח משובץ של 10</a:t>
            </a:r>
            <a:r>
              <a:rPr lang="en-US" sz="2400" dirty="0"/>
              <a:t>X</a:t>
            </a:r>
            <a:r>
              <a:rPr lang="he-IL" sz="2400" dirty="0"/>
              <a:t>10. כדאי לבקש מהילדים לצבוע משבצות בדף משובץ במחברת, במקביל לפעילות בשיעור, ובהמשך – כתרגול נוסף.</a:t>
            </a:r>
          </a:p>
          <a:p>
            <a:pPr>
              <a:lnSpc>
                <a:spcPct val="150000"/>
              </a:lnSpc>
            </a:pPr>
            <a:endParaRPr lang="he-IL" sz="2400" dirty="0"/>
          </a:p>
          <a:p>
            <a:pPr>
              <a:lnSpc>
                <a:spcPct val="150000"/>
              </a:lnSpc>
            </a:pPr>
            <a:endParaRPr lang="he-IL" sz="600" dirty="0">
              <a:solidFill>
                <a:srgbClr val="FF0000"/>
              </a:solidFill>
            </a:endParaRPr>
          </a:p>
        </p:txBody>
      </p:sp>
    </p:spTree>
    <p:extLst>
      <p:ext uri="{BB962C8B-B14F-4D97-AF65-F5344CB8AC3E}">
        <p14:creationId xmlns:p14="http://schemas.microsoft.com/office/powerpoint/2010/main" val="11920831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קבוצה 49">
            <a:extLst>
              <a:ext uri="{FF2B5EF4-FFF2-40B4-BE49-F238E27FC236}">
                <a16:creationId xmlns:a16="http://schemas.microsoft.com/office/drawing/2014/main" id="{AEC1A204-AE8A-110D-A685-B964C264EA08}"/>
              </a:ext>
            </a:extLst>
          </p:cNvPr>
          <p:cNvGrpSpPr/>
          <p:nvPr/>
        </p:nvGrpSpPr>
        <p:grpSpPr>
          <a:xfrm>
            <a:off x="5742084" y="2031133"/>
            <a:ext cx="1993433" cy="750332"/>
            <a:chOff x="6194315" y="2374827"/>
            <a:chExt cx="1993433" cy="750332"/>
          </a:xfrm>
        </p:grpSpPr>
        <p:grpSp>
          <p:nvGrpSpPr>
            <p:cNvPr id="31" name="קבוצה 30">
              <a:extLst>
                <a:ext uri="{FF2B5EF4-FFF2-40B4-BE49-F238E27FC236}">
                  <a16:creationId xmlns:a16="http://schemas.microsoft.com/office/drawing/2014/main" id="{86F02A30-4754-425C-B0FC-0FFE540A8EAB}"/>
                </a:ext>
              </a:extLst>
            </p:cNvPr>
            <p:cNvGrpSpPr/>
            <p:nvPr/>
          </p:nvGrpSpPr>
          <p:grpSpPr>
            <a:xfrm flipV="1">
              <a:off x="7008791" y="2393877"/>
              <a:ext cx="1178957" cy="731282"/>
              <a:chOff x="7084268" y="1844824"/>
              <a:chExt cx="1178957" cy="731282"/>
            </a:xfrm>
            <a:solidFill>
              <a:srgbClr val="7030A0"/>
            </a:solidFill>
          </p:grpSpPr>
          <p:pic>
            <p:nvPicPr>
              <p:cNvPr id="32" name="גרפיקה 31" descr="שינויים והתאמות">
                <a:extLst>
                  <a:ext uri="{FF2B5EF4-FFF2-40B4-BE49-F238E27FC236}">
                    <a16:creationId xmlns:a16="http://schemas.microsoft.com/office/drawing/2014/main" id="{2635561F-12BF-473D-86FD-56FF3B8FC9B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84368" y="1844824"/>
                <a:ext cx="369332" cy="369332"/>
              </a:xfrm>
              <a:prstGeom prst="rect">
                <a:avLst/>
              </a:prstGeom>
            </p:spPr>
          </p:pic>
          <p:pic>
            <p:nvPicPr>
              <p:cNvPr id="33" name="גרפיקה 32" descr="שינויים והתאמות">
                <a:extLst>
                  <a:ext uri="{FF2B5EF4-FFF2-40B4-BE49-F238E27FC236}">
                    <a16:creationId xmlns:a16="http://schemas.microsoft.com/office/drawing/2014/main" id="{2C139B7F-1A46-4DD3-8F7D-DDAABA93DC2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474793" y="1844824"/>
                <a:ext cx="369332" cy="369332"/>
              </a:xfrm>
              <a:prstGeom prst="rect">
                <a:avLst/>
              </a:prstGeom>
            </p:spPr>
          </p:pic>
          <p:pic>
            <p:nvPicPr>
              <p:cNvPr id="34" name="גרפיקה 33" descr="שינויים והתאמות">
                <a:extLst>
                  <a:ext uri="{FF2B5EF4-FFF2-40B4-BE49-F238E27FC236}">
                    <a16:creationId xmlns:a16="http://schemas.microsoft.com/office/drawing/2014/main" id="{4184D663-CFAA-4206-9E83-1095A6A0FB2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84268" y="1844824"/>
                <a:ext cx="369332" cy="369332"/>
              </a:xfrm>
              <a:prstGeom prst="rect">
                <a:avLst/>
              </a:prstGeom>
            </p:spPr>
          </p:pic>
          <p:pic>
            <p:nvPicPr>
              <p:cNvPr id="36" name="גרפיקה 35" descr="שינויים והתאמות">
                <a:extLst>
                  <a:ext uri="{FF2B5EF4-FFF2-40B4-BE49-F238E27FC236}">
                    <a16:creationId xmlns:a16="http://schemas.microsoft.com/office/drawing/2014/main" id="{CE17961D-5BFB-45BD-9453-EB7AD60E56E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484318" y="2206774"/>
                <a:ext cx="369332" cy="369332"/>
              </a:xfrm>
              <a:prstGeom prst="rect">
                <a:avLst/>
              </a:prstGeom>
            </p:spPr>
          </p:pic>
          <p:pic>
            <p:nvPicPr>
              <p:cNvPr id="37" name="גרפיקה 36" descr="שינויים והתאמות">
                <a:extLst>
                  <a:ext uri="{FF2B5EF4-FFF2-40B4-BE49-F238E27FC236}">
                    <a16:creationId xmlns:a16="http://schemas.microsoft.com/office/drawing/2014/main" id="{42BA0B30-A4A7-459A-AB0F-891B5304535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93893" y="2206774"/>
                <a:ext cx="369332" cy="369332"/>
              </a:xfrm>
              <a:prstGeom prst="rect">
                <a:avLst/>
              </a:prstGeom>
            </p:spPr>
          </p:pic>
        </p:grpSp>
        <p:grpSp>
          <p:nvGrpSpPr>
            <p:cNvPr id="52" name="קבוצה 51">
              <a:extLst>
                <a:ext uri="{FF2B5EF4-FFF2-40B4-BE49-F238E27FC236}">
                  <a16:creationId xmlns:a16="http://schemas.microsoft.com/office/drawing/2014/main" id="{2FE2F17C-D530-4633-A641-80B214DE8D00}"/>
                </a:ext>
              </a:extLst>
            </p:cNvPr>
            <p:cNvGrpSpPr/>
            <p:nvPr/>
          </p:nvGrpSpPr>
          <p:grpSpPr>
            <a:xfrm>
              <a:off x="6194315" y="2374827"/>
              <a:ext cx="1169432" cy="731282"/>
              <a:chOff x="7084268" y="1844824"/>
              <a:chExt cx="1169432" cy="731282"/>
            </a:xfrm>
          </p:grpSpPr>
          <p:pic>
            <p:nvPicPr>
              <p:cNvPr id="53" name="גרפיקה 52" descr="שינויים והתאמות">
                <a:extLst>
                  <a:ext uri="{FF2B5EF4-FFF2-40B4-BE49-F238E27FC236}">
                    <a16:creationId xmlns:a16="http://schemas.microsoft.com/office/drawing/2014/main" id="{8DCCF8FD-340C-40A8-A224-9447135BB8F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884368" y="1844824"/>
                <a:ext cx="369332" cy="369332"/>
              </a:xfrm>
              <a:prstGeom prst="rect">
                <a:avLst/>
              </a:prstGeom>
            </p:spPr>
          </p:pic>
          <p:pic>
            <p:nvPicPr>
              <p:cNvPr id="54" name="גרפיקה 53" descr="שינויים והתאמות">
                <a:extLst>
                  <a:ext uri="{FF2B5EF4-FFF2-40B4-BE49-F238E27FC236}">
                    <a16:creationId xmlns:a16="http://schemas.microsoft.com/office/drawing/2014/main" id="{B96DDB35-F64E-4609-A20E-146AC9A48C3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474793" y="1844824"/>
                <a:ext cx="369332" cy="369332"/>
              </a:xfrm>
              <a:prstGeom prst="rect">
                <a:avLst/>
              </a:prstGeom>
            </p:spPr>
          </p:pic>
          <p:pic>
            <p:nvPicPr>
              <p:cNvPr id="55" name="גרפיקה 54" descr="שינויים והתאמות">
                <a:extLst>
                  <a:ext uri="{FF2B5EF4-FFF2-40B4-BE49-F238E27FC236}">
                    <a16:creationId xmlns:a16="http://schemas.microsoft.com/office/drawing/2014/main" id="{AB84D4F8-AC70-41F3-A6CB-E3456159A0F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084268" y="1844824"/>
                <a:ext cx="369332" cy="369332"/>
              </a:xfrm>
              <a:prstGeom prst="rect">
                <a:avLst/>
              </a:prstGeom>
            </p:spPr>
          </p:pic>
          <p:pic>
            <p:nvPicPr>
              <p:cNvPr id="56" name="גרפיקה 55" descr="שינויים והתאמות">
                <a:extLst>
                  <a:ext uri="{FF2B5EF4-FFF2-40B4-BE49-F238E27FC236}">
                    <a16:creationId xmlns:a16="http://schemas.microsoft.com/office/drawing/2014/main" id="{B473CA6F-C61E-461A-BBF3-7F2B0603C61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084268" y="2206774"/>
                <a:ext cx="369332" cy="369332"/>
              </a:xfrm>
              <a:prstGeom prst="rect">
                <a:avLst/>
              </a:prstGeom>
            </p:spPr>
          </p:pic>
          <p:pic>
            <p:nvPicPr>
              <p:cNvPr id="57" name="גרפיקה 56" descr="שינויים והתאמות">
                <a:extLst>
                  <a:ext uri="{FF2B5EF4-FFF2-40B4-BE49-F238E27FC236}">
                    <a16:creationId xmlns:a16="http://schemas.microsoft.com/office/drawing/2014/main" id="{2AED2520-997D-4056-A512-5FAE5530FA4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484318" y="2206774"/>
                <a:ext cx="369332" cy="369332"/>
              </a:xfrm>
              <a:prstGeom prst="rect">
                <a:avLst/>
              </a:prstGeom>
            </p:spPr>
          </p:pic>
        </p:grpSp>
      </p:grpSp>
      <p:grpSp>
        <p:nvGrpSpPr>
          <p:cNvPr id="78" name="קבוצה 77">
            <a:extLst>
              <a:ext uri="{FF2B5EF4-FFF2-40B4-BE49-F238E27FC236}">
                <a16:creationId xmlns:a16="http://schemas.microsoft.com/office/drawing/2014/main" id="{F548A89A-EE6A-45F2-B63F-BE8A7D54A176}"/>
              </a:ext>
            </a:extLst>
          </p:cNvPr>
          <p:cNvGrpSpPr/>
          <p:nvPr/>
        </p:nvGrpSpPr>
        <p:grpSpPr>
          <a:xfrm>
            <a:off x="669573" y="1997364"/>
            <a:ext cx="4334253" cy="3953921"/>
            <a:chOff x="3613623" y="2470500"/>
            <a:chExt cx="3279179" cy="3440665"/>
          </a:xfrm>
        </p:grpSpPr>
        <p:sp>
          <p:nvSpPr>
            <p:cNvPr id="21" name="צורה חופשית: צורה 20">
              <a:extLst>
                <a:ext uri="{FF2B5EF4-FFF2-40B4-BE49-F238E27FC236}">
                  <a16:creationId xmlns:a16="http://schemas.microsoft.com/office/drawing/2014/main" id="{694BC2AB-C5C0-47A9-B95E-EC38130B7A7A}"/>
                </a:ext>
              </a:extLst>
            </p:cNvPr>
            <p:cNvSpPr/>
            <p:nvPr/>
          </p:nvSpPr>
          <p:spPr>
            <a:xfrm>
              <a:off x="3613623" y="2470500"/>
              <a:ext cx="3279179" cy="3440665"/>
            </a:xfrm>
            <a:custGeom>
              <a:avLst/>
              <a:gdLst>
                <a:gd name="connsiteX0" fmla="*/ 2930457 w 3279179"/>
                <a:gd name="connsiteY0" fmla="*/ 2641435 h 3440665"/>
                <a:gd name="connsiteX1" fmla="*/ 2789065 w 3279179"/>
                <a:gd name="connsiteY1" fmla="*/ 2547309 h 3440665"/>
                <a:gd name="connsiteX2" fmla="*/ 2874818 w 3279179"/>
                <a:gd name="connsiteY2" fmla="*/ 2471040 h 3440665"/>
                <a:gd name="connsiteX3" fmla="*/ 2906953 w 3279179"/>
                <a:gd name="connsiteY3" fmla="*/ 2372822 h 3440665"/>
                <a:gd name="connsiteX4" fmla="*/ 2730672 w 3279179"/>
                <a:gd name="connsiteY4" fmla="*/ 2226424 h 3440665"/>
                <a:gd name="connsiteX5" fmla="*/ 2640144 w 3279179"/>
                <a:gd name="connsiteY5" fmla="*/ 2001154 h 3440665"/>
                <a:gd name="connsiteX6" fmla="*/ 2832033 w 3279179"/>
                <a:gd name="connsiteY6" fmla="*/ 1789092 h 3440665"/>
                <a:gd name="connsiteX7" fmla="*/ 2835706 w 3279179"/>
                <a:gd name="connsiteY7" fmla="*/ 1770490 h 3440665"/>
                <a:gd name="connsiteX8" fmla="*/ 2744260 w 3279179"/>
                <a:gd name="connsiteY8" fmla="*/ 1687897 h 3440665"/>
                <a:gd name="connsiteX9" fmla="*/ 2740587 w 3279179"/>
                <a:gd name="connsiteY9" fmla="*/ 1688641 h 3440665"/>
                <a:gd name="connsiteX10" fmla="*/ 2775109 w 3279179"/>
                <a:gd name="connsiteY10" fmla="*/ 1680270 h 3440665"/>
                <a:gd name="connsiteX11" fmla="*/ 2974894 w 3279179"/>
                <a:gd name="connsiteY11" fmla="*/ 1645298 h 3440665"/>
                <a:gd name="connsiteX12" fmla="*/ 3238031 w 3279179"/>
                <a:gd name="connsiteY12" fmla="*/ 1554707 h 3440665"/>
                <a:gd name="connsiteX13" fmla="*/ 3043754 w 3279179"/>
                <a:gd name="connsiteY13" fmla="*/ 1426911 h 3440665"/>
                <a:gd name="connsiteX14" fmla="*/ 2680541 w 3279179"/>
                <a:gd name="connsiteY14" fmla="*/ 1460767 h 3440665"/>
                <a:gd name="connsiteX15" fmla="*/ 2624352 w 3279179"/>
                <a:gd name="connsiteY15" fmla="*/ 1059522 h 3440665"/>
                <a:gd name="connsiteX16" fmla="*/ 2595523 w 3279179"/>
                <a:gd name="connsiteY16" fmla="*/ 1051895 h 3440665"/>
                <a:gd name="connsiteX17" fmla="*/ 2624352 w 3279179"/>
                <a:gd name="connsiteY17" fmla="*/ 1003902 h 3440665"/>
                <a:gd name="connsiteX18" fmla="*/ 2733977 w 3279179"/>
                <a:gd name="connsiteY18" fmla="*/ 749985 h 3440665"/>
                <a:gd name="connsiteX19" fmla="*/ 2626004 w 3279179"/>
                <a:gd name="connsiteY19" fmla="*/ 534202 h 3440665"/>
                <a:gd name="connsiteX20" fmla="*/ 2426035 w 3279179"/>
                <a:gd name="connsiteY20" fmla="*/ 653441 h 3440665"/>
                <a:gd name="connsiteX21" fmla="*/ 2352585 w 3279179"/>
                <a:gd name="connsiteY21" fmla="*/ 789793 h 3440665"/>
                <a:gd name="connsiteX22" fmla="*/ 2133518 w 3279179"/>
                <a:gd name="connsiteY22" fmla="*/ 681158 h 3440665"/>
                <a:gd name="connsiteX23" fmla="*/ 1959624 w 3279179"/>
                <a:gd name="connsiteY23" fmla="*/ 630374 h 3440665"/>
                <a:gd name="connsiteX24" fmla="*/ 1908759 w 3279179"/>
                <a:gd name="connsiteY24" fmla="*/ 632048 h 3440665"/>
                <a:gd name="connsiteX25" fmla="*/ 1841919 w 3279179"/>
                <a:gd name="connsiteY25" fmla="*/ 494394 h 3440665"/>
                <a:gd name="connsiteX26" fmla="*/ 1893886 w 3279179"/>
                <a:gd name="connsiteY26" fmla="*/ 250522 h 3440665"/>
                <a:gd name="connsiteX27" fmla="*/ 1736334 w 3279179"/>
                <a:gd name="connsiteY27" fmla="*/ 697 h 3440665"/>
                <a:gd name="connsiteX28" fmla="*/ 1522777 w 3279179"/>
                <a:gd name="connsiteY28" fmla="*/ 511135 h 3440665"/>
                <a:gd name="connsiteX29" fmla="*/ 1355126 w 3279179"/>
                <a:gd name="connsiteY29" fmla="*/ 552990 h 3440665"/>
                <a:gd name="connsiteX30" fmla="*/ 1249357 w 3279179"/>
                <a:gd name="connsiteY30" fmla="*/ 389851 h 3440665"/>
                <a:gd name="connsiteX31" fmla="*/ 1206572 w 3279179"/>
                <a:gd name="connsiteY31" fmla="*/ 183183 h 3440665"/>
                <a:gd name="connsiteX32" fmla="*/ 872005 w 3279179"/>
                <a:gd name="connsiteY32" fmla="*/ 284749 h 3440665"/>
                <a:gd name="connsiteX33" fmla="*/ 1002563 w 3279179"/>
                <a:gd name="connsiteY33" fmla="*/ 601169 h 3440665"/>
                <a:gd name="connsiteX34" fmla="*/ 1041308 w 3279179"/>
                <a:gd name="connsiteY34" fmla="*/ 775656 h 3440665"/>
                <a:gd name="connsiteX35" fmla="*/ 870719 w 3279179"/>
                <a:gd name="connsiteY35" fmla="*/ 898057 h 3440665"/>
                <a:gd name="connsiteX36" fmla="*/ 670566 w 3279179"/>
                <a:gd name="connsiteY36" fmla="*/ 909218 h 3440665"/>
                <a:gd name="connsiteX37" fmla="*/ 403757 w 3279179"/>
                <a:gd name="connsiteY37" fmla="*/ 1102493 h 3440665"/>
                <a:gd name="connsiteX38" fmla="*/ 376764 w 3279179"/>
                <a:gd name="connsiteY38" fmla="*/ 1338738 h 3440665"/>
                <a:gd name="connsiteX39" fmla="*/ 247675 w 3279179"/>
                <a:gd name="connsiteY39" fmla="*/ 1590051 h 3440665"/>
                <a:gd name="connsiteX40" fmla="*/ 68272 w 3279179"/>
                <a:gd name="connsiteY40" fmla="*/ 1576285 h 3440665"/>
                <a:gd name="connsiteX41" fmla="*/ 113811 w 3279179"/>
                <a:gd name="connsiteY41" fmla="*/ 1777744 h 3440665"/>
                <a:gd name="connsiteX42" fmla="*/ 246389 w 3279179"/>
                <a:gd name="connsiteY42" fmla="*/ 1760817 h 3440665"/>
                <a:gd name="connsiteX43" fmla="*/ 315249 w 3279179"/>
                <a:gd name="connsiteY43" fmla="*/ 1805461 h 3440665"/>
                <a:gd name="connsiteX44" fmla="*/ 219213 w 3279179"/>
                <a:gd name="connsiteY44" fmla="*/ 1869452 h 3440665"/>
                <a:gd name="connsiteX45" fmla="*/ 115647 w 3279179"/>
                <a:gd name="connsiteY45" fmla="*/ 1893077 h 3440665"/>
                <a:gd name="connsiteX46" fmla="*/ 95081 w 3279179"/>
                <a:gd name="connsiteY46" fmla="*/ 2159457 h 3440665"/>
                <a:gd name="connsiteX47" fmla="*/ 448195 w 3279179"/>
                <a:gd name="connsiteY47" fmla="*/ 2180105 h 3440665"/>
                <a:gd name="connsiteX48" fmla="*/ 570306 w 3279179"/>
                <a:gd name="connsiteY48" fmla="*/ 2471785 h 3440665"/>
                <a:gd name="connsiteX49" fmla="*/ 507873 w 3279179"/>
                <a:gd name="connsiteY49" fmla="*/ 2579304 h 3440665"/>
                <a:gd name="connsiteX50" fmla="*/ 415142 w 3279179"/>
                <a:gd name="connsiteY50" fmla="*/ 2731468 h 3440665"/>
                <a:gd name="connsiteX51" fmla="*/ 526787 w 3279179"/>
                <a:gd name="connsiteY51" fmla="*/ 2900002 h 3440665"/>
                <a:gd name="connsiteX52" fmla="*/ 744201 w 3279179"/>
                <a:gd name="connsiteY52" fmla="*/ 2861496 h 3440665"/>
                <a:gd name="connsiteX53" fmla="*/ 930949 w 3279179"/>
                <a:gd name="connsiteY53" fmla="*/ 2802528 h 3440665"/>
                <a:gd name="connsiteX54" fmla="*/ 1002563 w 3279179"/>
                <a:gd name="connsiteY54" fmla="*/ 2857776 h 3440665"/>
                <a:gd name="connsiteX55" fmla="*/ 862272 w 3279179"/>
                <a:gd name="connsiteY55" fmla="*/ 3229629 h 3440665"/>
                <a:gd name="connsiteX56" fmla="*/ 1113657 w 3279179"/>
                <a:gd name="connsiteY56" fmla="*/ 3232420 h 3440665"/>
                <a:gd name="connsiteX57" fmla="*/ 1156075 w 3279179"/>
                <a:gd name="connsiteY57" fmla="*/ 3111693 h 3440665"/>
                <a:gd name="connsiteX58" fmla="*/ 1315279 w 3279179"/>
                <a:gd name="connsiteY58" fmla="*/ 3130853 h 3440665"/>
                <a:gd name="connsiteX59" fmla="*/ 1381017 w 3279179"/>
                <a:gd name="connsiteY59" fmla="*/ 3275576 h 3440665"/>
                <a:gd name="connsiteX60" fmla="*/ 1503496 w 3279179"/>
                <a:gd name="connsiteY60" fmla="*/ 3248045 h 3440665"/>
                <a:gd name="connsiteX61" fmla="*/ 1531958 w 3279179"/>
                <a:gd name="connsiteY61" fmla="*/ 3173451 h 3440665"/>
                <a:gd name="connsiteX62" fmla="*/ 1550137 w 3279179"/>
                <a:gd name="connsiteY62" fmla="*/ 3107786 h 3440665"/>
                <a:gd name="connsiteX63" fmla="*/ 1689877 w 3279179"/>
                <a:gd name="connsiteY63" fmla="*/ 3136805 h 3440665"/>
                <a:gd name="connsiteX64" fmla="*/ 1773978 w 3279179"/>
                <a:gd name="connsiteY64" fmla="*/ 3364308 h 3440665"/>
                <a:gd name="connsiteX65" fmla="*/ 1893518 w 3279179"/>
                <a:gd name="connsiteY65" fmla="*/ 3436855 h 3440665"/>
                <a:gd name="connsiteX66" fmla="*/ 1942914 w 3279179"/>
                <a:gd name="connsiteY66" fmla="*/ 3340869 h 3440665"/>
                <a:gd name="connsiteX67" fmla="*/ 2057864 w 3279179"/>
                <a:gd name="connsiteY67" fmla="*/ 3064258 h 3440665"/>
                <a:gd name="connsiteX68" fmla="*/ 2402898 w 3279179"/>
                <a:gd name="connsiteY68" fmla="*/ 2946507 h 3440665"/>
                <a:gd name="connsiteX69" fmla="*/ 2699639 w 3279179"/>
                <a:gd name="connsiteY69" fmla="*/ 2788390 h 3440665"/>
                <a:gd name="connsiteX70" fmla="*/ 2805407 w 3279179"/>
                <a:gd name="connsiteY70" fmla="*/ 2911349 h 3440665"/>
                <a:gd name="connsiteX71" fmla="*/ 2883081 w 3279179"/>
                <a:gd name="connsiteY71" fmla="*/ 2985199 h 3440665"/>
                <a:gd name="connsiteX72" fmla="*/ 3075522 w 3279179"/>
                <a:gd name="connsiteY72" fmla="*/ 3103694 h 3440665"/>
                <a:gd name="connsiteX73" fmla="*/ 3274756 w 3279179"/>
                <a:gd name="connsiteY73" fmla="*/ 3040819 h 3440665"/>
                <a:gd name="connsiteX74" fmla="*/ 2930457 w 3279179"/>
                <a:gd name="connsiteY74" fmla="*/ 2641435 h 3440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279179" h="3440665">
                  <a:moveTo>
                    <a:pt x="2930457" y="2641435"/>
                  </a:moveTo>
                  <a:cubicBezTo>
                    <a:pt x="2877756" y="2617810"/>
                    <a:pt x="2829646" y="2589163"/>
                    <a:pt x="2789065" y="2547309"/>
                  </a:cubicBezTo>
                  <a:cubicBezTo>
                    <a:pt x="2752339" y="2509174"/>
                    <a:pt x="2844887" y="2488898"/>
                    <a:pt x="2874818" y="2471040"/>
                  </a:cubicBezTo>
                  <a:cubicBezTo>
                    <a:pt x="2913747" y="2447788"/>
                    <a:pt x="2931926" y="2413002"/>
                    <a:pt x="2906953" y="2372822"/>
                  </a:cubicBezTo>
                  <a:cubicBezTo>
                    <a:pt x="2868391" y="2310877"/>
                    <a:pt x="2779883" y="2279626"/>
                    <a:pt x="2730672" y="2226424"/>
                  </a:cubicBezTo>
                  <a:cubicBezTo>
                    <a:pt x="2672646" y="2163736"/>
                    <a:pt x="2627657" y="2089700"/>
                    <a:pt x="2640144" y="2001154"/>
                  </a:cubicBezTo>
                  <a:cubicBezTo>
                    <a:pt x="2653548" y="1907214"/>
                    <a:pt x="2762806" y="1837085"/>
                    <a:pt x="2832033" y="1789092"/>
                  </a:cubicBezTo>
                  <a:cubicBezTo>
                    <a:pt x="2839011" y="1784255"/>
                    <a:pt x="2844520" y="1776442"/>
                    <a:pt x="2835706" y="1770490"/>
                  </a:cubicBezTo>
                  <a:cubicBezTo>
                    <a:pt x="2801368" y="1747051"/>
                    <a:pt x="2778047" y="1711149"/>
                    <a:pt x="2744260" y="1687897"/>
                  </a:cubicBezTo>
                  <a:cubicBezTo>
                    <a:pt x="2726081" y="1693478"/>
                    <a:pt x="2724795" y="1693664"/>
                    <a:pt x="2740587" y="1688641"/>
                  </a:cubicBezTo>
                  <a:cubicBezTo>
                    <a:pt x="2751972" y="1685107"/>
                    <a:pt x="2763541" y="1682874"/>
                    <a:pt x="2775109" y="1680270"/>
                  </a:cubicBezTo>
                  <a:cubicBezTo>
                    <a:pt x="2841031" y="1665761"/>
                    <a:pt x="2908422" y="1657204"/>
                    <a:pt x="2974894" y="1645298"/>
                  </a:cubicBezTo>
                  <a:cubicBezTo>
                    <a:pt x="3044673" y="1632835"/>
                    <a:pt x="3193594" y="1623534"/>
                    <a:pt x="3238031" y="1554707"/>
                  </a:cubicBezTo>
                  <a:cubicBezTo>
                    <a:pt x="3289630" y="1474718"/>
                    <a:pt x="3087090" y="1427283"/>
                    <a:pt x="3043754" y="1426911"/>
                  </a:cubicBezTo>
                  <a:cubicBezTo>
                    <a:pt x="2914298" y="1425795"/>
                    <a:pt x="2814221" y="1519549"/>
                    <a:pt x="2680541" y="1460767"/>
                  </a:cubicBezTo>
                  <a:cubicBezTo>
                    <a:pt x="2542822" y="1400310"/>
                    <a:pt x="2598277" y="1168716"/>
                    <a:pt x="2624352" y="1059522"/>
                  </a:cubicBezTo>
                  <a:cubicBezTo>
                    <a:pt x="2627106" y="1048175"/>
                    <a:pt x="2609478" y="1047059"/>
                    <a:pt x="2595523" y="1051895"/>
                  </a:cubicBezTo>
                  <a:cubicBezTo>
                    <a:pt x="2607642" y="1031619"/>
                    <a:pt x="2619578" y="1013575"/>
                    <a:pt x="2624352" y="1003902"/>
                  </a:cubicBezTo>
                  <a:cubicBezTo>
                    <a:pt x="2665484" y="921309"/>
                    <a:pt x="2704413" y="837600"/>
                    <a:pt x="2733977" y="749985"/>
                  </a:cubicBezTo>
                  <a:cubicBezTo>
                    <a:pt x="2770518" y="641907"/>
                    <a:pt x="2779516" y="499416"/>
                    <a:pt x="2626004" y="534202"/>
                  </a:cubicBezTo>
                  <a:cubicBezTo>
                    <a:pt x="2546494" y="552246"/>
                    <a:pt x="2471758" y="582195"/>
                    <a:pt x="2426035" y="653441"/>
                  </a:cubicBezTo>
                  <a:cubicBezTo>
                    <a:pt x="2397757" y="697527"/>
                    <a:pt x="2386372" y="748683"/>
                    <a:pt x="2352585" y="789793"/>
                  </a:cubicBezTo>
                  <a:cubicBezTo>
                    <a:pt x="2242409" y="924099"/>
                    <a:pt x="2167122" y="739940"/>
                    <a:pt x="2133518" y="681158"/>
                  </a:cubicBezTo>
                  <a:cubicBezTo>
                    <a:pt x="2108729" y="637815"/>
                    <a:pt x="2001491" y="636327"/>
                    <a:pt x="1959624" y="630374"/>
                  </a:cubicBezTo>
                  <a:cubicBezTo>
                    <a:pt x="1952279" y="629258"/>
                    <a:pt x="1928591" y="628700"/>
                    <a:pt x="1908759" y="632048"/>
                  </a:cubicBezTo>
                  <a:cubicBezTo>
                    <a:pt x="1864138" y="595030"/>
                    <a:pt x="1826495" y="558943"/>
                    <a:pt x="1841919" y="494394"/>
                  </a:cubicBezTo>
                  <a:cubicBezTo>
                    <a:pt x="1861384" y="412731"/>
                    <a:pt x="1882317" y="334045"/>
                    <a:pt x="1893886" y="250522"/>
                  </a:cubicBezTo>
                  <a:cubicBezTo>
                    <a:pt x="1909310" y="140956"/>
                    <a:pt x="1878461" y="-11580"/>
                    <a:pt x="1736334" y="697"/>
                  </a:cubicBezTo>
                  <a:cubicBezTo>
                    <a:pt x="1521308" y="19299"/>
                    <a:pt x="1573090" y="350786"/>
                    <a:pt x="1522777" y="511135"/>
                  </a:cubicBezTo>
                  <a:cubicBezTo>
                    <a:pt x="1462180" y="496440"/>
                    <a:pt x="1410581" y="515600"/>
                    <a:pt x="1355126" y="552990"/>
                  </a:cubicBezTo>
                  <a:cubicBezTo>
                    <a:pt x="1256335" y="619771"/>
                    <a:pt x="1243664" y="443424"/>
                    <a:pt x="1249357" y="389851"/>
                  </a:cubicBezTo>
                  <a:cubicBezTo>
                    <a:pt x="1257436" y="314140"/>
                    <a:pt x="1238339" y="251266"/>
                    <a:pt x="1206572" y="183183"/>
                  </a:cubicBezTo>
                  <a:cubicBezTo>
                    <a:pt x="1098967" y="-47668"/>
                    <a:pt x="901201" y="73989"/>
                    <a:pt x="872005" y="284749"/>
                  </a:cubicBezTo>
                  <a:cubicBezTo>
                    <a:pt x="856029" y="400640"/>
                    <a:pt x="948577" y="508345"/>
                    <a:pt x="1002563" y="601169"/>
                  </a:cubicBezTo>
                  <a:cubicBezTo>
                    <a:pt x="1033963" y="655487"/>
                    <a:pt x="1054162" y="712409"/>
                    <a:pt x="1041308" y="775656"/>
                  </a:cubicBezTo>
                  <a:cubicBezTo>
                    <a:pt x="1030474" y="828671"/>
                    <a:pt x="913872" y="977487"/>
                    <a:pt x="870719" y="898057"/>
                  </a:cubicBezTo>
                  <a:cubicBezTo>
                    <a:pt x="798370" y="765239"/>
                    <a:pt x="733367" y="822905"/>
                    <a:pt x="670566" y="909218"/>
                  </a:cubicBezTo>
                  <a:cubicBezTo>
                    <a:pt x="575815" y="966140"/>
                    <a:pt x="476841" y="1016551"/>
                    <a:pt x="403757" y="1102493"/>
                  </a:cubicBezTo>
                  <a:cubicBezTo>
                    <a:pt x="338937" y="1178575"/>
                    <a:pt x="351424" y="1249820"/>
                    <a:pt x="376764" y="1338738"/>
                  </a:cubicBezTo>
                  <a:cubicBezTo>
                    <a:pt x="409450" y="1453884"/>
                    <a:pt x="410551" y="1613861"/>
                    <a:pt x="247675" y="1590051"/>
                  </a:cubicBezTo>
                  <a:cubicBezTo>
                    <a:pt x="188180" y="1581308"/>
                    <a:pt x="128501" y="1571449"/>
                    <a:pt x="68272" y="1576285"/>
                  </a:cubicBezTo>
                  <a:cubicBezTo>
                    <a:pt x="-78629" y="1588004"/>
                    <a:pt x="47338" y="1741471"/>
                    <a:pt x="113811" y="1777744"/>
                  </a:cubicBezTo>
                  <a:cubicBezTo>
                    <a:pt x="152005" y="1798579"/>
                    <a:pt x="208746" y="1770676"/>
                    <a:pt x="246389" y="1760817"/>
                  </a:cubicBezTo>
                  <a:cubicBezTo>
                    <a:pt x="287705" y="1750028"/>
                    <a:pt x="317636" y="1752260"/>
                    <a:pt x="315249" y="1805461"/>
                  </a:cubicBezTo>
                  <a:cubicBezTo>
                    <a:pt x="312862" y="1854571"/>
                    <a:pt x="260161" y="1864616"/>
                    <a:pt x="219213" y="1869452"/>
                  </a:cubicBezTo>
                  <a:cubicBezTo>
                    <a:pt x="185609" y="1873359"/>
                    <a:pt x="145946" y="1875963"/>
                    <a:pt x="115647" y="1893077"/>
                  </a:cubicBezTo>
                  <a:cubicBezTo>
                    <a:pt x="27690" y="1943302"/>
                    <a:pt x="-27398" y="2120765"/>
                    <a:pt x="95081" y="2159457"/>
                  </a:cubicBezTo>
                  <a:cubicBezTo>
                    <a:pt x="204523" y="2194057"/>
                    <a:pt x="371623" y="2088584"/>
                    <a:pt x="448195" y="2180105"/>
                  </a:cubicBezTo>
                  <a:cubicBezTo>
                    <a:pt x="512280" y="2256746"/>
                    <a:pt x="585915" y="2365381"/>
                    <a:pt x="570306" y="2471785"/>
                  </a:cubicBezTo>
                  <a:cubicBezTo>
                    <a:pt x="564981" y="2508058"/>
                    <a:pt x="521094" y="2544332"/>
                    <a:pt x="507873" y="2579304"/>
                  </a:cubicBezTo>
                  <a:cubicBezTo>
                    <a:pt x="484920" y="2639574"/>
                    <a:pt x="442319" y="2676034"/>
                    <a:pt x="415142" y="2731468"/>
                  </a:cubicBezTo>
                  <a:cubicBezTo>
                    <a:pt x="385211" y="2793041"/>
                    <a:pt x="476473" y="2883074"/>
                    <a:pt x="526787" y="2900002"/>
                  </a:cubicBezTo>
                  <a:cubicBezTo>
                    <a:pt x="597667" y="2923813"/>
                    <a:pt x="676810" y="2884004"/>
                    <a:pt x="744201" y="2861496"/>
                  </a:cubicBezTo>
                  <a:cubicBezTo>
                    <a:pt x="806266" y="2840848"/>
                    <a:pt x="866496" y="2814061"/>
                    <a:pt x="930949" y="2802528"/>
                  </a:cubicBezTo>
                  <a:cubicBezTo>
                    <a:pt x="988791" y="2792297"/>
                    <a:pt x="1005134" y="2819269"/>
                    <a:pt x="1002563" y="2857776"/>
                  </a:cubicBezTo>
                  <a:cubicBezTo>
                    <a:pt x="916626" y="2969574"/>
                    <a:pt x="809755" y="3103136"/>
                    <a:pt x="862272" y="3229629"/>
                  </a:cubicBezTo>
                  <a:cubicBezTo>
                    <a:pt x="910933" y="3346822"/>
                    <a:pt x="1069219" y="3339009"/>
                    <a:pt x="1113657" y="3232420"/>
                  </a:cubicBezTo>
                  <a:cubicBezTo>
                    <a:pt x="1130183" y="3192797"/>
                    <a:pt x="1137345" y="3150757"/>
                    <a:pt x="1156075" y="3111693"/>
                  </a:cubicBezTo>
                  <a:cubicBezTo>
                    <a:pt x="1207307" y="3004545"/>
                    <a:pt x="1297651" y="3059979"/>
                    <a:pt x="1315279" y="3130853"/>
                  </a:cubicBezTo>
                  <a:cubicBezTo>
                    <a:pt x="1328500" y="3183682"/>
                    <a:pt x="1325562" y="3248603"/>
                    <a:pt x="1381017" y="3275576"/>
                  </a:cubicBezTo>
                  <a:cubicBezTo>
                    <a:pt x="1421048" y="3295108"/>
                    <a:pt x="1473932" y="3277064"/>
                    <a:pt x="1503496" y="3248045"/>
                  </a:cubicBezTo>
                  <a:cubicBezTo>
                    <a:pt x="1522042" y="3229629"/>
                    <a:pt x="1526816" y="3197448"/>
                    <a:pt x="1531958" y="3173451"/>
                  </a:cubicBezTo>
                  <a:cubicBezTo>
                    <a:pt x="1536732" y="3150571"/>
                    <a:pt x="1540221" y="3129551"/>
                    <a:pt x="1550137" y="3107786"/>
                  </a:cubicBezTo>
                  <a:cubicBezTo>
                    <a:pt x="1577314" y="3048446"/>
                    <a:pt x="1672616" y="3083232"/>
                    <a:pt x="1689877" y="3136805"/>
                  </a:cubicBezTo>
                  <a:cubicBezTo>
                    <a:pt x="1718890" y="3226653"/>
                    <a:pt x="1713381" y="3285435"/>
                    <a:pt x="1773978" y="3364308"/>
                  </a:cubicBezTo>
                  <a:cubicBezTo>
                    <a:pt x="1799318" y="3397233"/>
                    <a:pt x="1844123" y="3456201"/>
                    <a:pt x="1893518" y="3436855"/>
                  </a:cubicBezTo>
                  <a:cubicBezTo>
                    <a:pt x="1932264" y="3421788"/>
                    <a:pt x="1937038" y="3377701"/>
                    <a:pt x="1942914" y="3340869"/>
                  </a:cubicBezTo>
                  <a:cubicBezTo>
                    <a:pt x="1959808" y="3233908"/>
                    <a:pt x="1961644" y="3133085"/>
                    <a:pt x="2057864" y="3064258"/>
                  </a:cubicBezTo>
                  <a:cubicBezTo>
                    <a:pt x="2155186" y="2994686"/>
                    <a:pt x="2295110" y="2996174"/>
                    <a:pt x="2402898" y="2946507"/>
                  </a:cubicBezTo>
                  <a:cubicBezTo>
                    <a:pt x="2520419" y="2892375"/>
                    <a:pt x="2520419" y="2699845"/>
                    <a:pt x="2699639" y="2788390"/>
                  </a:cubicBezTo>
                  <a:cubicBezTo>
                    <a:pt x="2744076" y="2810341"/>
                    <a:pt x="2773456" y="2875262"/>
                    <a:pt x="2805407" y="2911349"/>
                  </a:cubicBezTo>
                  <a:cubicBezTo>
                    <a:pt x="2828728" y="2937578"/>
                    <a:pt x="2856639" y="2962505"/>
                    <a:pt x="2883081" y="2985199"/>
                  </a:cubicBezTo>
                  <a:cubicBezTo>
                    <a:pt x="2940556" y="3034308"/>
                    <a:pt x="3006295" y="3074861"/>
                    <a:pt x="3075522" y="3103694"/>
                  </a:cubicBezTo>
                  <a:cubicBezTo>
                    <a:pt x="3149707" y="3134573"/>
                    <a:pt x="3257679" y="3141456"/>
                    <a:pt x="3274756" y="3040819"/>
                  </a:cubicBezTo>
                  <a:cubicBezTo>
                    <a:pt x="3313318" y="2814991"/>
                    <a:pt x="3091497" y="2713982"/>
                    <a:pt x="2930457" y="2641435"/>
                  </a:cubicBezTo>
                  <a:close/>
                </a:path>
              </a:pathLst>
            </a:custGeom>
            <a:solidFill>
              <a:srgbClr val="E93FA0"/>
            </a:solidFill>
            <a:ln w="18340" cap="flat">
              <a:noFill/>
              <a:prstDash val="solid"/>
              <a:miter/>
            </a:ln>
          </p:spPr>
          <p:txBody>
            <a:bodyPr rtlCol="1" anchor="ctr"/>
            <a:lstStyle/>
            <a:p>
              <a:endParaRPr lang="he-IL" dirty="0">
                <a:latin typeface="Arial" panose="020B0604020202020204" pitchFamily="34" charset="0"/>
              </a:endParaRPr>
            </a:p>
          </p:txBody>
        </p:sp>
        <p:sp>
          <p:nvSpPr>
            <p:cNvPr id="3" name="תיבת טקסט 2">
              <a:extLst>
                <a:ext uri="{FF2B5EF4-FFF2-40B4-BE49-F238E27FC236}">
                  <a16:creationId xmlns:a16="http://schemas.microsoft.com/office/drawing/2014/main" id="{F3D6B4ED-B1DA-404B-8D1B-C53DD7C1B596}"/>
                </a:ext>
              </a:extLst>
            </p:cNvPr>
            <p:cNvSpPr txBox="1"/>
            <p:nvPr/>
          </p:nvSpPr>
          <p:spPr>
            <a:xfrm>
              <a:off x="3940273" y="3733043"/>
              <a:ext cx="2385829" cy="830255"/>
            </a:xfrm>
            <a:prstGeom prst="rect">
              <a:avLst/>
            </a:prstGeom>
            <a:noFill/>
          </p:spPr>
          <p:txBody>
            <a:bodyPr wrap="square" rtlCol="1">
              <a:spAutoFit/>
            </a:bodyPr>
            <a:lstStyle/>
            <a:p>
              <a:pPr algn="ctr"/>
              <a:r>
                <a:rPr lang="he-IL" sz="2800" dirty="0">
                  <a:solidFill>
                    <a:schemeClr val="bg1"/>
                  </a:solidFill>
                  <a:latin typeface="Arial" panose="020B0604020202020204" pitchFamily="34" charset="0"/>
                </a:rPr>
                <a:t>לַחֲצוּ עָלַי </a:t>
              </a:r>
              <a:br>
                <a:rPr lang="en-US" sz="2800" dirty="0">
                  <a:solidFill>
                    <a:schemeClr val="bg1"/>
                  </a:solidFill>
                  <a:latin typeface="Arial" panose="020B0604020202020204" pitchFamily="34" charset="0"/>
                </a:rPr>
              </a:br>
              <a:r>
                <a:rPr lang="he-IL" sz="2800" dirty="0">
                  <a:solidFill>
                    <a:schemeClr val="bg1"/>
                  </a:solidFill>
                  <a:latin typeface="Arial" panose="020B0604020202020204" pitchFamily="34" charset="0"/>
                </a:rPr>
                <a:t>כְּדֵי לִבְדֹק</a:t>
              </a:r>
              <a:r>
                <a:rPr lang="he-IL" sz="2400" dirty="0">
                  <a:solidFill>
                    <a:schemeClr val="bg1"/>
                  </a:solidFill>
                  <a:latin typeface="Arial" panose="020B0604020202020204" pitchFamily="34" charset="0"/>
                </a:rPr>
                <a:t>.</a:t>
              </a:r>
            </a:p>
          </p:txBody>
        </p:sp>
      </p:grpSp>
      <p:sp>
        <p:nvSpPr>
          <p:cNvPr id="65" name="TextBox 27">
            <a:extLst>
              <a:ext uri="{FF2B5EF4-FFF2-40B4-BE49-F238E27FC236}">
                <a16:creationId xmlns:a16="http://schemas.microsoft.com/office/drawing/2014/main" id="{01A7563B-0B2C-417F-909A-99A275B174B0}"/>
              </a:ext>
            </a:extLst>
          </p:cNvPr>
          <p:cNvSpPr txBox="1"/>
          <p:nvPr/>
        </p:nvSpPr>
        <p:spPr>
          <a:xfrm>
            <a:off x="3391822" y="141746"/>
            <a:ext cx="9143999" cy="1384995"/>
          </a:xfrm>
          <a:prstGeom prst="rect">
            <a:avLst/>
          </a:prstGeom>
          <a:noFill/>
        </p:spPr>
        <p:txBody>
          <a:bodyPr wrap="square" rtlCol="1">
            <a:spAutoFit/>
          </a:bodyPr>
          <a:lstStyle/>
          <a:p>
            <a:pPr marL="450850"/>
            <a:r>
              <a:rPr lang="he-IL" sz="2800" dirty="0">
                <a:latin typeface="Arial" panose="020B0604020202020204" pitchFamily="34" charset="0"/>
              </a:rPr>
              <a:t>לִפְנֵיכֶם קְבוּצוֹת שֶל כַּפְתוֹרִים. בְּכָל קְבוּצָה 10 כַּפְתוֹרִים.</a:t>
            </a:r>
          </a:p>
          <a:p>
            <a:pPr marL="450850"/>
            <a:r>
              <a:rPr lang="he-IL" sz="2800" dirty="0">
                <a:latin typeface="Arial" panose="020B0604020202020204" pitchFamily="34" charset="0"/>
              </a:rPr>
              <a:t>כַּמָה כַּפְתוֹרִים בַּצִיוּר? אֵיךְ מְצָאתֶם?</a:t>
            </a:r>
          </a:p>
          <a:p>
            <a:pPr marL="450850"/>
            <a:r>
              <a:rPr lang="he-IL" sz="2800" dirty="0">
                <a:latin typeface="Arial" panose="020B0604020202020204" pitchFamily="34" charset="0"/>
              </a:rPr>
              <a:t>לַחֲצוּ עַל הַכֶּתֶם כְּדֵי לִבְדֹק אִם צְדַקְתֶם.</a:t>
            </a:r>
          </a:p>
        </p:txBody>
      </p:sp>
      <p:sp>
        <p:nvSpPr>
          <p:cNvPr id="4" name="תיבת טקסט 3">
            <a:extLst>
              <a:ext uri="{FF2B5EF4-FFF2-40B4-BE49-F238E27FC236}">
                <a16:creationId xmlns:a16="http://schemas.microsoft.com/office/drawing/2014/main" id="{3CF404FB-C574-B6E5-E9BE-20F074E3310B}"/>
              </a:ext>
            </a:extLst>
          </p:cNvPr>
          <p:cNvSpPr txBox="1"/>
          <p:nvPr/>
        </p:nvSpPr>
        <p:spPr>
          <a:xfrm>
            <a:off x="-218946" y="2146434"/>
            <a:ext cx="4764106" cy="1815882"/>
          </a:xfrm>
          <a:prstGeom prst="rect">
            <a:avLst/>
          </a:prstGeom>
          <a:noFill/>
        </p:spPr>
        <p:txBody>
          <a:bodyPr wrap="square" rtlCol="1">
            <a:spAutoFit/>
          </a:bodyPr>
          <a:lstStyle/>
          <a:p>
            <a:r>
              <a:rPr lang="he-IL" sz="2800" dirty="0"/>
              <a:t>60 כַּפְתוֹרִים</a:t>
            </a:r>
          </a:p>
          <a:p>
            <a:endParaRPr lang="he-IL" sz="2800" dirty="0"/>
          </a:p>
          <a:p>
            <a:r>
              <a:rPr lang="he-IL" sz="2800" dirty="0"/>
              <a:t>אֶפְשָר לִסְפֹּר בְּדִלוּגִים שֶל 10:</a:t>
            </a:r>
          </a:p>
          <a:p>
            <a:pPr algn="ctr" rtl="0"/>
            <a:r>
              <a:rPr lang="en-US" sz="2800" dirty="0"/>
              <a:t>10, 20, 30, 40, 50, 60</a:t>
            </a:r>
            <a:endParaRPr lang="he-IL" sz="2800" dirty="0"/>
          </a:p>
        </p:txBody>
      </p:sp>
      <p:grpSp>
        <p:nvGrpSpPr>
          <p:cNvPr id="51" name="קבוצה 50">
            <a:extLst>
              <a:ext uri="{FF2B5EF4-FFF2-40B4-BE49-F238E27FC236}">
                <a16:creationId xmlns:a16="http://schemas.microsoft.com/office/drawing/2014/main" id="{16981647-29F6-0188-ED53-5514A69C5D22}"/>
              </a:ext>
            </a:extLst>
          </p:cNvPr>
          <p:cNvGrpSpPr/>
          <p:nvPr/>
        </p:nvGrpSpPr>
        <p:grpSpPr>
          <a:xfrm>
            <a:off x="8922916" y="1781961"/>
            <a:ext cx="1178957" cy="1428627"/>
            <a:chOff x="10028304" y="2050183"/>
            <a:chExt cx="1178957" cy="1428627"/>
          </a:xfrm>
        </p:grpSpPr>
        <p:grpSp>
          <p:nvGrpSpPr>
            <p:cNvPr id="15" name="קבוצה 14">
              <a:extLst>
                <a:ext uri="{FF2B5EF4-FFF2-40B4-BE49-F238E27FC236}">
                  <a16:creationId xmlns:a16="http://schemas.microsoft.com/office/drawing/2014/main" id="{ADF4EA0A-6FD5-4F1A-BE85-5B50D6F73EAA}"/>
                </a:ext>
              </a:extLst>
            </p:cNvPr>
            <p:cNvGrpSpPr/>
            <p:nvPr/>
          </p:nvGrpSpPr>
          <p:grpSpPr>
            <a:xfrm>
              <a:off x="10028304" y="2050183"/>
              <a:ext cx="1178957" cy="731282"/>
              <a:chOff x="7084268" y="1844824"/>
              <a:chExt cx="1178957" cy="731282"/>
            </a:xfrm>
          </p:grpSpPr>
          <p:pic>
            <p:nvPicPr>
              <p:cNvPr id="7" name="גרפיקה 6" descr="שינויים והתאמות">
                <a:extLst>
                  <a:ext uri="{FF2B5EF4-FFF2-40B4-BE49-F238E27FC236}">
                    <a16:creationId xmlns:a16="http://schemas.microsoft.com/office/drawing/2014/main" id="{57880716-83AF-45D2-9331-F9FAAA86D985}"/>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884368" y="1844824"/>
                <a:ext cx="369332" cy="369332"/>
              </a:xfrm>
              <a:prstGeom prst="rect">
                <a:avLst/>
              </a:prstGeom>
            </p:spPr>
          </p:pic>
          <p:pic>
            <p:nvPicPr>
              <p:cNvPr id="25" name="גרפיקה 24" descr="שינויים והתאמות">
                <a:extLst>
                  <a:ext uri="{FF2B5EF4-FFF2-40B4-BE49-F238E27FC236}">
                    <a16:creationId xmlns:a16="http://schemas.microsoft.com/office/drawing/2014/main" id="{770F4EAA-1481-40F6-BCD7-5C8E33C5DEDE}"/>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474793" y="1844824"/>
                <a:ext cx="369332" cy="369332"/>
              </a:xfrm>
              <a:prstGeom prst="rect">
                <a:avLst/>
              </a:prstGeom>
            </p:spPr>
          </p:pic>
          <p:pic>
            <p:nvPicPr>
              <p:cNvPr id="26" name="גרפיקה 25" descr="שינויים והתאמות">
                <a:extLst>
                  <a:ext uri="{FF2B5EF4-FFF2-40B4-BE49-F238E27FC236}">
                    <a16:creationId xmlns:a16="http://schemas.microsoft.com/office/drawing/2014/main" id="{356DC44E-977B-4EC7-98A1-8387C6447DF7}"/>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084268" y="1844824"/>
                <a:ext cx="369332" cy="369332"/>
              </a:xfrm>
              <a:prstGeom prst="rect">
                <a:avLst/>
              </a:prstGeom>
            </p:spPr>
          </p:pic>
          <p:pic>
            <p:nvPicPr>
              <p:cNvPr id="27" name="גרפיקה 26" descr="שינויים והתאמות">
                <a:extLst>
                  <a:ext uri="{FF2B5EF4-FFF2-40B4-BE49-F238E27FC236}">
                    <a16:creationId xmlns:a16="http://schemas.microsoft.com/office/drawing/2014/main" id="{8C6AA279-9F93-4D21-9827-666407BC2936}"/>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084268" y="2206774"/>
                <a:ext cx="369332" cy="369332"/>
              </a:xfrm>
              <a:prstGeom prst="rect">
                <a:avLst/>
              </a:prstGeom>
            </p:spPr>
          </p:pic>
          <p:pic>
            <p:nvPicPr>
              <p:cNvPr id="30" name="גרפיקה 29" descr="שינויים והתאמות">
                <a:extLst>
                  <a:ext uri="{FF2B5EF4-FFF2-40B4-BE49-F238E27FC236}">
                    <a16:creationId xmlns:a16="http://schemas.microsoft.com/office/drawing/2014/main" id="{8A4DEA9C-7EA2-492A-B4DA-C2A21D6565FA}"/>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893893" y="2206774"/>
                <a:ext cx="369332" cy="369332"/>
              </a:xfrm>
              <a:prstGeom prst="rect">
                <a:avLst/>
              </a:prstGeom>
            </p:spPr>
          </p:pic>
        </p:grpSp>
        <p:grpSp>
          <p:nvGrpSpPr>
            <p:cNvPr id="2" name="קבוצה 1">
              <a:extLst>
                <a:ext uri="{FF2B5EF4-FFF2-40B4-BE49-F238E27FC236}">
                  <a16:creationId xmlns:a16="http://schemas.microsoft.com/office/drawing/2014/main" id="{0EEE8EDF-0AA1-29B2-39EC-18145772E581}"/>
                </a:ext>
              </a:extLst>
            </p:cNvPr>
            <p:cNvGrpSpPr/>
            <p:nvPr/>
          </p:nvGrpSpPr>
          <p:grpSpPr>
            <a:xfrm flipV="1">
              <a:off x="10028304" y="2747528"/>
              <a:ext cx="1178957" cy="731282"/>
              <a:chOff x="7084268" y="1844824"/>
              <a:chExt cx="1178957" cy="731282"/>
            </a:xfrm>
          </p:grpSpPr>
          <p:pic>
            <p:nvPicPr>
              <p:cNvPr id="5" name="גרפיקה 4" descr="שינויים והתאמות">
                <a:extLst>
                  <a:ext uri="{FF2B5EF4-FFF2-40B4-BE49-F238E27FC236}">
                    <a16:creationId xmlns:a16="http://schemas.microsoft.com/office/drawing/2014/main" id="{9292409E-8463-DB93-D2E6-2170E2EC32CF}"/>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884368" y="1844824"/>
                <a:ext cx="369332" cy="369332"/>
              </a:xfrm>
              <a:prstGeom prst="rect">
                <a:avLst/>
              </a:prstGeom>
            </p:spPr>
          </p:pic>
          <p:pic>
            <p:nvPicPr>
              <p:cNvPr id="6" name="גרפיקה 5" descr="שינויים והתאמות">
                <a:extLst>
                  <a:ext uri="{FF2B5EF4-FFF2-40B4-BE49-F238E27FC236}">
                    <a16:creationId xmlns:a16="http://schemas.microsoft.com/office/drawing/2014/main" id="{CBA86821-586E-3C62-2B55-3630EC26BCDA}"/>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474793" y="1844824"/>
                <a:ext cx="369332" cy="369332"/>
              </a:xfrm>
              <a:prstGeom prst="rect">
                <a:avLst/>
              </a:prstGeom>
            </p:spPr>
          </p:pic>
          <p:pic>
            <p:nvPicPr>
              <p:cNvPr id="8" name="גרפיקה 7" descr="שינויים והתאמות">
                <a:extLst>
                  <a:ext uri="{FF2B5EF4-FFF2-40B4-BE49-F238E27FC236}">
                    <a16:creationId xmlns:a16="http://schemas.microsoft.com/office/drawing/2014/main" id="{44EB85D2-05F0-0401-96CD-A6BF1AC2F1D3}"/>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084268" y="1844824"/>
                <a:ext cx="369332" cy="369332"/>
              </a:xfrm>
              <a:prstGeom prst="rect">
                <a:avLst/>
              </a:prstGeom>
            </p:spPr>
          </p:pic>
          <p:pic>
            <p:nvPicPr>
              <p:cNvPr id="9" name="גרפיקה 8" descr="שינויים והתאמות">
                <a:extLst>
                  <a:ext uri="{FF2B5EF4-FFF2-40B4-BE49-F238E27FC236}">
                    <a16:creationId xmlns:a16="http://schemas.microsoft.com/office/drawing/2014/main" id="{3F918A10-5304-9787-D6B9-F3A23A74FB60}"/>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084268" y="2206774"/>
                <a:ext cx="369332" cy="369332"/>
              </a:xfrm>
              <a:prstGeom prst="rect">
                <a:avLst/>
              </a:prstGeom>
            </p:spPr>
          </p:pic>
          <p:pic>
            <p:nvPicPr>
              <p:cNvPr id="10" name="גרפיקה 9" descr="שינויים והתאמות">
                <a:extLst>
                  <a:ext uri="{FF2B5EF4-FFF2-40B4-BE49-F238E27FC236}">
                    <a16:creationId xmlns:a16="http://schemas.microsoft.com/office/drawing/2014/main" id="{E01FC3F4-9730-77D1-B568-63E152D39EB0}"/>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893893" y="2206774"/>
                <a:ext cx="369332" cy="369332"/>
              </a:xfrm>
              <a:prstGeom prst="rect">
                <a:avLst/>
              </a:prstGeom>
            </p:spPr>
          </p:pic>
        </p:grpSp>
      </p:grpSp>
      <p:grpSp>
        <p:nvGrpSpPr>
          <p:cNvPr id="18" name="קבוצה 17">
            <a:extLst>
              <a:ext uri="{FF2B5EF4-FFF2-40B4-BE49-F238E27FC236}">
                <a16:creationId xmlns:a16="http://schemas.microsoft.com/office/drawing/2014/main" id="{1F0AB1BA-C87F-76FE-B495-35E58142D4DB}"/>
              </a:ext>
            </a:extLst>
          </p:cNvPr>
          <p:cNvGrpSpPr/>
          <p:nvPr/>
        </p:nvGrpSpPr>
        <p:grpSpPr>
          <a:xfrm>
            <a:off x="5813815" y="3465808"/>
            <a:ext cx="749338" cy="1979057"/>
            <a:chOff x="6429743" y="4231814"/>
            <a:chExt cx="749338" cy="1979057"/>
          </a:xfrm>
        </p:grpSpPr>
        <p:grpSp>
          <p:nvGrpSpPr>
            <p:cNvPr id="67" name="קבוצה 66">
              <a:extLst>
                <a:ext uri="{FF2B5EF4-FFF2-40B4-BE49-F238E27FC236}">
                  <a16:creationId xmlns:a16="http://schemas.microsoft.com/office/drawing/2014/main" id="{B97972B9-8A81-469C-9BD0-4368EF5DE79C}"/>
                </a:ext>
              </a:extLst>
            </p:cNvPr>
            <p:cNvGrpSpPr/>
            <p:nvPr/>
          </p:nvGrpSpPr>
          <p:grpSpPr>
            <a:xfrm rot="5400000">
              <a:off x="6210668" y="4450889"/>
              <a:ext cx="1169432" cy="731282"/>
              <a:chOff x="7084268" y="1844824"/>
              <a:chExt cx="1169432" cy="731282"/>
            </a:xfrm>
          </p:grpSpPr>
          <p:pic>
            <p:nvPicPr>
              <p:cNvPr id="68" name="גרפיקה 67" descr="שינויים והתאמות">
                <a:extLst>
                  <a:ext uri="{FF2B5EF4-FFF2-40B4-BE49-F238E27FC236}">
                    <a16:creationId xmlns:a16="http://schemas.microsoft.com/office/drawing/2014/main" id="{2D298EB4-81B2-4BDE-B52C-0772C1B8661A}"/>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884368" y="1844824"/>
                <a:ext cx="369332" cy="369332"/>
              </a:xfrm>
              <a:prstGeom prst="rect">
                <a:avLst/>
              </a:prstGeom>
            </p:spPr>
          </p:pic>
          <p:pic>
            <p:nvPicPr>
              <p:cNvPr id="71" name="גרפיקה 70" descr="שינויים והתאמות">
                <a:extLst>
                  <a:ext uri="{FF2B5EF4-FFF2-40B4-BE49-F238E27FC236}">
                    <a16:creationId xmlns:a16="http://schemas.microsoft.com/office/drawing/2014/main" id="{7666D0A6-FFA5-420D-B2CB-EB333932670C}"/>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474793" y="1844824"/>
                <a:ext cx="369332" cy="369332"/>
              </a:xfrm>
              <a:prstGeom prst="rect">
                <a:avLst/>
              </a:prstGeom>
            </p:spPr>
          </p:pic>
          <p:pic>
            <p:nvPicPr>
              <p:cNvPr id="72" name="גרפיקה 71" descr="שינויים והתאמות">
                <a:extLst>
                  <a:ext uri="{FF2B5EF4-FFF2-40B4-BE49-F238E27FC236}">
                    <a16:creationId xmlns:a16="http://schemas.microsoft.com/office/drawing/2014/main" id="{68D885E2-E4A0-43E0-A664-D0E4EB0FC4C9}"/>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084268" y="1844824"/>
                <a:ext cx="369332" cy="369332"/>
              </a:xfrm>
              <a:prstGeom prst="rect">
                <a:avLst/>
              </a:prstGeom>
            </p:spPr>
          </p:pic>
          <p:pic>
            <p:nvPicPr>
              <p:cNvPr id="74" name="גרפיקה 73" descr="שינויים והתאמות">
                <a:extLst>
                  <a:ext uri="{FF2B5EF4-FFF2-40B4-BE49-F238E27FC236}">
                    <a16:creationId xmlns:a16="http://schemas.microsoft.com/office/drawing/2014/main" id="{306FC039-D1C7-4302-ACB8-70BB277CEFE6}"/>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084268" y="2206774"/>
                <a:ext cx="369332" cy="369332"/>
              </a:xfrm>
              <a:prstGeom prst="rect">
                <a:avLst/>
              </a:prstGeom>
            </p:spPr>
          </p:pic>
          <p:pic>
            <p:nvPicPr>
              <p:cNvPr id="75" name="גרפיקה 74" descr="שינויים והתאמות">
                <a:extLst>
                  <a:ext uri="{FF2B5EF4-FFF2-40B4-BE49-F238E27FC236}">
                    <a16:creationId xmlns:a16="http://schemas.microsoft.com/office/drawing/2014/main" id="{5AD37A6F-45B8-4CC0-82A4-9B1628ADB2C7}"/>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484318" y="2206774"/>
                <a:ext cx="369332" cy="369332"/>
              </a:xfrm>
              <a:prstGeom prst="rect">
                <a:avLst/>
              </a:prstGeom>
            </p:spPr>
          </p:pic>
        </p:grpSp>
        <p:grpSp>
          <p:nvGrpSpPr>
            <p:cNvPr id="11" name="קבוצה 10">
              <a:extLst>
                <a:ext uri="{FF2B5EF4-FFF2-40B4-BE49-F238E27FC236}">
                  <a16:creationId xmlns:a16="http://schemas.microsoft.com/office/drawing/2014/main" id="{B01381B0-7503-374E-1C3D-FD7D7C619805}"/>
                </a:ext>
              </a:extLst>
            </p:cNvPr>
            <p:cNvGrpSpPr/>
            <p:nvPr/>
          </p:nvGrpSpPr>
          <p:grpSpPr>
            <a:xfrm rot="5400000" flipH="1" flipV="1">
              <a:off x="6228724" y="5260514"/>
              <a:ext cx="1169432" cy="731282"/>
              <a:chOff x="7084268" y="1844824"/>
              <a:chExt cx="1169432" cy="731282"/>
            </a:xfrm>
          </p:grpSpPr>
          <p:pic>
            <p:nvPicPr>
              <p:cNvPr id="12" name="גרפיקה 11" descr="שינויים והתאמות">
                <a:extLst>
                  <a:ext uri="{FF2B5EF4-FFF2-40B4-BE49-F238E27FC236}">
                    <a16:creationId xmlns:a16="http://schemas.microsoft.com/office/drawing/2014/main" id="{70A803A1-0C6C-84F6-8E72-021653BB3C5B}"/>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884368" y="1844824"/>
                <a:ext cx="369332" cy="369332"/>
              </a:xfrm>
              <a:prstGeom prst="rect">
                <a:avLst/>
              </a:prstGeom>
            </p:spPr>
          </p:pic>
          <p:pic>
            <p:nvPicPr>
              <p:cNvPr id="13" name="גרפיקה 12" descr="שינויים והתאמות">
                <a:extLst>
                  <a:ext uri="{FF2B5EF4-FFF2-40B4-BE49-F238E27FC236}">
                    <a16:creationId xmlns:a16="http://schemas.microsoft.com/office/drawing/2014/main" id="{BAF979C0-730F-7E74-9AC9-83E7CEF347F1}"/>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474793" y="1844824"/>
                <a:ext cx="369332" cy="369332"/>
              </a:xfrm>
              <a:prstGeom prst="rect">
                <a:avLst/>
              </a:prstGeom>
            </p:spPr>
          </p:pic>
          <p:pic>
            <p:nvPicPr>
              <p:cNvPr id="14" name="גרפיקה 13" descr="שינויים והתאמות">
                <a:extLst>
                  <a:ext uri="{FF2B5EF4-FFF2-40B4-BE49-F238E27FC236}">
                    <a16:creationId xmlns:a16="http://schemas.microsoft.com/office/drawing/2014/main" id="{54F7FBB5-4C74-9666-8207-D0D9217C9BCC}"/>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084268" y="1844824"/>
                <a:ext cx="369332" cy="369332"/>
              </a:xfrm>
              <a:prstGeom prst="rect">
                <a:avLst/>
              </a:prstGeom>
            </p:spPr>
          </p:pic>
          <p:pic>
            <p:nvPicPr>
              <p:cNvPr id="16" name="גרפיקה 15" descr="שינויים והתאמות">
                <a:extLst>
                  <a:ext uri="{FF2B5EF4-FFF2-40B4-BE49-F238E27FC236}">
                    <a16:creationId xmlns:a16="http://schemas.microsoft.com/office/drawing/2014/main" id="{36E03BEB-2A87-49E6-DCFC-8397F0B85517}"/>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084268" y="2206774"/>
                <a:ext cx="369332" cy="369332"/>
              </a:xfrm>
              <a:prstGeom prst="rect">
                <a:avLst/>
              </a:prstGeom>
            </p:spPr>
          </p:pic>
          <p:pic>
            <p:nvPicPr>
              <p:cNvPr id="17" name="גרפיקה 16" descr="שינויים והתאמות">
                <a:extLst>
                  <a:ext uri="{FF2B5EF4-FFF2-40B4-BE49-F238E27FC236}">
                    <a16:creationId xmlns:a16="http://schemas.microsoft.com/office/drawing/2014/main" id="{18EAA43F-C126-642D-346C-A19FE7BCD64D}"/>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484318" y="2206774"/>
                <a:ext cx="369332" cy="369332"/>
              </a:xfrm>
              <a:prstGeom prst="rect">
                <a:avLst/>
              </a:prstGeom>
            </p:spPr>
          </p:pic>
        </p:grpSp>
      </p:grpSp>
      <p:grpSp>
        <p:nvGrpSpPr>
          <p:cNvPr id="29" name="קבוצה 28">
            <a:extLst>
              <a:ext uri="{FF2B5EF4-FFF2-40B4-BE49-F238E27FC236}">
                <a16:creationId xmlns:a16="http://schemas.microsoft.com/office/drawing/2014/main" id="{822B4938-E8CD-674D-ACD1-F372C4BB1FA1}"/>
              </a:ext>
            </a:extLst>
          </p:cNvPr>
          <p:cNvGrpSpPr/>
          <p:nvPr/>
        </p:nvGrpSpPr>
        <p:grpSpPr>
          <a:xfrm>
            <a:off x="7587536" y="4363113"/>
            <a:ext cx="794867" cy="2057288"/>
            <a:chOff x="8273538" y="3058097"/>
            <a:chExt cx="794867" cy="2057288"/>
          </a:xfrm>
        </p:grpSpPr>
        <p:grpSp>
          <p:nvGrpSpPr>
            <p:cNvPr id="77" name="קבוצה 76">
              <a:extLst>
                <a:ext uri="{FF2B5EF4-FFF2-40B4-BE49-F238E27FC236}">
                  <a16:creationId xmlns:a16="http://schemas.microsoft.com/office/drawing/2014/main" id="{D9A2DCA6-DF3D-4729-BD2B-D85C083B37C5}"/>
                </a:ext>
              </a:extLst>
            </p:cNvPr>
            <p:cNvGrpSpPr/>
            <p:nvPr/>
          </p:nvGrpSpPr>
          <p:grpSpPr>
            <a:xfrm>
              <a:off x="8299023" y="4074120"/>
              <a:ext cx="769382" cy="1041265"/>
              <a:chOff x="7084268" y="1844824"/>
              <a:chExt cx="769382" cy="1041265"/>
            </a:xfrm>
          </p:grpSpPr>
          <p:pic>
            <p:nvPicPr>
              <p:cNvPr id="80" name="גרפיקה 79" descr="שינויים והתאמות">
                <a:extLst>
                  <a:ext uri="{FF2B5EF4-FFF2-40B4-BE49-F238E27FC236}">
                    <a16:creationId xmlns:a16="http://schemas.microsoft.com/office/drawing/2014/main" id="{748EB3EB-1612-47AF-AA07-DAE217B4B906}"/>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282634" y="2516757"/>
                <a:ext cx="369332" cy="369332"/>
              </a:xfrm>
              <a:prstGeom prst="rect">
                <a:avLst/>
              </a:prstGeom>
            </p:spPr>
          </p:pic>
          <p:pic>
            <p:nvPicPr>
              <p:cNvPr id="81" name="גרפיקה 80" descr="שינויים והתאמות">
                <a:extLst>
                  <a:ext uri="{FF2B5EF4-FFF2-40B4-BE49-F238E27FC236}">
                    <a16:creationId xmlns:a16="http://schemas.microsoft.com/office/drawing/2014/main" id="{53952D8D-B17B-40D5-9B2B-ACAE2FC15A0F}"/>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474793" y="1844824"/>
                <a:ext cx="369332" cy="369332"/>
              </a:xfrm>
              <a:prstGeom prst="rect">
                <a:avLst/>
              </a:prstGeom>
            </p:spPr>
          </p:pic>
          <p:pic>
            <p:nvPicPr>
              <p:cNvPr id="82" name="גרפיקה 81" descr="שינויים והתאמות">
                <a:extLst>
                  <a:ext uri="{FF2B5EF4-FFF2-40B4-BE49-F238E27FC236}">
                    <a16:creationId xmlns:a16="http://schemas.microsoft.com/office/drawing/2014/main" id="{327D0703-8435-478E-91C8-2073DF68FF4C}"/>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084268" y="1844824"/>
                <a:ext cx="369332" cy="369332"/>
              </a:xfrm>
              <a:prstGeom prst="rect">
                <a:avLst/>
              </a:prstGeom>
            </p:spPr>
          </p:pic>
          <p:pic>
            <p:nvPicPr>
              <p:cNvPr id="83" name="גרפיקה 82" descr="שינויים והתאמות">
                <a:extLst>
                  <a:ext uri="{FF2B5EF4-FFF2-40B4-BE49-F238E27FC236}">
                    <a16:creationId xmlns:a16="http://schemas.microsoft.com/office/drawing/2014/main" id="{F7C1999F-F318-4F16-8E03-75AF8918D914}"/>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084268" y="2206774"/>
                <a:ext cx="369332" cy="369332"/>
              </a:xfrm>
              <a:prstGeom prst="rect">
                <a:avLst/>
              </a:prstGeom>
            </p:spPr>
          </p:pic>
          <p:pic>
            <p:nvPicPr>
              <p:cNvPr id="84" name="גרפיקה 83" descr="שינויים והתאמות">
                <a:extLst>
                  <a:ext uri="{FF2B5EF4-FFF2-40B4-BE49-F238E27FC236}">
                    <a16:creationId xmlns:a16="http://schemas.microsoft.com/office/drawing/2014/main" id="{162B15D7-76B3-41B3-AA95-3FE960AB75B4}"/>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484318" y="2206774"/>
                <a:ext cx="369332" cy="369332"/>
              </a:xfrm>
              <a:prstGeom prst="rect">
                <a:avLst/>
              </a:prstGeom>
            </p:spPr>
          </p:pic>
        </p:grpSp>
        <p:grpSp>
          <p:nvGrpSpPr>
            <p:cNvPr id="19" name="קבוצה 18">
              <a:extLst>
                <a:ext uri="{FF2B5EF4-FFF2-40B4-BE49-F238E27FC236}">
                  <a16:creationId xmlns:a16="http://schemas.microsoft.com/office/drawing/2014/main" id="{455B03ED-9FFF-DF57-0684-E717D3BD18A2}"/>
                </a:ext>
              </a:extLst>
            </p:cNvPr>
            <p:cNvGrpSpPr/>
            <p:nvPr/>
          </p:nvGrpSpPr>
          <p:grpSpPr>
            <a:xfrm flipV="1">
              <a:off x="8273538" y="3058097"/>
              <a:ext cx="769382" cy="1041265"/>
              <a:chOff x="7084268" y="1844824"/>
              <a:chExt cx="769382" cy="1041265"/>
            </a:xfrm>
          </p:grpSpPr>
          <p:pic>
            <p:nvPicPr>
              <p:cNvPr id="20" name="גרפיקה 19" descr="שינויים והתאמות">
                <a:extLst>
                  <a:ext uri="{FF2B5EF4-FFF2-40B4-BE49-F238E27FC236}">
                    <a16:creationId xmlns:a16="http://schemas.microsoft.com/office/drawing/2014/main" id="{C3D76B66-BEA1-375C-6C4D-FA1928FD32AD}"/>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282634" y="2516757"/>
                <a:ext cx="369332" cy="369332"/>
              </a:xfrm>
              <a:prstGeom prst="rect">
                <a:avLst/>
              </a:prstGeom>
            </p:spPr>
          </p:pic>
          <p:pic>
            <p:nvPicPr>
              <p:cNvPr id="22" name="גרפיקה 21" descr="שינויים והתאמות">
                <a:extLst>
                  <a:ext uri="{FF2B5EF4-FFF2-40B4-BE49-F238E27FC236}">
                    <a16:creationId xmlns:a16="http://schemas.microsoft.com/office/drawing/2014/main" id="{8DA7784B-F314-D173-E2B7-0192D5C74686}"/>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474793" y="1844824"/>
                <a:ext cx="369332" cy="369332"/>
              </a:xfrm>
              <a:prstGeom prst="rect">
                <a:avLst/>
              </a:prstGeom>
            </p:spPr>
          </p:pic>
          <p:pic>
            <p:nvPicPr>
              <p:cNvPr id="23" name="גרפיקה 22" descr="שינויים והתאמות">
                <a:extLst>
                  <a:ext uri="{FF2B5EF4-FFF2-40B4-BE49-F238E27FC236}">
                    <a16:creationId xmlns:a16="http://schemas.microsoft.com/office/drawing/2014/main" id="{D57DD699-CD88-2BD1-2F9F-8F1827FB5E4C}"/>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084268" y="1844824"/>
                <a:ext cx="369332" cy="369332"/>
              </a:xfrm>
              <a:prstGeom prst="rect">
                <a:avLst/>
              </a:prstGeom>
            </p:spPr>
          </p:pic>
          <p:pic>
            <p:nvPicPr>
              <p:cNvPr id="24" name="גרפיקה 23" descr="שינויים והתאמות">
                <a:extLst>
                  <a:ext uri="{FF2B5EF4-FFF2-40B4-BE49-F238E27FC236}">
                    <a16:creationId xmlns:a16="http://schemas.microsoft.com/office/drawing/2014/main" id="{BDCDE12D-E165-D880-6FDF-1F7E48E64490}"/>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084268" y="2206774"/>
                <a:ext cx="369332" cy="369332"/>
              </a:xfrm>
              <a:prstGeom prst="rect">
                <a:avLst/>
              </a:prstGeom>
            </p:spPr>
          </p:pic>
          <p:pic>
            <p:nvPicPr>
              <p:cNvPr id="28" name="גרפיקה 27" descr="שינויים והתאמות">
                <a:extLst>
                  <a:ext uri="{FF2B5EF4-FFF2-40B4-BE49-F238E27FC236}">
                    <a16:creationId xmlns:a16="http://schemas.microsoft.com/office/drawing/2014/main" id="{69534D25-83EC-B483-42FB-FE83A789DB45}"/>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484318" y="2206774"/>
                <a:ext cx="369332" cy="369332"/>
              </a:xfrm>
              <a:prstGeom prst="rect">
                <a:avLst/>
              </a:prstGeom>
            </p:spPr>
          </p:pic>
        </p:grpSp>
      </p:grpSp>
      <p:grpSp>
        <p:nvGrpSpPr>
          <p:cNvPr id="49" name="קבוצה 48">
            <a:extLst>
              <a:ext uri="{FF2B5EF4-FFF2-40B4-BE49-F238E27FC236}">
                <a16:creationId xmlns:a16="http://schemas.microsoft.com/office/drawing/2014/main" id="{8AB452E9-2901-1426-EA5D-708C518DC719}"/>
              </a:ext>
            </a:extLst>
          </p:cNvPr>
          <p:cNvGrpSpPr/>
          <p:nvPr/>
        </p:nvGrpSpPr>
        <p:grpSpPr>
          <a:xfrm>
            <a:off x="9205102" y="3785469"/>
            <a:ext cx="1470751" cy="2046112"/>
            <a:chOff x="10063977" y="3959404"/>
            <a:chExt cx="1470751" cy="2046112"/>
          </a:xfrm>
        </p:grpSpPr>
        <p:grpSp>
          <p:nvGrpSpPr>
            <p:cNvPr id="38" name="קבוצה 37">
              <a:extLst>
                <a:ext uri="{FF2B5EF4-FFF2-40B4-BE49-F238E27FC236}">
                  <a16:creationId xmlns:a16="http://schemas.microsoft.com/office/drawing/2014/main" id="{D583E58A-47F2-48F7-977B-E3AC6CE97F16}"/>
                </a:ext>
              </a:extLst>
            </p:cNvPr>
            <p:cNvGrpSpPr/>
            <p:nvPr/>
          </p:nvGrpSpPr>
          <p:grpSpPr>
            <a:xfrm rot="7882307">
              <a:off x="9844902" y="5055159"/>
              <a:ext cx="1169432" cy="731282"/>
              <a:chOff x="7084268" y="1844824"/>
              <a:chExt cx="1169432" cy="731282"/>
            </a:xfrm>
          </p:grpSpPr>
          <p:pic>
            <p:nvPicPr>
              <p:cNvPr id="39" name="גרפיקה 38" descr="שינויים והתאמות">
                <a:extLst>
                  <a:ext uri="{FF2B5EF4-FFF2-40B4-BE49-F238E27FC236}">
                    <a16:creationId xmlns:a16="http://schemas.microsoft.com/office/drawing/2014/main" id="{2D034BB2-C32A-4735-B2E2-67FF348E0C31}"/>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7884368" y="1844824"/>
                <a:ext cx="369332" cy="369332"/>
              </a:xfrm>
              <a:prstGeom prst="rect">
                <a:avLst/>
              </a:prstGeom>
            </p:spPr>
          </p:pic>
          <p:pic>
            <p:nvPicPr>
              <p:cNvPr id="40" name="גרפיקה 39" descr="שינויים והתאמות">
                <a:extLst>
                  <a:ext uri="{FF2B5EF4-FFF2-40B4-BE49-F238E27FC236}">
                    <a16:creationId xmlns:a16="http://schemas.microsoft.com/office/drawing/2014/main" id="{98F18906-6C7E-449A-A283-77479873BE64}"/>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7474793" y="1844824"/>
                <a:ext cx="369332" cy="369332"/>
              </a:xfrm>
              <a:prstGeom prst="rect">
                <a:avLst/>
              </a:prstGeom>
            </p:spPr>
          </p:pic>
          <p:pic>
            <p:nvPicPr>
              <p:cNvPr id="41" name="גרפיקה 40" descr="שינויים והתאמות">
                <a:extLst>
                  <a:ext uri="{FF2B5EF4-FFF2-40B4-BE49-F238E27FC236}">
                    <a16:creationId xmlns:a16="http://schemas.microsoft.com/office/drawing/2014/main" id="{A17FF4E6-D0B0-434D-A1B3-724CDA360098}"/>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7084268" y="1844824"/>
                <a:ext cx="369332" cy="369332"/>
              </a:xfrm>
              <a:prstGeom prst="rect">
                <a:avLst/>
              </a:prstGeom>
            </p:spPr>
          </p:pic>
          <p:pic>
            <p:nvPicPr>
              <p:cNvPr id="42" name="גרפיקה 41" descr="שינויים והתאמות">
                <a:extLst>
                  <a:ext uri="{FF2B5EF4-FFF2-40B4-BE49-F238E27FC236}">
                    <a16:creationId xmlns:a16="http://schemas.microsoft.com/office/drawing/2014/main" id="{EC9E5DE0-ADF0-4009-A6C9-735C8127AF98}"/>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7084268" y="2206774"/>
                <a:ext cx="369332" cy="369332"/>
              </a:xfrm>
              <a:prstGeom prst="rect">
                <a:avLst/>
              </a:prstGeom>
            </p:spPr>
          </p:pic>
          <p:pic>
            <p:nvPicPr>
              <p:cNvPr id="43" name="גרפיקה 42" descr="שינויים והתאמות">
                <a:extLst>
                  <a:ext uri="{FF2B5EF4-FFF2-40B4-BE49-F238E27FC236}">
                    <a16:creationId xmlns:a16="http://schemas.microsoft.com/office/drawing/2014/main" id="{484F7D24-91E3-45A6-A13A-D15B95D6C1D5}"/>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7484318" y="2206774"/>
                <a:ext cx="369332" cy="369332"/>
              </a:xfrm>
              <a:prstGeom prst="rect">
                <a:avLst/>
              </a:prstGeom>
            </p:spPr>
          </p:pic>
        </p:grpSp>
        <p:grpSp>
          <p:nvGrpSpPr>
            <p:cNvPr id="35" name="קבוצה 34">
              <a:extLst>
                <a:ext uri="{FF2B5EF4-FFF2-40B4-BE49-F238E27FC236}">
                  <a16:creationId xmlns:a16="http://schemas.microsoft.com/office/drawing/2014/main" id="{1F0FEA69-DB46-2565-A72C-2BCA05D560F0}"/>
                </a:ext>
              </a:extLst>
            </p:cNvPr>
            <p:cNvGrpSpPr/>
            <p:nvPr/>
          </p:nvGrpSpPr>
          <p:grpSpPr>
            <a:xfrm rot="18633434" flipV="1">
              <a:off x="10584371" y="4178479"/>
              <a:ext cx="1169432" cy="731282"/>
              <a:chOff x="7084268" y="1844824"/>
              <a:chExt cx="1169432" cy="731282"/>
            </a:xfrm>
          </p:grpSpPr>
          <p:pic>
            <p:nvPicPr>
              <p:cNvPr id="44" name="גרפיקה 43" descr="שינויים והתאמות">
                <a:extLst>
                  <a:ext uri="{FF2B5EF4-FFF2-40B4-BE49-F238E27FC236}">
                    <a16:creationId xmlns:a16="http://schemas.microsoft.com/office/drawing/2014/main" id="{4E79F41D-1240-73EE-77F3-6BCC3C2F470A}"/>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7884368" y="1844824"/>
                <a:ext cx="369332" cy="369332"/>
              </a:xfrm>
              <a:prstGeom prst="rect">
                <a:avLst/>
              </a:prstGeom>
            </p:spPr>
          </p:pic>
          <p:pic>
            <p:nvPicPr>
              <p:cNvPr id="45" name="גרפיקה 44" descr="שינויים והתאמות">
                <a:extLst>
                  <a:ext uri="{FF2B5EF4-FFF2-40B4-BE49-F238E27FC236}">
                    <a16:creationId xmlns:a16="http://schemas.microsoft.com/office/drawing/2014/main" id="{79362497-6E9F-86C7-290A-CA5941A04FCE}"/>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7474793" y="1844824"/>
                <a:ext cx="369332" cy="369332"/>
              </a:xfrm>
              <a:prstGeom prst="rect">
                <a:avLst/>
              </a:prstGeom>
            </p:spPr>
          </p:pic>
          <p:pic>
            <p:nvPicPr>
              <p:cNvPr id="46" name="גרפיקה 45" descr="שינויים והתאמות">
                <a:extLst>
                  <a:ext uri="{FF2B5EF4-FFF2-40B4-BE49-F238E27FC236}">
                    <a16:creationId xmlns:a16="http://schemas.microsoft.com/office/drawing/2014/main" id="{D4DFD093-6D2E-25CE-CDBA-C050AE164ACD}"/>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7084268" y="1844824"/>
                <a:ext cx="369332" cy="369332"/>
              </a:xfrm>
              <a:prstGeom prst="rect">
                <a:avLst/>
              </a:prstGeom>
            </p:spPr>
          </p:pic>
          <p:pic>
            <p:nvPicPr>
              <p:cNvPr id="47" name="גרפיקה 46" descr="שינויים והתאמות">
                <a:extLst>
                  <a:ext uri="{FF2B5EF4-FFF2-40B4-BE49-F238E27FC236}">
                    <a16:creationId xmlns:a16="http://schemas.microsoft.com/office/drawing/2014/main" id="{E5ECB47A-095B-C395-E78F-FA4D93ECD974}"/>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7084268" y="2206774"/>
                <a:ext cx="369332" cy="369332"/>
              </a:xfrm>
              <a:prstGeom prst="rect">
                <a:avLst/>
              </a:prstGeom>
            </p:spPr>
          </p:pic>
          <p:pic>
            <p:nvPicPr>
              <p:cNvPr id="48" name="גרפיקה 47" descr="שינויים והתאמות">
                <a:extLst>
                  <a:ext uri="{FF2B5EF4-FFF2-40B4-BE49-F238E27FC236}">
                    <a16:creationId xmlns:a16="http://schemas.microsoft.com/office/drawing/2014/main" id="{98ECB490-2029-6D58-C98F-F3EA5D7586E8}"/>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7484318" y="2206774"/>
                <a:ext cx="369332" cy="369332"/>
              </a:xfrm>
              <a:prstGeom prst="rect">
                <a:avLst/>
              </a:prstGeom>
            </p:spPr>
          </p:pic>
        </p:grpSp>
      </p:grpSp>
      <p:grpSp>
        <p:nvGrpSpPr>
          <p:cNvPr id="58" name="קבוצה 57">
            <a:extLst>
              <a:ext uri="{FF2B5EF4-FFF2-40B4-BE49-F238E27FC236}">
                <a16:creationId xmlns:a16="http://schemas.microsoft.com/office/drawing/2014/main" id="{A15B4A04-41A6-5DB0-56EB-F702E3CC2D21}"/>
              </a:ext>
            </a:extLst>
          </p:cNvPr>
          <p:cNvGrpSpPr/>
          <p:nvPr/>
        </p:nvGrpSpPr>
        <p:grpSpPr>
          <a:xfrm rot="5400000">
            <a:off x="10529755" y="5087673"/>
            <a:ext cx="1178957" cy="1428627"/>
            <a:chOff x="10028304" y="2050183"/>
            <a:chExt cx="1178957" cy="1428627"/>
          </a:xfrm>
        </p:grpSpPr>
        <p:grpSp>
          <p:nvGrpSpPr>
            <p:cNvPr id="59" name="קבוצה 58">
              <a:extLst>
                <a:ext uri="{FF2B5EF4-FFF2-40B4-BE49-F238E27FC236}">
                  <a16:creationId xmlns:a16="http://schemas.microsoft.com/office/drawing/2014/main" id="{21AB8D69-2F2E-24AD-A34E-9048ADE7A536}"/>
                </a:ext>
              </a:extLst>
            </p:cNvPr>
            <p:cNvGrpSpPr/>
            <p:nvPr/>
          </p:nvGrpSpPr>
          <p:grpSpPr>
            <a:xfrm>
              <a:off x="10028304" y="2050183"/>
              <a:ext cx="1178957" cy="731282"/>
              <a:chOff x="7084268" y="1844824"/>
              <a:chExt cx="1178957" cy="731282"/>
            </a:xfrm>
          </p:grpSpPr>
          <p:pic>
            <p:nvPicPr>
              <p:cNvPr id="69" name="גרפיקה 68" descr="שינויים והתאמות">
                <a:extLst>
                  <a:ext uri="{FF2B5EF4-FFF2-40B4-BE49-F238E27FC236}">
                    <a16:creationId xmlns:a16="http://schemas.microsoft.com/office/drawing/2014/main" id="{B9939448-D2CB-75FC-B302-0EE1893CE5F3}"/>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884368" y="1844824"/>
                <a:ext cx="369332" cy="369332"/>
              </a:xfrm>
              <a:prstGeom prst="rect">
                <a:avLst/>
              </a:prstGeom>
            </p:spPr>
          </p:pic>
          <p:pic>
            <p:nvPicPr>
              <p:cNvPr id="70" name="גרפיקה 69" descr="שינויים והתאמות">
                <a:extLst>
                  <a:ext uri="{FF2B5EF4-FFF2-40B4-BE49-F238E27FC236}">
                    <a16:creationId xmlns:a16="http://schemas.microsoft.com/office/drawing/2014/main" id="{D1328515-EF45-6F78-56B0-89FC32EB1D5C}"/>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474793" y="1844824"/>
                <a:ext cx="369332" cy="369332"/>
              </a:xfrm>
              <a:prstGeom prst="rect">
                <a:avLst/>
              </a:prstGeom>
            </p:spPr>
          </p:pic>
          <p:pic>
            <p:nvPicPr>
              <p:cNvPr id="73" name="גרפיקה 72" descr="שינויים והתאמות">
                <a:extLst>
                  <a:ext uri="{FF2B5EF4-FFF2-40B4-BE49-F238E27FC236}">
                    <a16:creationId xmlns:a16="http://schemas.microsoft.com/office/drawing/2014/main" id="{903E76EC-9344-F1E3-2E77-19E906BCC193}"/>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084268" y="1844824"/>
                <a:ext cx="369332" cy="369332"/>
              </a:xfrm>
              <a:prstGeom prst="rect">
                <a:avLst/>
              </a:prstGeom>
            </p:spPr>
          </p:pic>
          <p:pic>
            <p:nvPicPr>
              <p:cNvPr id="76" name="גרפיקה 75" descr="שינויים והתאמות">
                <a:extLst>
                  <a:ext uri="{FF2B5EF4-FFF2-40B4-BE49-F238E27FC236}">
                    <a16:creationId xmlns:a16="http://schemas.microsoft.com/office/drawing/2014/main" id="{263AF1A8-78FC-89D2-2F0A-E772C6EDB47A}"/>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084268" y="2206774"/>
                <a:ext cx="369332" cy="369332"/>
              </a:xfrm>
              <a:prstGeom prst="rect">
                <a:avLst/>
              </a:prstGeom>
            </p:spPr>
          </p:pic>
          <p:pic>
            <p:nvPicPr>
              <p:cNvPr id="79" name="גרפיקה 78" descr="שינויים והתאמות">
                <a:extLst>
                  <a:ext uri="{FF2B5EF4-FFF2-40B4-BE49-F238E27FC236}">
                    <a16:creationId xmlns:a16="http://schemas.microsoft.com/office/drawing/2014/main" id="{FAACF4F2-E784-73BB-0623-6515AF0AD5C3}"/>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893893" y="2206774"/>
                <a:ext cx="369332" cy="369332"/>
              </a:xfrm>
              <a:prstGeom prst="rect">
                <a:avLst/>
              </a:prstGeom>
            </p:spPr>
          </p:pic>
        </p:grpSp>
        <p:grpSp>
          <p:nvGrpSpPr>
            <p:cNvPr id="60" name="קבוצה 59">
              <a:extLst>
                <a:ext uri="{FF2B5EF4-FFF2-40B4-BE49-F238E27FC236}">
                  <a16:creationId xmlns:a16="http://schemas.microsoft.com/office/drawing/2014/main" id="{93D700BB-6492-45CE-F2FF-29417BA0B815}"/>
                </a:ext>
              </a:extLst>
            </p:cNvPr>
            <p:cNvGrpSpPr/>
            <p:nvPr/>
          </p:nvGrpSpPr>
          <p:grpSpPr>
            <a:xfrm flipV="1">
              <a:off x="10028304" y="2747528"/>
              <a:ext cx="1178957" cy="731282"/>
              <a:chOff x="7084268" y="1844824"/>
              <a:chExt cx="1178957" cy="731282"/>
            </a:xfrm>
          </p:grpSpPr>
          <p:pic>
            <p:nvPicPr>
              <p:cNvPr id="61" name="גרפיקה 60" descr="שינויים והתאמות">
                <a:extLst>
                  <a:ext uri="{FF2B5EF4-FFF2-40B4-BE49-F238E27FC236}">
                    <a16:creationId xmlns:a16="http://schemas.microsoft.com/office/drawing/2014/main" id="{1BF420E9-94A7-0281-B69A-BBB466D044AD}"/>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884368" y="1844824"/>
                <a:ext cx="369332" cy="369332"/>
              </a:xfrm>
              <a:prstGeom prst="rect">
                <a:avLst/>
              </a:prstGeom>
            </p:spPr>
          </p:pic>
          <p:pic>
            <p:nvPicPr>
              <p:cNvPr id="62" name="גרפיקה 61" descr="שינויים והתאמות">
                <a:extLst>
                  <a:ext uri="{FF2B5EF4-FFF2-40B4-BE49-F238E27FC236}">
                    <a16:creationId xmlns:a16="http://schemas.microsoft.com/office/drawing/2014/main" id="{507C3ACE-EA02-4714-C116-81D22FB7EB75}"/>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474793" y="1844824"/>
                <a:ext cx="369332" cy="369332"/>
              </a:xfrm>
              <a:prstGeom prst="rect">
                <a:avLst/>
              </a:prstGeom>
            </p:spPr>
          </p:pic>
          <p:pic>
            <p:nvPicPr>
              <p:cNvPr id="63" name="גרפיקה 62" descr="שינויים והתאמות">
                <a:extLst>
                  <a:ext uri="{FF2B5EF4-FFF2-40B4-BE49-F238E27FC236}">
                    <a16:creationId xmlns:a16="http://schemas.microsoft.com/office/drawing/2014/main" id="{98A5B528-C94C-14AD-9A83-33A905730A9F}"/>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084268" y="1844824"/>
                <a:ext cx="369332" cy="369332"/>
              </a:xfrm>
              <a:prstGeom prst="rect">
                <a:avLst/>
              </a:prstGeom>
            </p:spPr>
          </p:pic>
          <p:pic>
            <p:nvPicPr>
              <p:cNvPr id="64" name="גרפיקה 63" descr="שינויים והתאמות">
                <a:extLst>
                  <a:ext uri="{FF2B5EF4-FFF2-40B4-BE49-F238E27FC236}">
                    <a16:creationId xmlns:a16="http://schemas.microsoft.com/office/drawing/2014/main" id="{1FA46F00-0C4D-A034-7E63-1E7F51C2090A}"/>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084268" y="2206774"/>
                <a:ext cx="369332" cy="369332"/>
              </a:xfrm>
              <a:prstGeom prst="rect">
                <a:avLst/>
              </a:prstGeom>
            </p:spPr>
          </p:pic>
          <p:pic>
            <p:nvPicPr>
              <p:cNvPr id="66" name="גרפיקה 65" descr="שינויים והתאמות">
                <a:extLst>
                  <a:ext uri="{FF2B5EF4-FFF2-40B4-BE49-F238E27FC236}">
                    <a16:creationId xmlns:a16="http://schemas.microsoft.com/office/drawing/2014/main" id="{2C021A38-1C7B-E87C-E55F-6412E05F6CDE}"/>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893893" y="2206774"/>
                <a:ext cx="369332" cy="369332"/>
              </a:xfrm>
              <a:prstGeom prst="rect">
                <a:avLst/>
              </a:prstGeom>
            </p:spPr>
          </p:pic>
        </p:grpSp>
      </p:grpSp>
    </p:spTree>
    <p:extLst>
      <p:ext uri="{BB962C8B-B14F-4D97-AF65-F5344CB8AC3E}">
        <p14:creationId xmlns:p14="http://schemas.microsoft.com/office/powerpoint/2010/main" val="259437940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8"/>
                    </p:tgtEl>
                  </p:cond>
                </p:stCondLst>
                <p:endSync evt="end" delay="0">
                  <p:rtn val="all"/>
                </p:endSync>
                <p:childTnLst>
                  <p:par>
                    <p:cTn id="3" fill="hold">
                      <p:stCondLst>
                        <p:cond delay="0"/>
                      </p:stCondLst>
                      <p:childTnLst>
                        <p:par>
                          <p:cTn id="4" fill="hold">
                            <p:stCondLst>
                              <p:cond delay="0"/>
                            </p:stCondLst>
                            <p:childTnLst>
                              <p:par>
                                <p:cTn id="5" presetID="31" presetClass="exit" presetSubtype="0" fill="hold" nodeType="withEffect">
                                  <p:stCondLst>
                                    <p:cond delay="0"/>
                                  </p:stCondLst>
                                  <p:childTnLst>
                                    <p:anim calcmode="lin" valueType="num">
                                      <p:cBhvr>
                                        <p:cTn id="6" dur="500"/>
                                        <p:tgtEl>
                                          <p:spTgt spid="78"/>
                                        </p:tgtEl>
                                        <p:attrNameLst>
                                          <p:attrName>ppt_w</p:attrName>
                                        </p:attrNameLst>
                                      </p:cBhvr>
                                      <p:tavLst>
                                        <p:tav tm="0">
                                          <p:val>
                                            <p:strVal val="ppt_w"/>
                                          </p:val>
                                        </p:tav>
                                        <p:tav tm="100000">
                                          <p:val>
                                            <p:fltVal val="0"/>
                                          </p:val>
                                        </p:tav>
                                      </p:tavLst>
                                    </p:anim>
                                    <p:anim calcmode="lin" valueType="num">
                                      <p:cBhvr>
                                        <p:cTn id="7" dur="500"/>
                                        <p:tgtEl>
                                          <p:spTgt spid="78"/>
                                        </p:tgtEl>
                                        <p:attrNameLst>
                                          <p:attrName>ppt_h</p:attrName>
                                        </p:attrNameLst>
                                      </p:cBhvr>
                                      <p:tavLst>
                                        <p:tav tm="0">
                                          <p:val>
                                            <p:strVal val="ppt_h"/>
                                          </p:val>
                                        </p:tav>
                                        <p:tav tm="100000">
                                          <p:val>
                                            <p:fltVal val="0"/>
                                          </p:val>
                                        </p:tav>
                                      </p:tavLst>
                                    </p:anim>
                                    <p:anim calcmode="lin" valueType="num">
                                      <p:cBhvr>
                                        <p:cTn id="8" dur="500"/>
                                        <p:tgtEl>
                                          <p:spTgt spid="78"/>
                                        </p:tgtEl>
                                        <p:attrNameLst>
                                          <p:attrName>style.rotation</p:attrName>
                                        </p:attrNameLst>
                                      </p:cBhvr>
                                      <p:tavLst>
                                        <p:tav tm="0">
                                          <p:val>
                                            <p:fltVal val="0"/>
                                          </p:val>
                                        </p:tav>
                                        <p:tav tm="100000">
                                          <p:val>
                                            <p:fltVal val="90"/>
                                          </p:val>
                                        </p:tav>
                                      </p:tavLst>
                                    </p:anim>
                                    <p:animEffect transition="out" filter="fade">
                                      <p:cBhvr>
                                        <p:cTn id="9" dur="500"/>
                                        <p:tgtEl>
                                          <p:spTgt spid="78"/>
                                        </p:tgtEl>
                                      </p:cBhvr>
                                    </p:animEffect>
                                    <p:set>
                                      <p:cBhvr>
                                        <p:cTn id="10" dur="1" fill="hold">
                                          <p:stCondLst>
                                            <p:cond delay="499"/>
                                          </p:stCondLst>
                                        </p:cTn>
                                        <p:tgtEl>
                                          <p:spTgt spid="78"/>
                                        </p:tgtEl>
                                        <p:attrNameLst>
                                          <p:attrName>style.visibility</p:attrName>
                                        </p:attrNameLst>
                                      </p:cBhvr>
                                      <p:to>
                                        <p:strVal val="hidden"/>
                                      </p:to>
                                    </p:set>
                                  </p:childTnLst>
                                </p:cTn>
                              </p:par>
                              <p:par>
                                <p:cTn id="11" presetID="1" presetClass="entr" presetSubtype="0" fill="hold" grpId="0" nodeType="withEffect">
                                  <p:stCondLst>
                                    <p:cond delay="25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xit" presetSubtype="0" fill="hold" grpId="0" nodeType="withEffect">
                                  <p:stCondLst>
                                    <p:cond delay="250"/>
                                  </p:stCondLst>
                                  <p:childTnLst>
                                    <p:set>
                                      <p:cBhvr>
                                        <p:cTn id="14" dur="1" fill="hold">
                                          <p:stCondLst>
                                            <p:cond delay="0"/>
                                          </p:stCondLst>
                                        </p:cTn>
                                        <p:tgtEl>
                                          <p:spTgt spid="65"/>
                                        </p:tgtEl>
                                        <p:attrNameLst>
                                          <p:attrName>style.visibility</p:attrName>
                                        </p:attrNameLst>
                                      </p:cBhvr>
                                      <p:to>
                                        <p:strVal val="hidden"/>
                                      </p:to>
                                    </p:set>
                                  </p:childTnLst>
                                </p:cTn>
                              </p:par>
                            </p:childTnLst>
                          </p:cTn>
                        </p:par>
                      </p:childTnLst>
                    </p:cTn>
                  </p:par>
                </p:childTnLst>
              </p:cTn>
              <p:nextCondLst>
                <p:cond evt="onClick" delay="0">
                  <p:tgtEl>
                    <p:spTgt spid="78"/>
                  </p:tgtEl>
                </p:cond>
              </p:nextCondLst>
            </p:seq>
          </p:childTnLst>
        </p:cTn>
      </p:par>
    </p:tnLst>
    <p:bldLst>
      <p:bldP spid="65" grpId="0"/>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קבוצה 49">
            <a:extLst>
              <a:ext uri="{FF2B5EF4-FFF2-40B4-BE49-F238E27FC236}">
                <a16:creationId xmlns:a16="http://schemas.microsoft.com/office/drawing/2014/main" id="{AEC1A204-AE8A-110D-A685-B964C264EA08}"/>
              </a:ext>
            </a:extLst>
          </p:cNvPr>
          <p:cNvGrpSpPr/>
          <p:nvPr/>
        </p:nvGrpSpPr>
        <p:grpSpPr>
          <a:xfrm>
            <a:off x="8180719" y="2202672"/>
            <a:ext cx="1993433" cy="750332"/>
            <a:chOff x="6194315" y="2374827"/>
            <a:chExt cx="1993433" cy="750332"/>
          </a:xfrm>
        </p:grpSpPr>
        <p:grpSp>
          <p:nvGrpSpPr>
            <p:cNvPr id="31" name="קבוצה 30">
              <a:extLst>
                <a:ext uri="{FF2B5EF4-FFF2-40B4-BE49-F238E27FC236}">
                  <a16:creationId xmlns:a16="http://schemas.microsoft.com/office/drawing/2014/main" id="{86F02A30-4754-425C-B0FC-0FFE540A8EAB}"/>
                </a:ext>
              </a:extLst>
            </p:cNvPr>
            <p:cNvGrpSpPr/>
            <p:nvPr/>
          </p:nvGrpSpPr>
          <p:grpSpPr>
            <a:xfrm flipV="1">
              <a:off x="7008791" y="2393877"/>
              <a:ext cx="1178957" cy="731282"/>
              <a:chOff x="7084268" y="1844824"/>
              <a:chExt cx="1178957" cy="731282"/>
            </a:xfrm>
            <a:solidFill>
              <a:srgbClr val="7030A0"/>
            </a:solidFill>
          </p:grpSpPr>
          <p:pic>
            <p:nvPicPr>
              <p:cNvPr id="32" name="גרפיקה 31" descr="שינויים והתאמות">
                <a:extLst>
                  <a:ext uri="{FF2B5EF4-FFF2-40B4-BE49-F238E27FC236}">
                    <a16:creationId xmlns:a16="http://schemas.microsoft.com/office/drawing/2014/main" id="{2635561F-12BF-473D-86FD-56FF3B8FC9B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84368" y="1844824"/>
                <a:ext cx="369332" cy="369332"/>
              </a:xfrm>
              <a:prstGeom prst="rect">
                <a:avLst/>
              </a:prstGeom>
            </p:spPr>
          </p:pic>
          <p:pic>
            <p:nvPicPr>
              <p:cNvPr id="33" name="גרפיקה 32" descr="שינויים והתאמות">
                <a:extLst>
                  <a:ext uri="{FF2B5EF4-FFF2-40B4-BE49-F238E27FC236}">
                    <a16:creationId xmlns:a16="http://schemas.microsoft.com/office/drawing/2014/main" id="{2C139B7F-1A46-4DD3-8F7D-DDAABA93DC2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474793" y="1844824"/>
                <a:ext cx="369332" cy="369332"/>
              </a:xfrm>
              <a:prstGeom prst="rect">
                <a:avLst/>
              </a:prstGeom>
            </p:spPr>
          </p:pic>
          <p:pic>
            <p:nvPicPr>
              <p:cNvPr id="34" name="גרפיקה 33" descr="שינויים והתאמות">
                <a:extLst>
                  <a:ext uri="{FF2B5EF4-FFF2-40B4-BE49-F238E27FC236}">
                    <a16:creationId xmlns:a16="http://schemas.microsoft.com/office/drawing/2014/main" id="{4184D663-CFAA-4206-9E83-1095A6A0FB2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84268" y="1844824"/>
                <a:ext cx="369332" cy="369332"/>
              </a:xfrm>
              <a:prstGeom prst="rect">
                <a:avLst/>
              </a:prstGeom>
            </p:spPr>
          </p:pic>
          <p:pic>
            <p:nvPicPr>
              <p:cNvPr id="36" name="גרפיקה 35" descr="שינויים והתאמות">
                <a:extLst>
                  <a:ext uri="{FF2B5EF4-FFF2-40B4-BE49-F238E27FC236}">
                    <a16:creationId xmlns:a16="http://schemas.microsoft.com/office/drawing/2014/main" id="{CE17961D-5BFB-45BD-9453-EB7AD60E56E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484318" y="2206774"/>
                <a:ext cx="369332" cy="369332"/>
              </a:xfrm>
              <a:prstGeom prst="rect">
                <a:avLst/>
              </a:prstGeom>
            </p:spPr>
          </p:pic>
          <p:pic>
            <p:nvPicPr>
              <p:cNvPr id="37" name="גרפיקה 36" descr="שינויים והתאמות">
                <a:extLst>
                  <a:ext uri="{FF2B5EF4-FFF2-40B4-BE49-F238E27FC236}">
                    <a16:creationId xmlns:a16="http://schemas.microsoft.com/office/drawing/2014/main" id="{42BA0B30-A4A7-459A-AB0F-891B5304535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93893" y="2206774"/>
                <a:ext cx="369332" cy="369332"/>
              </a:xfrm>
              <a:prstGeom prst="rect">
                <a:avLst/>
              </a:prstGeom>
            </p:spPr>
          </p:pic>
        </p:grpSp>
        <p:grpSp>
          <p:nvGrpSpPr>
            <p:cNvPr id="52" name="קבוצה 51">
              <a:extLst>
                <a:ext uri="{FF2B5EF4-FFF2-40B4-BE49-F238E27FC236}">
                  <a16:creationId xmlns:a16="http://schemas.microsoft.com/office/drawing/2014/main" id="{2FE2F17C-D530-4633-A641-80B214DE8D00}"/>
                </a:ext>
              </a:extLst>
            </p:cNvPr>
            <p:cNvGrpSpPr/>
            <p:nvPr/>
          </p:nvGrpSpPr>
          <p:grpSpPr>
            <a:xfrm>
              <a:off x="6194315" y="2374827"/>
              <a:ext cx="1169432" cy="731282"/>
              <a:chOff x="7084268" y="1844824"/>
              <a:chExt cx="1169432" cy="731282"/>
            </a:xfrm>
          </p:grpSpPr>
          <p:pic>
            <p:nvPicPr>
              <p:cNvPr id="53" name="גרפיקה 52" descr="שינויים והתאמות">
                <a:extLst>
                  <a:ext uri="{FF2B5EF4-FFF2-40B4-BE49-F238E27FC236}">
                    <a16:creationId xmlns:a16="http://schemas.microsoft.com/office/drawing/2014/main" id="{8DCCF8FD-340C-40A8-A224-9447135BB8F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884368" y="1844824"/>
                <a:ext cx="369332" cy="369332"/>
              </a:xfrm>
              <a:prstGeom prst="rect">
                <a:avLst/>
              </a:prstGeom>
            </p:spPr>
          </p:pic>
          <p:pic>
            <p:nvPicPr>
              <p:cNvPr id="54" name="גרפיקה 53" descr="שינויים והתאמות">
                <a:extLst>
                  <a:ext uri="{FF2B5EF4-FFF2-40B4-BE49-F238E27FC236}">
                    <a16:creationId xmlns:a16="http://schemas.microsoft.com/office/drawing/2014/main" id="{B96DDB35-F64E-4609-A20E-146AC9A48C3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474793" y="1844824"/>
                <a:ext cx="369332" cy="369332"/>
              </a:xfrm>
              <a:prstGeom prst="rect">
                <a:avLst/>
              </a:prstGeom>
            </p:spPr>
          </p:pic>
          <p:pic>
            <p:nvPicPr>
              <p:cNvPr id="55" name="גרפיקה 54" descr="שינויים והתאמות">
                <a:extLst>
                  <a:ext uri="{FF2B5EF4-FFF2-40B4-BE49-F238E27FC236}">
                    <a16:creationId xmlns:a16="http://schemas.microsoft.com/office/drawing/2014/main" id="{AB84D4F8-AC70-41F3-A6CB-E3456159A0F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084268" y="1844824"/>
                <a:ext cx="369332" cy="369332"/>
              </a:xfrm>
              <a:prstGeom prst="rect">
                <a:avLst/>
              </a:prstGeom>
            </p:spPr>
          </p:pic>
          <p:pic>
            <p:nvPicPr>
              <p:cNvPr id="56" name="גרפיקה 55" descr="שינויים והתאמות">
                <a:extLst>
                  <a:ext uri="{FF2B5EF4-FFF2-40B4-BE49-F238E27FC236}">
                    <a16:creationId xmlns:a16="http://schemas.microsoft.com/office/drawing/2014/main" id="{B473CA6F-C61E-461A-BBF3-7F2B0603C61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084268" y="2206774"/>
                <a:ext cx="369332" cy="369332"/>
              </a:xfrm>
              <a:prstGeom prst="rect">
                <a:avLst/>
              </a:prstGeom>
            </p:spPr>
          </p:pic>
          <p:pic>
            <p:nvPicPr>
              <p:cNvPr id="57" name="גרפיקה 56" descr="שינויים והתאמות">
                <a:extLst>
                  <a:ext uri="{FF2B5EF4-FFF2-40B4-BE49-F238E27FC236}">
                    <a16:creationId xmlns:a16="http://schemas.microsoft.com/office/drawing/2014/main" id="{2AED2520-997D-4056-A512-5FAE5530FA4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484318" y="2206774"/>
                <a:ext cx="369332" cy="369332"/>
              </a:xfrm>
              <a:prstGeom prst="rect">
                <a:avLst/>
              </a:prstGeom>
            </p:spPr>
          </p:pic>
        </p:grpSp>
      </p:grpSp>
      <p:grpSp>
        <p:nvGrpSpPr>
          <p:cNvPr id="78" name="קבוצה 77">
            <a:extLst>
              <a:ext uri="{FF2B5EF4-FFF2-40B4-BE49-F238E27FC236}">
                <a16:creationId xmlns:a16="http://schemas.microsoft.com/office/drawing/2014/main" id="{F548A89A-EE6A-45F2-B63F-BE8A7D54A176}"/>
              </a:ext>
            </a:extLst>
          </p:cNvPr>
          <p:cNvGrpSpPr/>
          <p:nvPr/>
        </p:nvGrpSpPr>
        <p:grpSpPr>
          <a:xfrm>
            <a:off x="375122" y="460831"/>
            <a:ext cx="4334253" cy="3953921"/>
            <a:chOff x="3613623" y="2470500"/>
            <a:chExt cx="3279179" cy="3440665"/>
          </a:xfrm>
        </p:grpSpPr>
        <p:sp>
          <p:nvSpPr>
            <p:cNvPr id="21" name="צורה חופשית: צורה 20">
              <a:extLst>
                <a:ext uri="{FF2B5EF4-FFF2-40B4-BE49-F238E27FC236}">
                  <a16:creationId xmlns:a16="http://schemas.microsoft.com/office/drawing/2014/main" id="{694BC2AB-C5C0-47A9-B95E-EC38130B7A7A}"/>
                </a:ext>
              </a:extLst>
            </p:cNvPr>
            <p:cNvSpPr/>
            <p:nvPr/>
          </p:nvSpPr>
          <p:spPr>
            <a:xfrm>
              <a:off x="3613623" y="2470500"/>
              <a:ext cx="3279179" cy="3440665"/>
            </a:xfrm>
            <a:custGeom>
              <a:avLst/>
              <a:gdLst>
                <a:gd name="connsiteX0" fmla="*/ 2930457 w 3279179"/>
                <a:gd name="connsiteY0" fmla="*/ 2641435 h 3440665"/>
                <a:gd name="connsiteX1" fmla="*/ 2789065 w 3279179"/>
                <a:gd name="connsiteY1" fmla="*/ 2547309 h 3440665"/>
                <a:gd name="connsiteX2" fmla="*/ 2874818 w 3279179"/>
                <a:gd name="connsiteY2" fmla="*/ 2471040 h 3440665"/>
                <a:gd name="connsiteX3" fmla="*/ 2906953 w 3279179"/>
                <a:gd name="connsiteY3" fmla="*/ 2372822 h 3440665"/>
                <a:gd name="connsiteX4" fmla="*/ 2730672 w 3279179"/>
                <a:gd name="connsiteY4" fmla="*/ 2226424 h 3440665"/>
                <a:gd name="connsiteX5" fmla="*/ 2640144 w 3279179"/>
                <a:gd name="connsiteY5" fmla="*/ 2001154 h 3440665"/>
                <a:gd name="connsiteX6" fmla="*/ 2832033 w 3279179"/>
                <a:gd name="connsiteY6" fmla="*/ 1789092 h 3440665"/>
                <a:gd name="connsiteX7" fmla="*/ 2835706 w 3279179"/>
                <a:gd name="connsiteY7" fmla="*/ 1770490 h 3440665"/>
                <a:gd name="connsiteX8" fmla="*/ 2744260 w 3279179"/>
                <a:gd name="connsiteY8" fmla="*/ 1687897 h 3440665"/>
                <a:gd name="connsiteX9" fmla="*/ 2740587 w 3279179"/>
                <a:gd name="connsiteY9" fmla="*/ 1688641 h 3440665"/>
                <a:gd name="connsiteX10" fmla="*/ 2775109 w 3279179"/>
                <a:gd name="connsiteY10" fmla="*/ 1680270 h 3440665"/>
                <a:gd name="connsiteX11" fmla="*/ 2974894 w 3279179"/>
                <a:gd name="connsiteY11" fmla="*/ 1645298 h 3440665"/>
                <a:gd name="connsiteX12" fmla="*/ 3238031 w 3279179"/>
                <a:gd name="connsiteY12" fmla="*/ 1554707 h 3440665"/>
                <a:gd name="connsiteX13" fmla="*/ 3043754 w 3279179"/>
                <a:gd name="connsiteY13" fmla="*/ 1426911 h 3440665"/>
                <a:gd name="connsiteX14" fmla="*/ 2680541 w 3279179"/>
                <a:gd name="connsiteY14" fmla="*/ 1460767 h 3440665"/>
                <a:gd name="connsiteX15" fmla="*/ 2624352 w 3279179"/>
                <a:gd name="connsiteY15" fmla="*/ 1059522 h 3440665"/>
                <a:gd name="connsiteX16" fmla="*/ 2595523 w 3279179"/>
                <a:gd name="connsiteY16" fmla="*/ 1051895 h 3440665"/>
                <a:gd name="connsiteX17" fmla="*/ 2624352 w 3279179"/>
                <a:gd name="connsiteY17" fmla="*/ 1003902 h 3440665"/>
                <a:gd name="connsiteX18" fmla="*/ 2733977 w 3279179"/>
                <a:gd name="connsiteY18" fmla="*/ 749985 h 3440665"/>
                <a:gd name="connsiteX19" fmla="*/ 2626004 w 3279179"/>
                <a:gd name="connsiteY19" fmla="*/ 534202 h 3440665"/>
                <a:gd name="connsiteX20" fmla="*/ 2426035 w 3279179"/>
                <a:gd name="connsiteY20" fmla="*/ 653441 h 3440665"/>
                <a:gd name="connsiteX21" fmla="*/ 2352585 w 3279179"/>
                <a:gd name="connsiteY21" fmla="*/ 789793 h 3440665"/>
                <a:gd name="connsiteX22" fmla="*/ 2133518 w 3279179"/>
                <a:gd name="connsiteY22" fmla="*/ 681158 h 3440665"/>
                <a:gd name="connsiteX23" fmla="*/ 1959624 w 3279179"/>
                <a:gd name="connsiteY23" fmla="*/ 630374 h 3440665"/>
                <a:gd name="connsiteX24" fmla="*/ 1908759 w 3279179"/>
                <a:gd name="connsiteY24" fmla="*/ 632048 h 3440665"/>
                <a:gd name="connsiteX25" fmla="*/ 1841919 w 3279179"/>
                <a:gd name="connsiteY25" fmla="*/ 494394 h 3440665"/>
                <a:gd name="connsiteX26" fmla="*/ 1893886 w 3279179"/>
                <a:gd name="connsiteY26" fmla="*/ 250522 h 3440665"/>
                <a:gd name="connsiteX27" fmla="*/ 1736334 w 3279179"/>
                <a:gd name="connsiteY27" fmla="*/ 697 h 3440665"/>
                <a:gd name="connsiteX28" fmla="*/ 1522777 w 3279179"/>
                <a:gd name="connsiteY28" fmla="*/ 511135 h 3440665"/>
                <a:gd name="connsiteX29" fmla="*/ 1355126 w 3279179"/>
                <a:gd name="connsiteY29" fmla="*/ 552990 h 3440665"/>
                <a:gd name="connsiteX30" fmla="*/ 1249357 w 3279179"/>
                <a:gd name="connsiteY30" fmla="*/ 389851 h 3440665"/>
                <a:gd name="connsiteX31" fmla="*/ 1206572 w 3279179"/>
                <a:gd name="connsiteY31" fmla="*/ 183183 h 3440665"/>
                <a:gd name="connsiteX32" fmla="*/ 872005 w 3279179"/>
                <a:gd name="connsiteY32" fmla="*/ 284749 h 3440665"/>
                <a:gd name="connsiteX33" fmla="*/ 1002563 w 3279179"/>
                <a:gd name="connsiteY33" fmla="*/ 601169 h 3440665"/>
                <a:gd name="connsiteX34" fmla="*/ 1041308 w 3279179"/>
                <a:gd name="connsiteY34" fmla="*/ 775656 h 3440665"/>
                <a:gd name="connsiteX35" fmla="*/ 870719 w 3279179"/>
                <a:gd name="connsiteY35" fmla="*/ 898057 h 3440665"/>
                <a:gd name="connsiteX36" fmla="*/ 670566 w 3279179"/>
                <a:gd name="connsiteY36" fmla="*/ 909218 h 3440665"/>
                <a:gd name="connsiteX37" fmla="*/ 403757 w 3279179"/>
                <a:gd name="connsiteY37" fmla="*/ 1102493 h 3440665"/>
                <a:gd name="connsiteX38" fmla="*/ 376764 w 3279179"/>
                <a:gd name="connsiteY38" fmla="*/ 1338738 h 3440665"/>
                <a:gd name="connsiteX39" fmla="*/ 247675 w 3279179"/>
                <a:gd name="connsiteY39" fmla="*/ 1590051 h 3440665"/>
                <a:gd name="connsiteX40" fmla="*/ 68272 w 3279179"/>
                <a:gd name="connsiteY40" fmla="*/ 1576285 h 3440665"/>
                <a:gd name="connsiteX41" fmla="*/ 113811 w 3279179"/>
                <a:gd name="connsiteY41" fmla="*/ 1777744 h 3440665"/>
                <a:gd name="connsiteX42" fmla="*/ 246389 w 3279179"/>
                <a:gd name="connsiteY42" fmla="*/ 1760817 h 3440665"/>
                <a:gd name="connsiteX43" fmla="*/ 315249 w 3279179"/>
                <a:gd name="connsiteY43" fmla="*/ 1805461 h 3440665"/>
                <a:gd name="connsiteX44" fmla="*/ 219213 w 3279179"/>
                <a:gd name="connsiteY44" fmla="*/ 1869452 h 3440665"/>
                <a:gd name="connsiteX45" fmla="*/ 115647 w 3279179"/>
                <a:gd name="connsiteY45" fmla="*/ 1893077 h 3440665"/>
                <a:gd name="connsiteX46" fmla="*/ 95081 w 3279179"/>
                <a:gd name="connsiteY46" fmla="*/ 2159457 h 3440665"/>
                <a:gd name="connsiteX47" fmla="*/ 448195 w 3279179"/>
                <a:gd name="connsiteY47" fmla="*/ 2180105 h 3440665"/>
                <a:gd name="connsiteX48" fmla="*/ 570306 w 3279179"/>
                <a:gd name="connsiteY48" fmla="*/ 2471785 h 3440665"/>
                <a:gd name="connsiteX49" fmla="*/ 507873 w 3279179"/>
                <a:gd name="connsiteY49" fmla="*/ 2579304 h 3440665"/>
                <a:gd name="connsiteX50" fmla="*/ 415142 w 3279179"/>
                <a:gd name="connsiteY50" fmla="*/ 2731468 h 3440665"/>
                <a:gd name="connsiteX51" fmla="*/ 526787 w 3279179"/>
                <a:gd name="connsiteY51" fmla="*/ 2900002 h 3440665"/>
                <a:gd name="connsiteX52" fmla="*/ 744201 w 3279179"/>
                <a:gd name="connsiteY52" fmla="*/ 2861496 h 3440665"/>
                <a:gd name="connsiteX53" fmla="*/ 930949 w 3279179"/>
                <a:gd name="connsiteY53" fmla="*/ 2802528 h 3440665"/>
                <a:gd name="connsiteX54" fmla="*/ 1002563 w 3279179"/>
                <a:gd name="connsiteY54" fmla="*/ 2857776 h 3440665"/>
                <a:gd name="connsiteX55" fmla="*/ 862272 w 3279179"/>
                <a:gd name="connsiteY55" fmla="*/ 3229629 h 3440665"/>
                <a:gd name="connsiteX56" fmla="*/ 1113657 w 3279179"/>
                <a:gd name="connsiteY56" fmla="*/ 3232420 h 3440665"/>
                <a:gd name="connsiteX57" fmla="*/ 1156075 w 3279179"/>
                <a:gd name="connsiteY57" fmla="*/ 3111693 h 3440665"/>
                <a:gd name="connsiteX58" fmla="*/ 1315279 w 3279179"/>
                <a:gd name="connsiteY58" fmla="*/ 3130853 h 3440665"/>
                <a:gd name="connsiteX59" fmla="*/ 1381017 w 3279179"/>
                <a:gd name="connsiteY59" fmla="*/ 3275576 h 3440665"/>
                <a:gd name="connsiteX60" fmla="*/ 1503496 w 3279179"/>
                <a:gd name="connsiteY60" fmla="*/ 3248045 h 3440665"/>
                <a:gd name="connsiteX61" fmla="*/ 1531958 w 3279179"/>
                <a:gd name="connsiteY61" fmla="*/ 3173451 h 3440665"/>
                <a:gd name="connsiteX62" fmla="*/ 1550137 w 3279179"/>
                <a:gd name="connsiteY62" fmla="*/ 3107786 h 3440665"/>
                <a:gd name="connsiteX63" fmla="*/ 1689877 w 3279179"/>
                <a:gd name="connsiteY63" fmla="*/ 3136805 h 3440665"/>
                <a:gd name="connsiteX64" fmla="*/ 1773978 w 3279179"/>
                <a:gd name="connsiteY64" fmla="*/ 3364308 h 3440665"/>
                <a:gd name="connsiteX65" fmla="*/ 1893518 w 3279179"/>
                <a:gd name="connsiteY65" fmla="*/ 3436855 h 3440665"/>
                <a:gd name="connsiteX66" fmla="*/ 1942914 w 3279179"/>
                <a:gd name="connsiteY66" fmla="*/ 3340869 h 3440665"/>
                <a:gd name="connsiteX67" fmla="*/ 2057864 w 3279179"/>
                <a:gd name="connsiteY67" fmla="*/ 3064258 h 3440665"/>
                <a:gd name="connsiteX68" fmla="*/ 2402898 w 3279179"/>
                <a:gd name="connsiteY68" fmla="*/ 2946507 h 3440665"/>
                <a:gd name="connsiteX69" fmla="*/ 2699639 w 3279179"/>
                <a:gd name="connsiteY69" fmla="*/ 2788390 h 3440665"/>
                <a:gd name="connsiteX70" fmla="*/ 2805407 w 3279179"/>
                <a:gd name="connsiteY70" fmla="*/ 2911349 h 3440665"/>
                <a:gd name="connsiteX71" fmla="*/ 2883081 w 3279179"/>
                <a:gd name="connsiteY71" fmla="*/ 2985199 h 3440665"/>
                <a:gd name="connsiteX72" fmla="*/ 3075522 w 3279179"/>
                <a:gd name="connsiteY72" fmla="*/ 3103694 h 3440665"/>
                <a:gd name="connsiteX73" fmla="*/ 3274756 w 3279179"/>
                <a:gd name="connsiteY73" fmla="*/ 3040819 h 3440665"/>
                <a:gd name="connsiteX74" fmla="*/ 2930457 w 3279179"/>
                <a:gd name="connsiteY74" fmla="*/ 2641435 h 3440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279179" h="3440665">
                  <a:moveTo>
                    <a:pt x="2930457" y="2641435"/>
                  </a:moveTo>
                  <a:cubicBezTo>
                    <a:pt x="2877756" y="2617810"/>
                    <a:pt x="2829646" y="2589163"/>
                    <a:pt x="2789065" y="2547309"/>
                  </a:cubicBezTo>
                  <a:cubicBezTo>
                    <a:pt x="2752339" y="2509174"/>
                    <a:pt x="2844887" y="2488898"/>
                    <a:pt x="2874818" y="2471040"/>
                  </a:cubicBezTo>
                  <a:cubicBezTo>
                    <a:pt x="2913747" y="2447788"/>
                    <a:pt x="2931926" y="2413002"/>
                    <a:pt x="2906953" y="2372822"/>
                  </a:cubicBezTo>
                  <a:cubicBezTo>
                    <a:pt x="2868391" y="2310877"/>
                    <a:pt x="2779883" y="2279626"/>
                    <a:pt x="2730672" y="2226424"/>
                  </a:cubicBezTo>
                  <a:cubicBezTo>
                    <a:pt x="2672646" y="2163736"/>
                    <a:pt x="2627657" y="2089700"/>
                    <a:pt x="2640144" y="2001154"/>
                  </a:cubicBezTo>
                  <a:cubicBezTo>
                    <a:pt x="2653548" y="1907214"/>
                    <a:pt x="2762806" y="1837085"/>
                    <a:pt x="2832033" y="1789092"/>
                  </a:cubicBezTo>
                  <a:cubicBezTo>
                    <a:pt x="2839011" y="1784255"/>
                    <a:pt x="2844520" y="1776442"/>
                    <a:pt x="2835706" y="1770490"/>
                  </a:cubicBezTo>
                  <a:cubicBezTo>
                    <a:pt x="2801368" y="1747051"/>
                    <a:pt x="2778047" y="1711149"/>
                    <a:pt x="2744260" y="1687897"/>
                  </a:cubicBezTo>
                  <a:cubicBezTo>
                    <a:pt x="2726081" y="1693478"/>
                    <a:pt x="2724795" y="1693664"/>
                    <a:pt x="2740587" y="1688641"/>
                  </a:cubicBezTo>
                  <a:cubicBezTo>
                    <a:pt x="2751972" y="1685107"/>
                    <a:pt x="2763541" y="1682874"/>
                    <a:pt x="2775109" y="1680270"/>
                  </a:cubicBezTo>
                  <a:cubicBezTo>
                    <a:pt x="2841031" y="1665761"/>
                    <a:pt x="2908422" y="1657204"/>
                    <a:pt x="2974894" y="1645298"/>
                  </a:cubicBezTo>
                  <a:cubicBezTo>
                    <a:pt x="3044673" y="1632835"/>
                    <a:pt x="3193594" y="1623534"/>
                    <a:pt x="3238031" y="1554707"/>
                  </a:cubicBezTo>
                  <a:cubicBezTo>
                    <a:pt x="3289630" y="1474718"/>
                    <a:pt x="3087090" y="1427283"/>
                    <a:pt x="3043754" y="1426911"/>
                  </a:cubicBezTo>
                  <a:cubicBezTo>
                    <a:pt x="2914298" y="1425795"/>
                    <a:pt x="2814221" y="1519549"/>
                    <a:pt x="2680541" y="1460767"/>
                  </a:cubicBezTo>
                  <a:cubicBezTo>
                    <a:pt x="2542822" y="1400310"/>
                    <a:pt x="2598277" y="1168716"/>
                    <a:pt x="2624352" y="1059522"/>
                  </a:cubicBezTo>
                  <a:cubicBezTo>
                    <a:pt x="2627106" y="1048175"/>
                    <a:pt x="2609478" y="1047059"/>
                    <a:pt x="2595523" y="1051895"/>
                  </a:cubicBezTo>
                  <a:cubicBezTo>
                    <a:pt x="2607642" y="1031619"/>
                    <a:pt x="2619578" y="1013575"/>
                    <a:pt x="2624352" y="1003902"/>
                  </a:cubicBezTo>
                  <a:cubicBezTo>
                    <a:pt x="2665484" y="921309"/>
                    <a:pt x="2704413" y="837600"/>
                    <a:pt x="2733977" y="749985"/>
                  </a:cubicBezTo>
                  <a:cubicBezTo>
                    <a:pt x="2770518" y="641907"/>
                    <a:pt x="2779516" y="499416"/>
                    <a:pt x="2626004" y="534202"/>
                  </a:cubicBezTo>
                  <a:cubicBezTo>
                    <a:pt x="2546494" y="552246"/>
                    <a:pt x="2471758" y="582195"/>
                    <a:pt x="2426035" y="653441"/>
                  </a:cubicBezTo>
                  <a:cubicBezTo>
                    <a:pt x="2397757" y="697527"/>
                    <a:pt x="2386372" y="748683"/>
                    <a:pt x="2352585" y="789793"/>
                  </a:cubicBezTo>
                  <a:cubicBezTo>
                    <a:pt x="2242409" y="924099"/>
                    <a:pt x="2167122" y="739940"/>
                    <a:pt x="2133518" y="681158"/>
                  </a:cubicBezTo>
                  <a:cubicBezTo>
                    <a:pt x="2108729" y="637815"/>
                    <a:pt x="2001491" y="636327"/>
                    <a:pt x="1959624" y="630374"/>
                  </a:cubicBezTo>
                  <a:cubicBezTo>
                    <a:pt x="1952279" y="629258"/>
                    <a:pt x="1928591" y="628700"/>
                    <a:pt x="1908759" y="632048"/>
                  </a:cubicBezTo>
                  <a:cubicBezTo>
                    <a:pt x="1864138" y="595030"/>
                    <a:pt x="1826495" y="558943"/>
                    <a:pt x="1841919" y="494394"/>
                  </a:cubicBezTo>
                  <a:cubicBezTo>
                    <a:pt x="1861384" y="412731"/>
                    <a:pt x="1882317" y="334045"/>
                    <a:pt x="1893886" y="250522"/>
                  </a:cubicBezTo>
                  <a:cubicBezTo>
                    <a:pt x="1909310" y="140956"/>
                    <a:pt x="1878461" y="-11580"/>
                    <a:pt x="1736334" y="697"/>
                  </a:cubicBezTo>
                  <a:cubicBezTo>
                    <a:pt x="1521308" y="19299"/>
                    <a:pt x="1573090" y="350786"/>
                    <a:pt x="1522777" y="511135"/>
                  </a:cubicBezTo>
                  <a:cubicBezTo>
                    <a:pt x="1462180" y="496440"/>
                    <a:pt x="1410581" y="515600"/>
                    <a:pt x="1355126" y="552990"/>
                  </a:cubicBezTo>
                  <a:cubicBezTo>
                    <a:pt x="1256335" y="619771"/>
                    <a:pt x="1243664" y="443424"/>
                    <a:pt x="1249357" y="389851"/>
                  </a:cubicBezTo>
                  <a:cubicBezTo>
                    <a:pt x="1257436" y="314140"/>
                    <a:pt x="1238339" y="251266"/>
                    <a:pt x="1206572" y="183183"/>
                  </a:cubicBezTo>
                  <a:cubicBezTo>
                    <a:pt x="1098967" y="-47668"/>
                    <a:pt x="901201" y="73989"/>
                    <a:pt x="872005" y="284749"/>
                  </a:cubicBezTo>
                  <a:cubicBezTo>
                    <a:pt x="856029" y="400640"/>
                    <a:pt x="948577" y="508345"/>
                    <a:pt x="1002563" y="601169"/>
                  </a:cubicBezTo>
                  <a:cubicBezTo>
                    <a:pt x="1033963" y="655487"/>
                    <a:pt x="1054162" y="712409"/>
                    <a:pt x="1041308" y="775656"/>
                  </a:cubicBezTo>
                  <a:cubicBezTo>
                    <a:pt x="1030474" y="828671"/>
                    <a:pt x="913872" y="977487"/>
                    <a:pt x="870719" y="898057"/>
                  </a:cubicBezTo>
                  <a:cubicBezTo>
                    <a:pt x="798370" y="765239"/>
                    <a:pt x="733367" y="822905"/>
                    <a:pt x="670566" y="909218"/>
                  </a:cubicBezTo>
                  <a:cubicBezTo>
                    <a:pt x="575815" y="966140"/>
                    <a:pt x="476841" y="1016551"/>
                    <a:pt x="403757" y="1102493"/>
                  </a:cubicBezTo>
                  <a:cubicBezTo>
                    <a:pt x="338937" y="1178575"/>
                    <a:pt x="351424" y="1249820"/>
                    <a:pt x="376764" y="1338738"/>
                  </a:cubicBezTo>
                  <a:cubicBezTo>
                    <a:pt x="409450" y="1453884"/>
                    <a:pt x="410551" y="1613861"/>
                    <a:pt x="247675" y="1590051"/>
                  </a:cubicBezTo>
                  <a:cubicBezTo>
                    <a:pt x="188180" y="1581308"/>
                    <a:pt x="128501" y="1571449"/>
                    <a:pt x="68272" y="1576285"/>
                  </a:cubicBezTo>
                  <a:cubicBezTo>
                    <a:pt x="-78629" y="1588004"/>
                    <a:pt x="47338" y="1741471"/>
                    <a:pt x="113811" y="1777744"/>
                  </a:cubicBezTo>
                  <a:cubicBezTo>
                    <a:pt x="152005" y="1798579"/>
                    <a:pt x="208746" y="1770676"/>
                    <a:pt x="246389" y="1760817"/>
                  </a:cubicBezTo>
                  <a:cubicBezTo>
                    <a:pt x="287705" y="1750028"/>
                    <a:pt x="317636" y="1752260"/>
                    <a:pt x="315249" y="1805461"/>
                  </a:cubicBezTo>
                  <a:cubicBezTo>
                    <a:pt x="312862" y="1854571"/>
                    <a:pt x="260161" y="1864616"/>
                    <a:pt x="219213" y="1869452"/>
                  </a:cubicBezTo>
                  <a:cubicBezTo>
                    <a:pt x="185609" y="1873359"/>
                    <a:pt x="145946" y="1875963"/>
                    <a:pt x="115647" y="1893077"/>
                  </a:cubicBezTo>
                  <a:cubicBezTo>
                    <a:pt x="27690" y="1943302"/>
                    <a:pt x="-27398" y="2120765"/>
                    <a:pt x="95081" y="2159457"/>
                  </a:cubicBezTo>
                  <a:cubicBezTo>
                    <a:pt x="204523" y="2194057"/>
                    <a:pt x="371623" y="2088584"/>
                    <a:pt x="448195" y="2180105"/>
                  </a:cubicBezTo>
                  <a:cubicBezTo>
                    <a:pt x="512280" y="2256746"/>
                    <a:pt x="585915" y="2365381"/>
                    <a:pt x="570306" y="2471785"/>
                  </a:cubicBezTo>
                  <a:cubicBezTo>
                    <a:pt x="564981" y="2508058"/>
                    <a:pt x="521094" y="2544332"/>
                    <a:pt x="507873" y="2579304"/>
                  </a:cubicBezTo>
                  <a:cubicBezTo>
                    <a:pt x="484920" y="2639574"/>
                    <a:pt x="442319" y="2676034"/>
                    <a:pt x="415142" y="2731468"/>
                  </a:cubicBezTo>
                  <a:cubicBezTo>
                    <a:pt x="385211" y="2793041"/>
                    <a:pt x="476473" y="2883074"/>
                    <a:pt x="526787" y="2900002"/>
                  </a:cubicBezTo>
                  <a:cubicBezTo>
                    <a:pt x="597667" y="2923813"/>
                    <a:pt x="676810" y="2884004"/>
                    <a:pt x="744201" y="2861496"/>
                  </a:cubicBezTo>
                  <a:cubicBezTo>
                    <a:pt x="806266" y="2840848"/>
                    <a:pt x="866496" y="2814061"/>
                    <a:pt x="930949" y="2802528"/>
                  </a:cubicBezTo>
                  <a:cubicBezTo>
                    <a:pt x="988791" y="2792297"/>
                    <a:pt x="1005134" y="2819269"/>
                    <a:pt x="1002563" y="2857776"/>
                  </a:cubicBezTo>
                  <a:cubicBezTo>
                    <a:pt x="916626" y="2969574"/>
                    <a:pt x="809755" y="3103136"/>
                    <a:pt x="862272" y="3229629"/>
                  </a:cubicBezTo>
                  <a:cubicBezTo>
                    <a:pt x="910933" y="3346822"/>
                    <a:pt x="1069219" y="3339009"/>
                    <a:pt x="1113657" y="3232420"/>
                  </a:cubicBezTo>
                  <a:cubicBezTo>
                    <a:pt x="1130183" y="3192797"/>
                    <a:pt x="1137345" y="3150757"/>
                    <a:pt x="1156075" y="3111693"/>
                  </a:cubicBezTo>
                  <a:cubicBezTo>
                    <a:pt x="1207307" y="3004545"/>
                    <a:pt x="1297651" y="3059979"/>
                    <a:pt x="1315279" y="3130853"/>
                  </a:cubicBezTo>
                  <a:cubicBezTo>
                    <a:pt x="1328500" y="3183682"/>
                    <a:pt x="1325562" y="3248603"/>
                    <a:pt x="1381017" y="3275576"/>
                  </a:cubicBezTo>
                  <a:cubicBezTo>
                    <a:pt x="1421048" y="3295108"/>
                    <a:pt x="1473932" y="3277064"/>
                    <a:pt x="1503496" y="3248045"/>
                  </a:cubicBezTo>
                  <a:cubicBezTo>
                    <a:pt x="1522042" y="3229629"/>
                    <a:pt x="1526816" y="3197448"/>
                    <a:pt x="1531958" y="3173451"/>
                  </a:cubicBezTo>
                  <a:cubicBezTo>
                    <a:pt x="1536732" y="3150571"/>
                    <a:pt x="1540221" y="3129551"/>
                    <a:pt x="1550137" y="3107786"/>
                  </a:cubicBezTo>
                  <a:cubicBezTo>
                    <a:pt x="1577314" y="3048446"/>
                    <a:pt x="1672616" y="3083232"/>
                    <a:pt x="1689877" y="3136805"/>
                  </a:cubicBezTo>
                  <a:cubicBezTo>
                    <a:pt x="1718890" y="3226653"/>
                    <a:pt x="1713381" y="3285435"/>
                    <a:pt x="1773978" y="3364308"/>
                  </a:cubicBezTo>
                  <a:cubicBezTo>
                    <a:pt x="1799318" y="3397233"/>
                    <a:pt x="1844123" y="3456201"/>
                    <a:pt x="1893518" y="3436855"/>
                  </a:cubicBezTo>
                  <a:cubicBezTo>
                    <a:pt x="1932264" y="3421788"/>
                    <a:pt x="1937038" y="3377701"/>
                    <a:pt x="1942914" y="3340869"/>
                  </a:cubicBezTo>
                  <a:cubicBezTo>
                    <a:pt x="1959808" y="3233908"/>
                    <a:pt x="1961644" y="3133085"/>
                    <a:pt x="2057864" y="3064258"/>
                  </a:cubicBezTo>
                  <a:cubicBezTo>
                    <a:pt x="2155186" y="2994686"/>
                    <a:pt x="2295110" y="2996174"/>
                    <a:pt x="2402898" y="2946507"/>
                  </a:cubicBezTo>
                  <a:cubicBezTo>
                    <a:pt x="2520419" y="2892375"/>
                    <a:pt x="2520419" y="2699845"/>
                    <a:pt x="2699639" y="2788390"/>
                  </a:cubicBezTo>
                  <a:cubicBezTo>
                    <a:pt x="2744076" y="2810341"/>
                    <a:pt x="2773456" y="2875262"/>
                    <a:pt x="2805407" y="2911349"/>
                  </a:cubicBezTo>
                  <a:cubicBezTo>
                    <a:pt x="2828728" y="2937578"/>
                    <a:pt x="2856639" y="2962505"/>
                    <a:pt x="2883081" y="2985199"/>
                  </a:cubicBezTo>
                  <a:cubicBezTo>
                    <a:pt x="2940556" y="3034308"/>
                    <a:pt x="3006295" y="3074861"/>
                    <a:pt x="3075522" y="3103694"/>
                  </a:cubicBezTo>
                  <a:cubicBezTo>
                    <a:pt x="3149707" y="3134573"/>
                    <a:pt x="3257679" y="3141456"/>
                    <a:pt x="3274756" y="3040819"/>
                  </a:cubicBezTo>
                  <a:cubicBezTo>
                    <a:pt x="3313318" y="2814991"/>
                    <a:pt x="3091497" y="2713982"/>
                    <a:pt x="2930457" y="2641435"/>
                  </a:cubicBezTo>
                  <a:close/>
                </a:path>
              </a:pathLst>
            </a:custGeom>
            <a:solidFill>
              <a:srgbClr val="E93FA0"/>
            </a:solidFill>
            <a:ln w="18340" cap="flat">
              <a:noFill/>
              <a:prstDash val="solid"/>
              <a:miter/>
            </a:ln>
          </p:spPr>
          <p:txBody>
            <a:bodyPr rtlCol="1" anchor="ctr"/>
            <a:lstStyle/>
            <a:p>
              <a:endParaRPr lang="he-IL" dirty="0">
                <a:latin typeface="Arial" panose="020B0604020202020204" pitchFamily="34" charset="0"/>
              </a:endParaRPr>
            </a:p>
          </p:txBody>
        </p:sp>
        <p:sp>
          <p:nvSpPr>
            <p:cNvPr id="3" name="תיבת טקסט 2">
              <a:extLst>
                <a:ext uri="{FF2B5EF4-FFF2-40B4-BE49-F238E27FC236}">
                  <a16:creationId xmlns:a16="http://schemas.microsoft.com/office/drawing/2014/main" id="{F3D6B4ED-B1DA-404B-8D1B-C53DD7C1B596}"/>
                </a:ext>
              </a:extLst>
            </p:cNvPr>
            <p:cNvSpPr txBox="1"/>
            <p:nvPr/>
          </p:nvSpPr>
          <p:spPr>
            <a:xfrm>
              <a:off x="3940273" y="3733043"/>
              <a:ext cx="2385829" cy="830255"/>
            </a:xfrm>
            <a:prstGeom prst="rect">
              <a:avLst/>
            </a:prstGeom>
            <a:noFill/>
          </p:spPr>
          <p:txBody>
            <a:bodyPr wrap="square" rtlCol="1">
              <a:spAutoFit/>
            </a:bodyPr>
            <a:lstStyle/>
            <a:p>
              <a:pPr algn="ctr"/>
              <a:r>
                <a:rPr lang="he-IL" sz="2800" dirty="0">
                  <a:solidFill>
                    <a:schemeClr val="bg1"/>
                  </a:solidFill>
                  <a:latin typeface="Arial" panose="020B0604020202020204" pitchFamily="34" charset="0"/>
                </a:rPr>
                <a:t>לַחֲצוּ עָלַי </a:t>
              </a:r>
              <a:br>
                <a:rPr lang="en-US" sz="2800" dirty="0">
                  <a:solidFill>
                    <a:schemeClr val="bg1"/>
                  </a:solidFill>
                  <a:latin typeface="Arial" panose="020B0604020202020204" pitchFamily="34" charset="0"/>
                </a:rPr>
              </a:br>
              <a:r>
                <a:rPr lang="he-IL" sz="2800" dirty="0">
                  <a:solidFill>
                    <a:schemeClr val="bg1"/>
                  </a:solidFill>
                  <a:latin typeface="Arial" panose="020B0604020202020204" pitchFamily="34" charset="0"/>
                </a:rPr>
                <a:t>כְּדֵי לִבְדֹק</a:t>
              </a:r>
              <a:r>
                <a:rPr lang="he-IL" sz="2400" dirty="0">
                  <a:solidFill>
                    <a:schemeClr val="bg1"/>
                  </a:solidFill>
                  <a:latin typeface="Arial" panose="020B0604020202020204" pitchFamily="34" charset="0"/>
                </a:rPr>
                <a:t>.</a:t>
              </a:r>
            </a:p>
          </p:txBody>
        </p:sp>
      </p:grpSp>
      <p:sp>
        <p:nvSpPr>
          <p:cNvPr id="65" name="TextBox 27">
            <a:extLst>
              <a:ext uri="{FF2B5EF4-FFF2-40B4-BE49-F238E27FC236}">
                <a16:creationId xmlns:a16="http://schemas.microsoft.com/office/drawing/2014/main" id="{01A7563B-0B2C-417F-909A-99A275B174B0}"/>
              </a:ext>
            </a:extLst>
          </p:cNvPr>
          <p:cNvSpPr txBox="1"/>
          <p:nvPr/>
        </p:nvSpPr>
        <p:spPr>
          <a:xfrm>
            <a:off x="3391822" y="141746"/>
            <a:ext cx="9143999" cy="1384995"/>
          </a:xfrm>
          <a:prstGeom prst="rect">
            <a:avLst/>
          </a:prstGeom>
          <a:noFill/>
        </p:spPr>
        <p:txBody>
          <a:bodyPr wrap="square" rtlCol="1">
            <a:spAutoFit/>
          </a:bodyPr>
          <a:lstStyle/>
          <a:p>
            <a:pPr marL="450850"/>
            <a:r>
              <a:rPr lang="he-IL" sz="2800" dirty="0">
                <a:latin typeface="Arial" panose="020B0604020202020204" pitchFamily="34" charset="0"/>
              </a:rPr>
              <a:t>לִפְנֵיכֶם קְבוּצוֹת שֶל כַּפְתוֹרִים. בְּכָל קְבוּצָה 10 כַּפְתוֹרִים.</a:t>
            </a:r>
          </a:p>
          <a:p>
            <a:pPr marL="450850"/>
            <a:r>
              <a:rPr lang="he-IL" sz="2800" dirty="0">
                <a:latin typeface="Arial" panose="020B0604020202020204" pitchFamily="34" charset="0"/>
              </a:rPr>
              <a:t>כַּמָה כַּפְתוֹרִים בַּצִיוּר? אֵיךְ מְצָאתֶם?</a:t>
            </a:r>
          </a:p>
          <a:p>
            <a:pPr marL="450850"/>
            <a:r>
              <a:rPr lang="he-IL" sz="2800" dirty="0">
                <a:latin typeface="Arial" panose="020B0604020202020204" pitchFamily="34" charset="0"/>
              </a:rPr>
              <a:t>לַחֲצוּ עַל הַכֶּתֶם כְּדֵי לִבְדֹק אִם צְדַקְתֶם.</a:t>
            </a:r>
          </a:p>
        </p:txBody>
      </p:sp>
      <p:sp>
        <p:nvSpPr>
          <p:cNvPr id="4" name="תיבת טקסט 3">
            <a:extLst>
              <a:ext uri="{FF2B5EF4-FFF2-40B4-BE49-F238E27FC236}">
                <a16:creationId xmlns:a16="http://schemas.microsoft.com/office/drawing/2014/main" id="{3CF404FB-C574-B6E5-E9BE-20F074E3310B}"/>
              </a:ext>
            </a:extLst>
          </p:cNvPr>
          <p:cNvSpPr txBox="1"/>
          <p:nvPr/>
        </p:nvSpPr>
        <p:spPr>
          <a:xfrm>
            <a:off x="238869" y="1045408"/>
            <a:ext cx="4764106" cy="1815882"/>
          </a:xfrm>
          <a:prstGeom prst="rect">
            <a:avLst/>
          </a:prstGeom>
          <a:noFill/>
        </p:spPr>
        <p:txBody>
          <a:bodyPr wrap="square" rtlCol="1">
            <a:spAutoFit/>
          </a:bodyPr>
          <a:lstStyle/>
          <a:p>
            <a:r>
              <a:rPr lang="he-IL" sz="2800" dirty="0"/>
              <a:t>80 כַּפְתוֹרִים</a:t>
            </a:r>
          </a:p>
          <a:p>
            <a:endParaRPr lang="he-IL" sz="2800" dirty="0"/>
          </a:p>
          <a:p>
            <a:r>
              <a:rPr lang="he-IL" sz="2800" dirty="0"/>
              <a:t>אֶפְשָר לִסְפֹּר בְּדִלוּגִים שֶל 10:</a:t>
            </a:r>
          </a:p>
          <a:p>
            <a:pPr rtl="0"/>
            <a:r>
              <a:rPr lang="en-US" sz="2800" dirty="0"/>
              <a:t>10, 20, 30, 40, 50, 60, 70, 80</a:t>
            </a:r>
            <a:endParaRPr lang="he-IL" sz="2800" dirty="0"/>
          </a:p>
        </p:txBody>
      </p:sp>
      <p:grpSp>
        <p:nvGrpSpPr>
          <p:cNvPr id="51" name="קבוצה 50">
            <a:extLst>
              <a:ext uri="{FF2B5EF4-FFF2-40B4-BE49-F238E27FC236}">
                <a16:creationId xmlns:a16="http://schemas.microsoft.com/office/drawing/2014/main" id="{16981647-29F6-0188-ED53-5514A69C5D22}"/>
              </a:ext>
            </a:extLst>
          </p:cNvPr>
          <p:cNvGrpSpPr/>
          <p:nvPr/>
        </p:nvGrpSpPr>
        <p:grpSpPr>
          <a:xfrm>
            <a:off x="10589884" y="1699121"/>
            <a:ext cx="1178957" cy="1428627"/>
            <a:chOff x="10028304" y="2050183"/>
            <a:chExt cx="1178957" cy="1428627"/>
          </a:xfrm>
        </p:grpSpPr>
        <p:grpSp>
          <p:nvGrpSpPr>
            <p:cNvPr id="15" name="קבוצה 14">
              <a:extLst>
                <a:ext uri="{FF2B5EF4-FFF2-40B4-BE49-F238E27FC236}">
                  <a16:creationId xmlns:a16="http://schemas.microsoft.com/office/drawing/2014/main" id="{ADF4EA0A-6FD5-4F1A-BE85-5B50D6F73EAA}"/>
                </a:ext>
              </a:extLst>
            </p:cNvPr>
            <p:cNvGrpSpPr/>
            <p:nvPr/>
          </p:nvGrpSpPr>
          <p:grpSpPr>
            <a:xfrm>
              <a:off x="10028304" y="2050183"/>
              <a:ext cx="1178957" cy="731282"/>
              <a:chOff x="7084268" y="1844824"/>
              <a:chExt cx="1178957" cy="731282"/>
            </a:xfrm>
          </p:grpSpPr>
          <p:pic>
            <p:nvPicPr>
              <p:cNvPr id="7" name="גרפיקה 6" descr="שינויים והתאמות">
                <a:extLst>
                  <a:ext uri="{FF2B5EF4-FFF2-40B4-BE49-F238E27FC236}">
                    <a16:creationId xmlns:a16="http://schemas.microsoft.com/office/drawing/2014/main" id="{57880716-83AF-45D2-9331-F9FAAA86D985}"/>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884368" y="1844824"/>
                <a:ext cx="369332" cy="369332"/>
              </a:xfrm>
              <a:prstGeom prst="rect">
                <a:avLst/>
              </a:prstGeom>
            </p:spPr>
          </p:pic>
          <p:pic>
            <p:nvPicPr>
              <p:cNvPr id="25" name="גרפיקה 24" descr="שינויים והתאמות">
                <a:extLst>
                  <a:ext uri="{FF2B5EF4-FFF2-40B4-BE49-F238E27FC236}">
                    <a16:creationId xmlns:a16="http://schemas.microsoft.com/office/drawing/2014/main" id="{770F4EAA-1481-40F6-BCD7-5C8E33C5DEDE}"/>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474793" y="1844824"/>
                <a:ext cx="369332" cy="369332"/>
              </a:xfrm>
              <a:prstGeom prst="rect">
                <a:avLst/>
              </a:prstGeom>
            </p:spPr>
          </p:pic>
          <p:pic>
            <p:nvPicPr>
              <p:cNvPr id="26" name="גרפיקה 25" descr="שינויים והתאמות">
                <a:extLst>
                  <a:ext uri="{FF2B5EF4-FFF2-40B4-BE49-F238E27FC236}">
                    <a16:creationId xmlns:a16="http://schemas.microsoft.com/office/drawing/2014/main" id="{356DC44E-977B-4EC7-98A1-8387C6447DF7}"/>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084268" y="1844824"/>
                <a:ext cx="369332" cy="369332"/>
              </a:xfrm>
              <a:prstGeom prst="rect">
                <a:avLst/>
              </a:prstGeom>
            </p:spPr>
          </p:pic>
          <p:pic>
            <p:nvPicPr>
              <p:cNvPr id="27" name="גרפיקה 26" descr="שינויים והתאמות">
                <a:extLst>
                  <a:ext uri="{FF2B5EF4-FFF2-40B4-BE49-F238E27FC236}">
                    <a16:creationId xmlns:a16="http://schemas.microsoft.com/office/drawing/2014/main" id="{8C6AA279-9F93-4D21-9827-666407BC2936}"/>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084268" y="2206774"/>
                <a:ext cx="369332" cy="369332"/>
              </a:xfrm>
              <a:prstGeom prst="rect">
                <a:avLst/>
              </a:prstGeom>
            </p:spPr>
          </p:pic>
          <p:pic>
            <p:nvPicPr>
              <p:cNvPr id="30" name="גרפיקה 29" descr="שינויים והתאמות">
                <a:extLst>
                  <a:ext uri="{FF2B5EF4-FFF2-40B4-BE49-F238E27FC236}">
                    <a16:creationId xmlns:a16="http://schemas.microsoft.com/office/drawing/2014/main" id="{8A4DEA9C-7EA2-492A-B4DA-C2A21D6565FA}"/>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893893" y="2206774"/>
                <a:ext cx="369332" cy="369332"/>
              </a:xfrm>
              <a:prstGeom prst="rect">
                <a:avLst/>
              </a:prstGeom>
            </p:spPr>
          </p:pic>
        </p:grpSp>
        <p:grpSp>
          <p:nvGrpSpPr>
            <p:cNvPr id="2" name="קבוצה 1">
              <a:extLst>
                <a:ext uri="{FF2B5EF4-FFF2-40B4-BE49-F238E27FC236}">
                  <a16:creationId xmlns:a16="http://schemas.microsoft.com/office/drawing/2014/main" id="{0EEE8EDF-0AA1-29B2-39EC-18145772E581}"/>
                </a:ext>
              </a:extLst>
            </p:cNvPr>
            <p:cNvGrpSpPr/>
            <p:nvPr/>
          </p:nvGrpSpPr>
          <p:grpSpPr>
            <a:xfrm flipV="1">
              <a:off x="10028304" y="2747528"/>
              <a:ext cx="1178957" cy="731282"/>
              <a:chOff x="7084268" y="1844824"/>
              <a:chExt cx="1178957" cy="731282"/>
            </a:xfrm>
          </p:grpSpPr>
          <p:pic>
            <p:nvPicPr>
              <p:cNvPr id="5" name="גרפיקה 4" descr="שינויים והתאמות">
                <a:extLst>
                  <a:ext uri="{FF2B5EF4-FFF2-40B4-BE49-F238E27FC236}">
                    <a16:creationId xmlns:a16="http://schemas.microsoft.com/office/drawing/2014/main" id="{9292409E-8463-DB93-D2E6-2170E2EC32CF}"/>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884368" y="1844824"/>
                <a:ext cx="369332" cy="369332"/>
              </a:xfrm>
              <a:prstGeom prst="rect">
                <a:avLst/>
              </a:prstGeom>
            </p:spPr>
          </p:pic>
          <p:pic>
            <p:nvPicPr>
              <p:cNvPr id="6" name="גרפיקה 5" descr="שינויים והתאמות">
                <a:extLst>
                  <a:ext uri="{FF2B5EF4-FFF2-40B4-BE49-F238E27FC236}">
                    <a16:creationId xmlns:a16="http://schemas.microsoft.com/office/drawing/2014/main" id="{CBA86821-586E-3C62-2B55-3630EC26BCDA}"/>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474793" y="1844824"/>
                <a:ext cx="369332" cy="369332"/>
              </a:xfrm>
              <a:prstGeom prst="rect">
                <a:avLst/>
              </a:prstGeom>
            </p:spPr>
          </p:pic>
          <p:pic>
            <p:nvPicPr>
              <p:cNvPr id="8" name="גרפיקה 7" descr="שינויים והתאמות">
                <a:extLst>
                  <a:ext uri="{FF2B5EF4-FFF2-40B4-BE49-F238E27FC236}">
                    <a16:creationId xmlns:a16="http://schemas.microsoft.com/office/drawing/2014/main" id="{44EB85D2-05F0-0401-96CD-A6BF1AC2F1D3}"/>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084268" y="1844824"/>
                <a:ext cx="369332" cy="369332"/>
              </a:xfrm>
              <a:prstGeom prst="rect">
                <a:avLst/>
              </a:prstGeom>
            </p:spPr>
          </p:pic>
          <p:pic>
            <p:nvPicPr>
              <p:cNvPr id="9" name="גרפיקה 8" descr="שינויים והתאמות">
                <a:extLst>
                  <a:ext uri="{FF2B5EF4-FFF2-40B4-BE49-F238E27FC236}">
                    <a16:creationId xmlns:a16="http://schemas.microsoft.com/office/drawing/2014/main" id="{3F918A10-5304-9787-D6B9-F3A23A74FB60}"/>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084268" y="2206774"/>
                <a:ext cx="369332" cy="369332"/>
              </a:xfrm>
              <a:prstGeom prst="rect">
                <a:avLst/>
              </a:prstGeom>
            </p:spPr>
          </p:pic>
          <p:pic>
            <p:nvPicPr>
              <p:cNvPr id="10" name="גרפיקה 9" descr="שינויים והתאמות">
                <a:extLst>
                  <a:ext uri="{FF2B5EF4-FFF2-40B4-BE49-F238E27FC236}">
                    <a16:creationId xmlns:a16="http://schemas.microsoft.com/office/drawing/2014/main" id="{E01FC3F4-9730-77D1-B568-63E152D39EB0}"/>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893893" y="2206774"/>
                <a:ext cx="369332" cy="369332"/>
              </a:xfrm>
              <a:prstGeom prst="rect">
                <a:avLst/>
              </a:prstGeom>
            </p:spPr>
          </p:pic>
        </p:grpSp>
      </p:grpSp>
      <p:grpSp>
        <p:nvGrpSpPr>
          <p:cNvPr id="18" name="קבוצה 17">
            <a:extLst>
              <a:ext uri="{FF2B5EF4-FFF2-40B4-BE49-F238E27FC236}">
                <a16:creationId xmlns:a16="http://schemas.microsoft.com/office/drawing/2014/main" id="{1F0AB1BA-C87F-76FE-B495-35E58142D4DB}"/>
              </a:ext>
            </a:extLst>
          </p:cNvPr>
          <p:cNvGrpSpPr/>
          <p:nvPr/>
        </p:nvGrpSpPr>
        <p:grpSpPr>
          <a:xfrm>
            <a:off x="6470831" y="4542074"/>
            <a:ext cx="749338" cy="1979057"/>
            <a:chOff x="6429743" y="4231814"/>
            <a:chExt cx="749338" cy="1979057"/>
          </a:xfrm>
        </p:grpSpPr>
        <p:grpSp>
          <p:nvGrpSpPr>
            <p:cNvPr id="67" name="קבוצה 66">
              <a:extLst>
                <a:ext uri="{FF2B5EF4-FFF2-40B4-BE49-F238E27FC236}">
                  <a16:creationId xmlns:a16="http://schemas.microsoft.com/office/drawing/2014/main" id="{B97972B9-8A81-469C-9BD0-4368EF5DE79C}"/>
                </a:ext>
              </a:extLst>
            </p:cNvPr>
            <p:cNvGrpSpPr/>
            <p:nvPr/>
          </p:nvGrpSpPr>
          <p:grpSpPr>
            <a:xfrm rot="5400000">
              <a:off x="6210668" y="4450889"/>
              <a:ext cx="1169432" cy="731282"/>
              <a:chOff x="7084268" y="1844824"/>
              <a:chExt cx="1169432" cy="731282"/>
            </a:xfrm>
          </p:grpSpPr>
          <p:pic>
            <p:nvPicPr>
              <p:cNvPr id="68" name="גרפיקה 67" descr="שינויים והתאמות">
                <a:extLst>
                  <a:ext uri="{FF2B5EF4-FFF2-40B4-BE49-F238E27FC236}">
                    <a16:creationId xmlns:a16="http://schemas.microsoft.com/office/drawing/2014/main" id="{2D298EB4-81B2-4BDE-B52C-0772C1B8661A}"/>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884368" y="1844824"/>
                <a:ext cx="369332" cy="369332"/>
              </a:xfrm>
              <a:prstGeom prst="rect">
                <a:avLst/>
              </a:prstGeom>
            </p:spPr>
          </p:pic>
          <p:pic>
            <p:nvPicPr>
              <p:cNvPr id="71" name="גרפיקה 70" descr="שינויים והתאמות">
                <a:extLst>
                  <a:ext uri="{FF2B5EF4-FFF2-40B4-BE49-F238E27FC236}">
                    <a16:creationId xmlns:a16="http://schemas.microsoft.com/office/drawing/2014/main" id="{7666D0A6-FFA5-420D-B2CB-EB333932670C}"/>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474793" y="1844824"/>
                <a:ext cx="369332" cy="369332"/>
              </a:xfrm>
              <a:prstGeom prst="rect">
                <a:avLst/>
              </a:prstGeom>
            </p:spPr>
          </p:pic>
          <p:pic>
            <p:nvPicPr>
              <p:cNvPr id="72" name="גרפיקה 71" descr="שינויים והתאמות">
                <a:extLst>
                  <a:ext uri="{FF2B5EF4-FFF2-40B4-BE49-F238E27FC236}">
                    <a16:creationId xmlns:a16="http://schemas.microsoft.com/office/drawing/2014/main" id="{68D885E2-E4A0-43E0-A664-D0E4EB0FC4C9}"/>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084268" y="1844824"/>
                <a:ext cx="369332" cy="369332"/>
              </a:xfrm>
              <a:prstGeom prst="rect">
                <a:avLst/>
              </a:prstGeom>
            </p:spPr>
          </p:pic>
          <p:pic>
            <p:nvPicPr>
              <p:cNvPr id="74" name="גרפיקה 73" descr="שינויים והתאמות">
                <a:extLst>
                  <a:ext uri="{FF2B5EF4-FFF2-40B4-BE49-F238E27FC236}">
                    <a16:creationId xmlns:a16="http://schemas.microsoft.com/office/drawing/2014/main" id="{306FC039-D1C7-4302-ACB8-70BB277CEFE6}"/>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084268" y="2206774"/>
                <a:ext cx="369332" cy="369332"/>
              </a:xfrm>
              <a:prstGeom prst="rect">
                <a:avLst/>
              </a:prstGeom>
            </p:spPr>
          </p:pic>
          <p:pic>
            <p:nvPicPr>
              <p:cNvPr id="75" name="גרפיקה 74" descr="שינויים והתאמות">
                <a:extLst>
                  <a:ext uri="{FF2B5EF4-FFF2-40B4-BE49-F238E27FC236}">
                    <a16:creationId xmlns:a16="http://schemas.microsoft.com/office/drawing/2014/main" id="{5AD37A6F-45B8-4CC0-82A4-9B1628ADB2C7}"/>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484318" y="2206774"/>
                <a:ext cx="369332" cy="369332"/>
              </a:xfrm>
              <a:prstGeom prst="rect">
                <a:avLst/>
              </a:prstGeom>
            </p:spPr>
          </p:pic>
        </p:grpSp>
        <p:grpSp>
          <p:nvGrpSpPr>
            <p:cNvPr id="11" name="קבוצה 10">
              <a:extLst>
                <a:ext uri="{FF2B5EF4-FFF2-40B4-BE49-F238E27FC236}">
                  <a16:creationId xmlns:a16="http://schemas.microsoft.com/office/drawing/2014/main" id="{B01381B0-7503-374E-1C3D-FD7D7C619805}"/>
                </a:ext>
              </a:extLst>
            </p:cNvPr>
            <p:cNvGrpSpPr/>
            <p:nvPr/>
          </p:nvGrpSpPr>
          <p:grpSpPr>
            <a:xfrm rot="5400000" flipH="1" flipV="1">
              <a:off x="6228724" y="5260514"/>
              <a:ext cx="1169432" cy="731282"/>
              <a:chOff x="7084268" y="1844824"/>
              <a:chExt cx="1169432" cy="731282"/>
            </a:xfrm>
          </p:grpSpPr>
          <p:pic>
            <p:nvPicPr>
              <p:cNvPr id="12" name="גרפיקה 11" descr="שינויים והתאמות">
                <a:extLst>
                  <a:ext uri="{FF2B5EF4-FFF2-40B4-BE49-F238E27FC236}">
                    <a16:creationId xmlns:a16="http://schemas.microsoft.com/office/drawing/2014/main" id="{70A803A1-0C6C-84F6-8E72-021653BB3C5B}"/>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884368" y="1844824"/>
                <a:ext cx="369332" cy="369332"/>
              </a:xfrm>
              <a:prstGeom prst="rect">
                <a:avLst/>
              </a:prstGeom>
            </p:spPr>
          </p:pic>
          <p:pic>
            <p:nvPicPr>
              <p:cNvPr id="13" name="גרפיקה 12" descr="שינויים והתאמות">
                <a:extLst>
                  <a:ext uri="{FF2B5EF4-FFF2-40B4-BE49-F238E27FC236}">
                    <a16:creationId xmlns:a16="http://schemas.microsoft.com/office/drawing/2014/main" id="{BAF979C0-730F-7E74-9AC9-83E7CEF347F1}"/>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474793" y="1844824"/>
                <a:ext cx="369332" cy="369332"/>
              </a:xfrm>
              <a:prstGeom prst="rect">
                <a:avLst/>
              </a:prstGeom>
            </p:spPr>
          </p:pic>
          <p:pic>
            <p:nvPicPr>
              <p:cNvPr id="14" name="גרפיקה 13" descr="שינויים והתאמות">
                <a:extLst>
                  <a:ext uri="{FF2B5EF4-FFF2-40B4-BE49-F238E27FC236}">
                    <a16:creationId xmlns:a16="http://schemas.microsoft.com/office/drawing/2014/main" id="{54F7FBB5-4C74-9666-8207-D0D9217C9BCC}"/>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084268" y="1844824"/>
                <a:ext cx="369332" cy="369332"/>
              </a:xfrm>
              <a:prstGeom prst="rect">
                <a:avLst/>
              </a:prstGeom>
            </p:spPr>
          </p:pic>
          <p:pic>
            <p:nvPicPr>
              <p:cNvPr id="16" name="גרפיקה 15" descr="שינויים והתאמות">
                <a:extLst>
                  <a:ext uri="{FF2B5EF4-FFF2-40B4-BE49-F238E27FC236}">
                    <a16:creationId xmlns:a16="http://schemas.microsoft.com/office/drawing/2014/main" id="{36E03BEB-2A87-49E6-DCFC-8397F0B85517}"/>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084268" y="2206774"/>
                <a:ext cx="369332" cy="369332"/>
              </a:xfrm>
              <a:prstGeom prst="rect">
                <a:avLst/>
              </a:prstGeom>
            </p:spPr>
          </p:pic>
          <p:pic>
            <p:nvPicPr>
              <p:cNvPr id="17" name="גרפיקה 16" descr="שינויים והתאמות">
                <a:extLst>
                  <a:ext uri="{FF2B5EF4-FFF2-40B4-BE49-F238E27FC236}">
                    <a16:creationId xmlns:a16="http://schemas.microsoft.com/office/drawing/2014/main" id="{18EAA43F-C126-642D-346C-A19FE7BCD64D}"/>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484318" y="2206774"/>
                <a:ext cx="369332" cy="369332"/>
              </a:xfrm>
              <a:prstGeom prst="rect">
                <a:avLst/>
              </a:prstGeom>
            </p:spPr>
          </p:pic>
        </p:grpSp>
      </p:grpSp>
      <p:grpSp>
        <p:nvGrpSpPr>
          <p:cNvPr id="29" name="קבוצה 28">
            <a:extLst>
              <a:ext uri="{FF2B5EF4-FFF2-40B4-BE49-F238E27FC236}">
                <a16:creationId xmlns:a16="http://schemas.microsoft.com/office/drawing/2014/main" id="{822B4938-E8CD-674D-ACD1-F372C4BB1FA1}"/>
              </a:ext>
            </a:extLst>
          </p:cNvPr>
          <p:cNvGrpSpPr/>
          <p:nvPr/>
        </p:nvGrpSpPr>
        <p:grpSpPr>
          <a:xfrm>
            <a:off x="7566387" y="3156719"/>
            <a:ext cx="794867" cy="2057288"/>
            <a:chOff x="8273538" y="3058097"/>
            <a:chExt cx="794867" cy="2057288"/>
          </a:xfrm>
        </p:grpSpPr>
        <p:grpSp>
          <p:nvGrpSpPr>
            <p:cNvPr id="77" name="קבוצה 76">
              <a:extLst>
                <a:ext uri="{FF2B5EF4-FFF2-40B4-BE49-F238E27FC236}">
                  <a16:creationId xmlns:a16="http://schemas.microsoft.com/office/drawing/2014/main" id="{D9A2DCA6-DF3D-4729-BD2B-D85C083B37C5}"/>
                </a:ext>
              </a:extLst>
            </p:cNvPr>
            <p:cNvGrpSpPr/>
            <p:nvPr/>
          </p:nvGrpSpPr>
          <p:grpSpPr>
            <a:xfrm>
              <a:off x="8299023" y="4074120"/>
              <a:ext cx="769382" cy="1041265"/>
              <a:chOff x="7084268" y="1844824"/>
              <a:chExt cx="769382" cy="1041265"/>
            </a:xfrm>
          </p:grpSpPr>
          <p:pic>
            <p:nvPicPr>
              <p:cNvPr id="80" name="גרפיקה 79" descr="שינויים והתאמות">
                <a:extLst>
                  <a:ext uri="{FF2B5EF4-FFF2-40B4-BE49-F238E27FC236}">
                    <a16:creationId xmlns:a16="http://schemas.microsoft.com/office/drawing/2014/main" id="{748EB3EB-1612-47AF-AA07-DAE217B4B906}"/>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282634" y="2516757"/>
                <a:ext cx="369332" cy="369332"/>
              </a:xfrm>
              <a:prstGeom prst="rect">
                <a:avLst/>
              </a:prstGeom>
            </p:spPr>
          </p:pic>
          <p:pic>
            <p:nvPicPr>
              <p:cNvPr id="81" name="גרפיקה 80" descr="שינויים והתאמות">
                <a:extLst>
                  <a:ext uri="{FF2B5EF4-FFF2-40B4-BE49-F238E27FC236}">
                    <a16:creationId xmlns:a16="http://schemas.microsoft.com/office/drawing/2014/main" id="{53952D8D-B17B-40D5-9B2B-ACAE2FC15A0F}"/>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474793" y="1844824"/>
                <a:ext cx="369332" cy="369332"/>
              </a:xfrm>
              <a:prstGeom prst="rect">
                <a:avLst/>
              </a:prstGeom>
            </p:spPr>
          </p:pic>
          <p:pic>
            <p:nvPicPr>
              <p:cNvPr id="82" name="גרפיקה 81" descr="שינויים והתאמות">
                <a:extLst>
                  <a:ext uri="{FF2B5EF4-FFF2-40B4-BE49-F238E27FC236}">
                    <a16:creationId xmlns:a16="http://schemas.microsoft.com/office/drawing/2014/main" id="{327D0703-8435-478E-91C8-2073DF68FF4C}"/>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084268" y="1844824"/>
                <a:ext cx="369332" cy="369332"/>
              </a:xfrm>
              <a:prstGeom prst="rect">
                <a:avLst/>
              </a:prstGeom>
            </p:spPr>
          </p:pic>
          <p:pic>
            <p:nvPicPr>
              <p:cNvPr id="83" name="גרפיקה 82" descr="שינויים והתאמות">
                <a:extLst>
                  <a:ext uri="{FF2B5EF4-FFF2-40B4-BE49-F238E27FC236}">
                    <a16:creationId xmlns:a16="http://schemas.microsoft.com/office/drawing/2014/main" id="{F7C1999F-F318-4F16-8E03-75AF8918D914}"/>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084268" y="2206774"/>
                <a:ext cx="369332" cy="369332"/>
              </a:xfrm>
              <a:prstGeom prst="rect">
                <a:avLst/>
              </a:prstGeom>
            </p:spPr>
          </p:pic>
          <p:pic>
            <p:nvPicPr>
              <p:cNvPr id="84" name="גרפיקה 83" descr="שינויים והתאמות">
                <a:extLst>
                  <a:ext uri="{FF2B5EF4-FFF2-40B4-BE49-F238E27FC236}">
                    <a16:creationId xmlns:a16="http://schemas.microsoft.com/office/drawing/2014/main" id="{162B15D7-76B3-41B3-AA95-3FE960AB75B4}"/>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484318" y="2206774"/>
                <a:ext cx="369332" cy="369332"/>
              </a:xfrm>
              <a:prstGeom prst="rect">
                <a:avLst/>
              </a:prstGeom>
            </p:spPr>
          </p:pic>
        </p:grpSp>
        <p:grpSp>
          <p:nvGrpSpPr>
            <p:cNvPr id="19" name="קבוצה 18">
              <a:extLst>
                <a:ext uri="{FF2B5EF4-FFF2-40B4-BE49-F238E27FC236}">
                  <a16:creationId xmlns:a16="http://schemas.microsoft.com/office/drawing/2014/main" id="{455B03ED-9FFF-DF57-0684-E717D3BD18A2}"/>
                </a:ext>
              </a:extLst>
            </p:cNvPr>
            <p:cNvGrpSpPr/>
            <p:nvPr/>
          </p:nvGrpSpPr>
          <p:grpSpPr>
            <a:xfrm flipV="1">
              <a:off x="8273538" y="3058097"/>
              <a:ext cx="769382" cy="1041265"/>
              <a:chOff x="7084268" y="1844824"/>
              <a:chExt cx="769382" cy="1041265"/>
            </a:xfrm>
          </p:grpSpPr>
          <p:pic>
            <p:nvPicPr>
              <p:cNvPr id="20" name="גרפיקה 19" descr="שינויים והתאמות">
                <a:extLst>
                  <a:ext uri="{FF2B5EF4-FFF2-40B4-BE49-F238E27FC236}">
                    <a16:creationId xmlns:a16="http://schemas.microsoft.com/office/drawing/2014/main" id="{C3D76B66-BEA1-375C-6C4D-FA1928FD32AD}"/>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282634" y="2516757"/>
                <a:ext cx="369332" cy="369332"/>
              </a:xfrm>
              <a:prstGeom prst="rect">
                <a:avLst/>
              </a:prstGeom>
            </p:spPr>
          </p:pic>
          <p:pic>
            <p:nvPicPr>
              <p:cNvPr id="22" name="גרפיקה 21" descr="שינויים והתאמות">
                <a:extLst>
                  <a:ext uri="{FF2B5EF4-FFF2-40B4-BE49-F238E27FC236}">
                    <a16:creationId xmlns:a16="http://schemas.microsoft.com/office/drawing/2014/main" id="{8DA7784B-F314-D173-E2B7-0192D5C74686}"/>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474793" y="1844824"/>
                <a:ext cx="369332" cy="369332"/>
              </a:xfrm>
              <a:prstGeom prst="rect">
                <a:avLst/>
              </a:prstGeom>
            </p:spPr>
          </p:pic>
          <p:pic>
            <p:nvPicPr>
              <p:cNvPr id="23" name="גרפיקה 22" descr="שינויים והתאמות">
                <a:extLst>
                  <a:ext uri="{FF2B5EF4-FFF2-40B4-BE49-F238E27FC236}">
                    <a16:creationId xmlns:a16="http://schemas.microsoft.com/office/drawing/2014/main" id="{D57DD699-CD88-2BD1-2F9F-8F1827FB5E4C}"/>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084268" y="1844824"/>
                <a:ext cx="369332" cy="369332"/>
              </a:xfrm>
              <a:prstGeom prst="rect">
                <a:avLst/>
              </a:prstGeom>
            </p:spPr>
          </p:pic>
          <p:pic>
            <p:nvPicPr>
              <p:cNvPr id="24" name="גרפיקה 23" descr="שינויים והתאמות">
                <a:extLst>
                  <a:ext uri="{FF2B5EF4-FFF2-40B4-BE49-F238E27FC236}">
                    <a16:creationId xmlns:a16="http://schemas.microsoft.com/office/drawing/2014/main" id="{BDCDE12D-E165-D880-6FDF-1F7E48E64490}"/>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084268" y="2206774"/>
                <a:ext cx="369332" cy="369332"/>
              </a:xfrm>
              <a:prstGeom prst="rect">
                <a:avLst/>
              </a:prstGeom>
            </p:spPr>
          </p:pic>
          <p:pic>
            <p:nvPicPr>
              <p:cNvPr id="28" name="גרפיקה 27" descr="שינויים והתאמות">
                <a:extLst>
                  <a:ext uri="{FF2B5EF4-FFF2-40B4-BE49-F238E27FC236}">
                    <a16:creationId xmlns:a16="http://schemas.microsoft.com/office/drawing/2014/main" id="{69534D25-83EC-B483-42FB-FE83A789DB45}"/>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484318" y="2206774"/>
                <a:ext cx="369332" cy="369332"/>
              </a:xfrm>
              <a:prstGeom prst="rect">
                <a:avLst/>
              </a:prstGeom>
            </p:spPr>
          </p:pic>
        </p:grpSp>
      </p:grpSp>
      <p:grpSp>
        <p:nvGrpSpPr>
          <p:cNvPr id="49" name="קבוצה 48">
            <a:extLst>
              <a:ext uri="{FF2B5EF4-FFF2-40B4-BE49-F238E27FC236}">
                <a16:creationId xmlns:a16="http://schemas.microsoft.com/office/drawing/2014/main" id="{8AB452E9-2901-1426-EA5D-708C518DC719}"/>
              </a:ext>
            </a:extLst>
          </p:cNvPr>
          <p:cNvGrpSpPr/>
          <p:nvPr/>
        </p:nvGrpSpPr>
        <p:grpSpPr>
          <a:xfrm>
            <a:off x="9135111" y="3327048"/>
            <a:ext cx="1470751" cy="2046112"/>
            <a:chOff x="10063977" y="3959404"/>
            <a:chExt cx="1470751" cy="2046112"/>
          </a:xfrm>
        </p:grpSpPr>
        <p:grpSp>
          <p:nvGrpSpPr>
            <p:cNvPr id="38" name="קבוצה 37">
              <a:extLst>
                <a:ext uri="{FF2B5EF4-FFF2-40B4-BE49-F238E27FC236}">
                  <a16:creationId xmlns:a16="http://schemas.microsoft.com/office/drawing/2014/main" id="{D583E58A-47F2-48F7-977B-E3AC6CE97F16}"/>
                </a:ext>
              </a:extLst>
            </p:cNvPr>
            <p:cNvGrpSpPr/>
            <p:nvPr/>
          </p:nvGrpSpPr>
          <p:grpSpPr>
            <a:xfrm rot="7882307">
              <a:off x="9844902" y="5055159"/>
              <a:ext cx="1169432" cy="731282"/>
              <a:chOff x="7084268" y="1844824"/>
              <a:chExt cx="1169432" cy="731282"/>
            </a:xfrm>
          </p:grpSpPr>
          <p:pic>
            <p:nvPicPr>
              <p:cNvPr id="39" name="גרפיקה 38" descr="שינויים והתאמות">
                <a:extLst>
                  <a:ext uri="{FF2B5EF4-FFF2-40B4-BE49-F238E27FC236}">
                    <a16:creationId xmlns:a16="http://schemas.microsoft.com/office/drawing/2014/main" id="{2D034BB2-C32A-4735-B2E2-67FF348E0C31}"/>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7884368" y="1844824"/>
                <a:ext cx="369332" cy="369332"/>
              </a:xfrm>
              <a:prstGeom prst="rect">
                <a:avLst/>
              </a:prstGeom>
            </p:spPr>
          </p:pic>
          <p:pic>
            <p:nvPicPr>
              <p:cNvPr id="40" name="גרפיקה 39" descr="שינויים והתאמות">
                <a:extLst>
                  <a:ext uri="{FF2B5EF4-FFF2-40B4-BE49-F238E27FC236}">
                    <a16:creationId xmlns:a16="http://schemas.microsoft.com/office/drawing/2014/main" id="{98F18906-6C7E-449A-A283-77479873BE64}"/>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7474793" y="1844824"/>
                <a:ext cx="369332" cy="369332"/>
              </a:xfrm>
              <a:prstGeom prst="rect">
                <a:avLst/>
              </a:prstGeom>
            </p:spPr>
          </p:pic>
          <p:pic>
            <p:nvPicPr>
              <p:cNvPr id="41" name="גרפיקה 40" descr="שינויים והתאמות">
                <a:extLst>
                  <a:ext uri="{FF2B5EF4-FFF2-40B4-BE49-F238E27FC236}">
                    <a16:creationId xmlns:a16="http://schemas.microsoft.com/office/drawing/2014/main" id="{A17FF4E6-D0B0-434D-A1B3-724CDA360098}"/>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7084268" y="1844824"/>
                <a:ext cx="369332" cy="369332"/>
              </a:xfrm>
              <a:prstGeom prst="rect">
                <a:avLst/>
              </a:prstGeom>
            </p:spPr>
          </p:pic>
          <p:pic>
            <p:nvPicPr>
              <p:cNvPr id="42" name="גרפיקה 41" descr="שינויים והתאמות">
                <a:extLst>
                  <a:ext uri="{FF2B5EF4-FFF2-40B4-BE49-F238E27FC236}">
                    <a16:creationId xmlns:a16="http://schemas.microsoft.com/office/drawing/2014/main" id="{EC9E5DE0-ADF0-4009-A6C9-735C8127AF98}"/>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7084268" y="2206774"/>
                <a:ext cx="369332" cy="369332"/>
              </a:xfrm>
              <a:prstGeom prst="rect">
                <a:avLst/>
              </a:prstGeom>
            </p:spPr>
          </p:pic>
          <p:pic>
            <p:nvPicPr>
              <p:cNvPr id="43" name="גרפיקה 42" descr="שינויים והתאמות">
                <a:extLst>
                  <a:ext uri="{FF2B5EF4-FFF2-40B4-BE49-F238E27FC236}">
                    <a16:creationId xmlns:a16="http://schemas.microsoft.com/office/drawing/2014/main" id="{484F7D24-91E3-45A6-A13A-D15B95D6C1D5}"/>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7484318" y="2206774"/>
                <a:ext cx="369332" cy="369332"/>
              </a:xfrm>
              <a:prstGeom prst="rect">
                <a:avLst/>
              </a:prstGeom>
            </p:spPr>
          </p:pic>
        </p:grpSp>
        <p:grpSp>
          <p:nvGrpSpPr>
            <p:cNvPr id="35" name="קבוצה 34">
              <a:extLst>
                <a:ext uri="{FF2B5EF4-FFF2-40B4-BE49-F238E27FC236}">
                  <a16:creationId xmlns:a16="http://schemas.microsoft.com/office/drawing/2014/main" id="{1F0FEA69-DB46-2565-A72C-2BCA05D560F0}"/>
                </a:ext>
              </a:extLst>
            </p:cNvPr>
            <p:cNvGrpSpPr/>
            <p:nvPr/>
          </p:nvGrpSpPr>
          <p:grpSpPr>
            <a:xfrm rot="18633434" flipV="1">
              <a:off x="10584371" y="4178479"/>
              <a:ext cx="1169432" cy="731282"/>
              <a:chOff x="7084268" y="1844824"/>
              <a:chExt cx="1169432" cy="731282"/>
            </a:xfrm>
          </p:grpSpPr>
          <p:pic>
            <p:nvPicPr>
              <p:cNvPr id="44" name="גרפיקה 43" descr="שינויים והתאמות">
                <a:extLst>
                  <a:ext uri="{FF2B5EF4-FFF2-40B4-BE49-F238E27FC236}">
                    <a16:creationId xmlns:a16="http://schemas.microsoft.com/office/drawing/2014/main" id="{4E79F41D-1240-73EE-77F3-6BCC3C2F470A}"/>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7884368" y="1844824"/>
                <a:ext cx="369332" cy="369332"/>
              </a:xfrm>
              <a:prstGeom prst="rect">
                <a:avLst/>
              </a:prstGeom>
            </p:spPr>
          </p:pic>
          <p:pic>
            <p:nvPicPr>
              <p:cNvPr id="45" name="גרפיקה 44" descr="שינויים והתאמות">
                <a:extLst>
                  <a:ext uri="{FF2B5EF4-FFF2-40B4-BE49-F238E27FC236}">
                    <a16:creationId xmlns:a16="http://schemas.microsoft.com/office/drawing/2014/main" id="{79362497-6E9F-86C7-290A-CA5941A04FCE}"/>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7474793" y="1844824"/>
                <a:ext cx="369332" cy="369332"/>
              </a:xfrm>
              <a:prstGeom prst="rect">
                <a:avLst/>
              </a:prstGeom>
            </p:spPr>
          </p:pic>
          <p:pic>
            <p:nvPicPr>
              <p:cNvPr id="46" name="גרפיקה 45" descr="שינויים והתאמות">
                <a:extLst>
                  <a:ext uri="{FF2B5EF4-FFF2-40B4-BE49-F238E27FC236}">
                    <a16:creationId xmlns:a16="http://schemas.microsoft.com/office/drawing/2014/main" id="{D4DFD093-6D2E-25CE-CDBA-C050AE164ACD}"/>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7084268" y="1844824"/>
                <a:ext cx="369332" cy="369332"/>
              </a:xfrm>
              <a:prstGeom prst="rect">
                <a:avLst/>
              </a:prstGeom>
            </p:spPr>
          </p:pic>
          <p:pic>
            <p:nvPicPr>
              <p:cNvPr id="47" name="גרפיקה 46" descr="שינויים והתאמות">
                <a:extLst>
                  <a:ext uri="{FF2B5EF4-FFF2-40B4-BE49-F238E27FC236}">
                    <a16:creationId xmlns:a16="http://schemas.microsoft.com/office/drawing/2014/main" id="{E5ECB47A-095B-C395-E78F-FA4D93ECD974}"/>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7084268" y="2206774"/>
                <a:ext cx="369332" cy="369332"/>
              </a:xfrm>
              <a:prstGeom prst="rect">
                <a:avLst/>
              </a:prstGeom>
            </p:spPr>
          </p:pic>
          <p:pic>
            <p:nvPicPr>
              <p:cNvPr id="48" name="גרפיקה 47" descr="שינויים והתאמות">
                <a:extLst>
                  <a:ext uri="{FF2B5EF4-FFF2-40B4-BE49-F238E27FC236}">
                    <a16:creationId xmlns:a16="http://schemas.microsoft.com/office/drawing/2014/main" id="{98ECB490-2029-6D58-C98F-F3EA5D7586E8}"/>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7484318" y="2206774"/>
                <a:ext cx="369332" cy="369332"/>
              </a:xfrm>
              <a:prstGeom prst="rect">
                <a:avLst/>
              </a:prstGeom>
            </p:spPr>
          </p:pic>
        </p:grpSp>
      </p:grpSp>
      <p:grpSp>
        <p:nvGrpSpPr>
          <p:cNvPr id="58" name="קבוצה 57">
            <a:extLst>
              <a:ext uri="{FF2B5EF4-FFF2-40B4-BE49-F238E27FC236}">
                <a16:creationId xmlns:a16="http://schemas.microsoft.com/office/drawing/2014/main" id="{A15B4A04-41A6-5DB0-56EB-F702E3CC2D21}"/>
              </a:ext>
            </a:extLst>
          </p:cNvPr>
          <p:cNvGrpSpPr/>
          <p:nvPr/>
        </p:nvGrpSpPr>
        <p:grpSpPr>
          <a:xfrm rot="5400000">
            <a:off x="10529755" y="5087673"/>
            <a:ext cx="1178957" cy="1428627"/>
            <a:chOff x="10028304" y="2050183"/>
            <a:chExt cx="1178957" cy="1428627"/>
          </a:xfrm>
        </p:grpSpPr>
        <p:grpSp>
          <p:nvGrpSpPr>
            <p:cNvPr id="59" name="קבוצה 58">
              <a:extLst>
                <a:ext uri="{FF2B5EF4-FFF2-40B4-BE49-F238E27FC236}">
                  <a16:creationId xmlns:a16="http://schemas.microsoft.com/office/drawing/2014/main" id="{21AB8D69-2F2E-24AD-A34E-9048ADE7A536}"/>
                </a:ext>
              </a:extLst>
            </p:cNvPr>
            <p:cNvGrpSpPr/>
            <p:nvPr/>
          </p:nvGrpSpPr>
          <p:grpSpPr>
            <a:xfrm>
              <a:off x="10028304" y="2050183"/>
              <a:ext cx="1178957" cy="731282"/>
              <a:chOff x="7084268" y="1844824"/>
              <a:chExt cx="1178957" cy="731282"/>
            </a:xfrm>
          </p:grpSpPr>
          <p:pic>
            <p:nvPicPr>
              <p:cNvPr id="69" name="גרפיקה 68" descr="שינויים והתאמות">
                <a:extLst>
                  <a:ext uri="{FF2B5EF4-FFF2-40B4-BE49-F238E27FC236}">
                    <a16:creationId xmlns:a16="http://schemas.microsoft.com/office/drawing/2014/main" id="{B9939448-D2CB-75FC-B302-0EE1893CE5F3}"/>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884368" y="1844824"/>
                <a:ext cx="369332" cy="369332"/>
              </a:xfrm>
              <a:prstGeom prst="rect">
                <a:avLst/>
              </a:prstGeom>
            </p:spPr>
          </p:pic>
          <p:pic>
            <p:nvPicPr>
              <p:cNvPr id="70" name="גרפיקה 69" descr="שינויים והתאמות">
                <a:extLst>
                  <a:ext uri="{FF2B5EF4-FFF2-40B4-BE49-F238E27FC236}">
                    <a16:creationId xmlns:a16="http://schemas.microsoft.com/office/drawing/2014/main" id="{D1328515-EF45-6F78-56B0-89FC32EB1D5C}"/>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474793" y="1844824"/>
                <a:ext cx="369332" cy="369332"/>
              </a:xfrm>
              <a:prstGeom prst="rect">
                <a:avLst/>
              </a:prstGeom>
            </p:spPr>
          </p:pic>
          <p:pic>
            <p:nvPicPr>
              <p:cNvPr id="73" name="גרפיקה 72" descr="שינויים והתאמות">
                <a:extLst>
                  <a:ext uri="{FF2B5EF4-FFF2-40B4-BE49-F238E27FC236}">
                    <a16:creationId xmlns:a16="http://schemas.microsoft.com/office/drawing/2014/main" id="{903E76EC-9344-F1E3-2E77-19E906BCC193}"/>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084268" y="1844824"/>
                <a:ext cx="369332" cy="369332"/>
              </a:xfrm>
              <a:prstGeom prst="rect">
                <a:avLst/>
              </a:prstGeom>
            </p:spPr>
          </p:pic>
          <p:pic>
            <p:nvPicPr>
              <p:cNvPr id="76" name="גרפיקה 75" descr="שינויים והתאמות">
                <a:extLst>
                  <a:ext uri="{FF2B5EF4-FFF2-40B4-BE49-F238E27FC236}">
                    <a16:creationId xmlns:a16="http://schemas.microsoft.com/office/drawing/2014/main" id="{263AF1A8-78FC-89D2-2F0A-E772C6EDB47A}"/>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084268" y="2206774"/>
                <a:ext cx="369332" cy="369332"/>
              </a:xfrm>
              <a:prstGeom prst="rect">
                <a:avLst/>
              </a:prstGeom>
            </p:spPr>
          </p:pic>
          <p:pic>
            <p:nvPicPr>
              <p:cNvPr id="79" name="גרפיקה 78" descr="שינויים והתאמות">
                <a:extLst>
                  <a:ext uri="{FF2B5EF4-FFF2-40B4-BE49-F238E27FC236}">
                    <a16:creationId xmlns:a16="http://schemas.microsoft.com/office/drawing/2014/main" id="{FAACF4F2-E784-73BB-0623-6515AF0AD5C3}"/>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893893" y="2206774"/>
                <a:ext cx="369332" cy="369332"/>
              </a:xfrm>
              <a:prstGeom prst="rect">
                <a:avLst/>
              </a:prstGeom>
            </p:spPr>
          </p:pic>
        </p:grpSp>
        <p:grpSp>
          <p:nvGrpSpPr>
            <p:cNvPr id="60" name="קבוצה 59">
              <a:extLst>
                <a:ext uri="{FF2B5EF4-FFF2-40B4-BE49-F238E27FC236}">
                  <a16:creationId xmlns:a16="http://schemas.microsoft.com/office/drawing/2014/main" id="{93D700BB-6492-45CE-F2FF-29417BA0B815}"/>
                </a:ext>
              </a:extLst>
            </p:cNvPr>
            <p:cNvGrpSpPr/>
            <p:nvPr/>
          </p:nvGrpSpPr>
          <p:grpSpPr>
            <a:xfrm flipV="1">
              <a:off x="10028304" y="2747528"/>
              <a:ext cx="1178957" cy="731282"/>
              <a:chOff x="7084268" y="1844824"/>
              <a:chExt cx="1178957" cy="731282"/>
            </a:xfrm>
          </p:grpSpPr>
          <p:pic>
            <p:nvPicPr>
              <p:cNvPr id="61" name="גרפיקה 60" descr="שינויים והתאמות">
                <a:extLst>
                  <a:ext uri="{FF2B5EF4-FFF2-40B4-BE49-F238E27FC236}">
                    <a16:creationId xmlns:a16="http://schemas.microsoft.com/office/drawing/2014/main" id="{1BF420E9-94A7-0281-B69A-BBB466D044AD}"/>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884368" y="1844824"/>
                <a:ext cx="369332" cy="369332"/>
              </a:xfrm>
              <a:prstGeom prst="rect">
                <a:avLst/>
              </a:prstGeom>
            </p:spPr>
          </p:pic>
          <p:pic>
            <p:nvPicPr>
              <p:cNvPr id="62" name="גרפיקה 61" descr="שינויים והתאמות">
                <a:extLst>
                  <a:ext uri="{FF2B5EF4-FFF2-40B4-BE49-F238E27FC236}">
                    <a16:creationId xmlns:a16="http://schemas.microsoft.com/office/drawing/2014/main" id="{507C3ACE-EA02-4714-C116-81D22FB7EB75}"/>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474793" y="1844824"/>
                <a:ext cx="369332" cy="369332"/>
              </a:xfrm>
              <a:prstGeom prst="rect">
                <a:avLst/>
              </a:prstGeom>
            </p:spPr>
          </p:pic>
          <p:pic>
            <p:nvPicPr>
              <p:cNvPr id="63" name="גרפיקה 62" descr="שינויים והתאמות">
                <a:extLst>
                  <a:ext uri="{FF2B5EF4-FFF2-40B4-BE49-F238E27FC236}">
                    <a16:creationId xmlns:a16="http://schemas.microsoft.com/office/drawing/2014/main" id="{98A5B528-C94C-14AD-9A83-33A905730A9F}"/>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084268" y="1844824"/>
                <a:ext cx="369332" cy="369332"/>
              </a:xfrm>
              <a:prstGeom prst="rect">
                <a:avLst/>
              </a:prstGeom>
            </p:spPr>
          </p:pic>
          <p:pic>
            <p:nvPicPr>
              <p:cNvPr id="64" name="גרפיקה 63" descr="שינויים והתאמות">
                <a:extLst>
                  <a:ext uri="{FF2B5EF4-FFF2-40B4-BE49-F238E27FC236}">
                    <a16:creationId xmlns:a16="http://schemas.microsoft.com/office/drawing/2014/main" id="{1FA46F00-0C4D-A034-7E63-1E7F51C2090A}"/>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084268" y="2206774"/>
                <a:ext cx="369332" cy="369332"/>
              </a:xfrm>
              <a:prstGeom prst="rect">
                <a:avLst/>
              </a:prstGeom>
            </p:spPr>
          </p:pic>
          <p:pic>
            <p:nvPicPr>
              <p:cNvPr id="66" name="גרפיקה 65" descr="שינויים והתאמות">
                <a:extLst>
                  <a:ext uri="{FF2B5EF4-FFF2-40B4-BE49-F238E27FC236}">
                    <a16:creationId xmlns:a16="http://schemas.microsoft.com/office/drawing/2014/main" id="{2C021A38-1C7B-E87C-E55F-6412E05F6CDE}"/>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893893" y="2206774"/>
                <a:ext cx="369332" cy="369332"/>
              </a:xfrm>
              <a:prstGeom prst="rect">
                <a:avLst/>
              </a:prstGeom>
            </p:spPr>
          </p:pic>
        </p:grpSp>
      </p:grpSp>
      <p:grpSp>
        <p:nvGrpSpPr>
          <p:cNvPr id="85" name="קבוצה 84">
            <a:extLst>
              <a:ext uri="{FF2B5EF4-FFF2-40B4-BE49-F238E27FC236}">
                <a16:creationId xmlns:a16="http://schemas.microsoft.com/office/drawing/2014/main" id="{E0270887-FE32-3D94-2034-D103D8A6FE4C}"/>
              </a:ext>
            </a:extLst>
          </p:cNvPr>
          <p:cNvGrpSpPr/>
          <p:nvPr/>
        </p:nvGrpSpPr>
        <p:grpSpPr>
          <a:xfrm rot="3078828">
            <a:off x="4675527" y="4779202"/>
            <a:ext cx="749338" cy="1979057"/>
            <a:chOff x="6429743" y="4231814"/>
            <a:chExt cx="749338" cy="1979057"/>
          </a:xfrm>
        </p:grpSpPr>
        <p:grpSp>
          <p:nvGrpSpPr>
            <p:cNvPr id="86" name="קבוצה 85">
              <a:extLst>
                <a:ext uri="{FF2B5EF4-FFF2-40B4-BE49-F238E27FC236}">
                  <a16:creationId xmlns:a16="http://schemas.microsoft.com/office/drawing/2014/main" id="{34EB6E4A-56D6-48B4-0A32-B13FC2E5919A}"/>
                </a:ext>
              </a:extLst>
            </p:cNvPr>
            <p:cNvGrpSpPr/>
            <p:nvPr/>
          </p:nvGrpSpPr>
          <p:grpSpPr>
            <a:xfrm rot="5400000">
              <a:off x="6210668" y="4450889"/>
              <a:ext cx="1169432" cy="731282"/>
              <a:chOff x="7084268" y="1844824"/>
              <a:chExt cx="1169432" cy="731282"/>
            </a:xfrm>
          </p:grpSpPr>
          <p:pic>
            <p:nvPicPr>
              <p:cNvPr id="93" name="גרפיקה 92" descr="שינויים והתאמות">
                <a:extLst>
                  <a:ext uri="{FF2B5EF4-FFF2-40B4-BE49-F238E27FC236}">
                    <a16:creationId xmlns:a16="http://schemas.microsoft.com/office/drawing/2014/main" id="{8F7A4F4F-9A2E-9635-6986-692761248E5F}"/>
                  </a:ext>
                </a:extLst>
              </p:cNvPr>
              <p:cNvPicPr>
                <a:picLocks noChangeAspect="1"/>
              </p:cNvPicPr>
              <p:nvPr/>
            </p:nvPicPr>
            <p:blipFill>
              <a:blip r:embed="rId18" cstate="print">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7884368" y="1844824"/>
                <a:ext cx="369332" cy="369332"/>
              </a:xfrm>
              <a:prstGeom prst="rect">
                <a:avLst/>
              </a:prstGeom>
            </p:spPr>
          </p:pic>
          <p:pic>
            <p:nvPicPr>
              <p:cNvPr id="94" name="גרפיקה 93" descr="שינויים והתאמות">
                <a:extLst>
                  <a:ext uri="{FF2B5EF4-FFF2-40B4-BE49-F238E27FC236}">
                    <a16:creationId xmlns:a16="http://schemas.microsoft.com/office/drawing/2014/main" id="{A8C8088D-BFB9-2EF6-0EC1-00A4E579F3B4}"/>
                  </a:ext>
                </a:extLst>
              </p:cNvPr>
              <p:cNvPicPr>
                <a:picLocks noChangeAspect="1"/>
              </p:cNvPicPr>
              <p:nvPr/>
            </p:nvPicPr>
            <p:blipFill>
              <a:blip r:embed="rId18" cstate="print">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7474793" y="1844824"/>
                <a:ext cx="369332" cy="369332"/>
              </a:xfrm>
              <a:prstGeom prst="rect">
                <a:avLst/>
              </a:prstGeom>
            </p:spPr>
          </p:pic>
          <p:pic>
            <p:nvPicPr>
              <p:cNvPr id="95" name="גרפיקה 94" descr="שינויים והתאמות">
                <a:extLst>
                  <a:ext uri="{FF2B5EF4-FFF2-40B4-BE49-F238E27FC236}">
                    <a16:creationId xmlns:a16="http://schemas.microsoft.com/office/drawing/2014/main" id="{D4829283-29F0-8656-4575-6A346431BFFE}"/>
                  </a:ext>
                </a:extLst>
              </p:cNvPr>
              <p:cNvPicPr>
                <a:picLocks noChangeAspect="1"/>
              </p:cNvPicPr>
              <p:nvPr/>
            </p:nvPicPr>
            <p:blipFill>
              <a:blip r:embed="rId18" cstate="print">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7084268" y="1844824"/>
                <a:ext cx="369332" cy="369332"/>
              </a:xfrm>
              <a:prstGeom prst="rect">
                <a:avLst/>
              </a:prstGeom>
            </p:spPr>
          </p:pic>
          <p:pic>
            <p:nvPicPr>
              <p:cNvPr id="96" name="גרפיקה 95" descr="שינויים והתאמות">
                <a:extLst>
                  <a:ext uri="{FF2B5EF4-FFF2-40B4-BE49-F238E27FC236}">
                    <a16:creationId xmlns:a16="http://schemas.microsoft.com/office/drawing/2014/main" id="{9BB1E76E-2028-334A-DA28-8AE395914FF2}"/>
                  </a:ext>
                </a:extLst>
              </p:cNvPr>
              <p:cNvPicPr>
                <a:picLocks noChangeAspect="1"/>
              </p:cNvPicPr>
              <p:nvPr/>
            </p:nvPicPr>
            <p:blipFill>
              <a:blip r:embed="rId18" cstate="print">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7084268" y="2206774"/>
                <a:ext cx="369332" cy="369332"/>
              </a:xfrm>
              <a:prstGeom prst="rect">
                <a:avLst/>
              </a:prstGeom>
            </p:spPr>
          </p:pic>
          <p:pic>
            <p:nvPicPr>
              <p:cNvPr id="97" name="גרפיקה 96" descr="שינויים והתאמות">
                <a:extLst>
                  <a:ext uri="{FF2B5EF4-FFF2-40B4-BE49-F238E27FC236}">
                    <a16:creationId xmlns:a16="http://schemas.microsoft.com/office/drawing/2014/main" id="{605C4C83-6FC6-CEC3-6720-6927DC303C97}"/>
                  </a:ext>
                </a:extLst>
              </p:cNvPr>
              <p:cNvPicPr>
                <a:picLocks noChangeAspect="1"/>
              </p:cNvPicPr>
              <p:nvPr/>
            </p:nvPicPr>
            <p:blipFill>
              <a:blip r:embed="rId18" cstate="print">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7484318" y="2206774"/>
                <a:ext cx="369332" cy="369332"/>
              </a:xfrm>
              <a:prstGeom prst="rect">
                <a:avLst/>
              </a:prstGeom>
            </p:spPr>
          </p:pic>
        </p:grpSp>
        <p:grpSp>
          <p:nvGrpSpPr>
            <p:cNvPr id="87" name="קבוצה 86">
              <a:extLst>
                <a:ext uri="{FF2B5EF4-FFF2-40B4-BE49-F238E27FC236}">
                  <a16:creationId xmlns:a16="http://schemas.microsoft.com/office/drawing/2014/main" id="{4F4D9BC6-0E46-02C4-0C66-A4BBD3B679F2}"/>
                </a:ext>
              </a:extLst>
            </p:cNvPr>
            <p:cNvGrpSpPr/>
            <p:nvPr/>
          </p:nvGrpSpPr>
          <p:grpSpPr>
            <a:xfrm rot="5400000" flipH="1" flipV="1">
              <a:off x="6228724" y="5260514"/>
              <a:ext cx="1169432" cy="731282"/>
              <a:chOff x="7084268" y="1844824"/>
              <a:chExt cx="1169432" cy="731282"/>
            </a:xfrm>
          </p:grpSpPr>
          <p:pic>
            <p:nvPicPr>
              <p:cNvPr id="88" name="גרפיקה 87" descr="שינויים והתאמות">
                <a:extLst>
                  <a:ext uri="{FF2B5EF4-FFF2-40B4-BE49-F238E27FC236}">
                    <a16:creationId xmlns:a16="http://schemas.microsoft.com/office/drawing/2014/main" id="{4EEB808F-0BCA-174B-7F2D-E08FD702AA1E}"/>
                  </a:ext>
                </a:extLst>
              </p:cNvPr>
              <p:cNvPicPr>
                <a:picLocks noChangeAspect="1"/>
              </p:cNvPicPr>
              <p:nvPr/>
            </p:nvPicPr>
            <p:blipFill>
              <a:blip r:embed="rId18" cstate="print">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7884368" y="1844824"/>
                <a:ext cx="369332" cy="369332"/>
              </a:xfrm>
              <a:prstGeom prst="rect">
                <a:avLst/>
              </a:prstGeom>
            </p:spPr>
          </p:pic>
          <p:pic>
            <p:nvPicPr>
              <p:cNvPr id="89" name="גרפיקה 88" descr="שינויים והתאמות">
                <a:extLst>
                  <a:ext uri="{FF2B5EF4-FFF2-40B4-BE49-F238E27FC236}">
                    <a16:creationId xmlns:a16="http://schemas.microsoft.com/office/drawing/2014/main" id="{D52652FE-ACE1-AEDE-DAA6-6B41E1D88CB8}"/>
                  </a:ext>
                </a:extLst>
              </p:cNvPr>
              <p:cNvPicPr>
                <a:picLocks noChangeAspect="1"/>
              </p:cNvPicPr>
              <p:nvPr/>
            </p:nvPicPr>
            <p:blipFill>
              <a:blip r:embed="rId18" cstate="print">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7474793" y="1844824"/>
                <a:ext cx="369332" cy="369332"/>
              </a:xfrm>
              <a:prstGeom prst="rect">
                <a:avLst/>
              </a:prstGeom>
            </p:spPr>
          </p:pic>
          <p:pic>
            <p:nvPicPr>
              <p:cNvPr id="90" name="גרפיקה 89" descr="שינויים והתאמות">
                <a:extLst>
                  <a:ext uri="{FF2B5EF4-FFF2-40B4-BE49-F238E27FC236}">
                    <a16:creationId xmlns:a16="http://schemas.microsoft.com/office/drawing/2014/main" id="{82C74A4B-CBF8-28B3-F2E0-E80BF620E26C}"/>
                  </a:ext>
                </a:extLst>
              </p:cNvPr>
              <p:cNvPicPr>
                <a:picLocks noChangeAspect="1"/>
              </p:cNvPicPr>
              <p:nvPr/>
            </p:nvPicPr>
            <p:blipFill>
              <a:blip r:embed="rId18" cstate="print">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7084268" y="1844824"/>
                <a:ext cx="369332" cy="369332"/>
              </a:xfrm>
              <a:prstGeom prst="rect">
                <a:avLst/>
              </a:prstGeom>
            </p:spPr>
          </p:pic>
          <p:pic>
            <p:nvPicPr>
              <p:cNvPr id="91" name="גרפיקה 90" descr="שינויים והתאמות">
                <a:extLst>
                  <a:ext uri="{FF2B5EF4-FFF2-40B4-BE49-F238E27FC236}">
                    <a16:creationId xmlns:a16="http://schemas.microsoft.com/office/drawing/2014/main" id="{CD01D7AA-A1F6-B33E-E981-714958C4CDC8}"/>
                  </a:ext>
                </a:extLst>
              </p:cNvPr>
              <p:cNvPicPr>
                <a:picLocks noChangeAspect="1"/>
              </p:cNvPicPr>
              <p:nvPr/>
            </p:nvPicPr>
            <p:blipFill>
              <a:blip r:embed="rId18" cstate="print">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7084268" y="2206774"/>
                <a:ext cx="369332" cy="369332"/>
              </a:xfrm>
              <a:prstGeom prst="rect">
                <a:avLst/>
              </a:prstGeom>
            </p:spPr>
          </p:pic>
          <p:pic>
            <p:nvPicPr>
              <p:cNvPr id="92" name="גרפיקה 91" descr="שינויים והתאמות">
                <a:extLst>
                  <a:ext uri="{FF2B5EF4-FFF2-40B4-BE49-F238E27FC236}">
                    <a16:creationId xmlns:a16="http://schemas.microsoft.com/office/drawing/2014/main" id="{9CBAABA7-5860-A946-E29D-7F00134E4D8E}"/>
                  </a:ext>
                </a:extLst>
              </p:cNvPr>
              <p:cNvPicPr>
                <a:picLocks noChangeAspect="1"/>
              </p:cNvPicPr>
              <p:nvPr/>
            </p:nvPicPr>
            <p:blipFill>
              <a:blip r:embed="rId18" cstate="print">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7484318" y="2206774"/>
                <a:ext cx="369332" cy="369332"/>
              </a:xfrm>
              <a:prstGeom prst="rect">
                <a:avLst/>
              </a:prstGeom>
            </p:spPr>
          </p:pic>
        </p:grpSp>
      </p:grpSp>
      <p:grpSp>
        <p:nvGrpSpPr>
          <p:cNvPr id="98" name="קבוצה 97">
            <a:extLst>
              <a:ext uri="{FF2B5EF4-FFF2-40B4-BE49-F238E27FC236}">
                <a16:creationId xmlns:a16="http://schemas.microsoft.com/office/drawing/2014/main" id="{5A251F14-4BD8-BBE0-4FF0-CB0731C6076E}"/>
              </a:ext>
            </a:extLst>
          </p:cNvPr>
          <p:cNvGrpSpPr/>
          <p:nvPr/>
        </p:nvGrpSpPr>
        <p:grpSpPr>
          <a:xfrm>
            <a:off x="5062017" y="1615287"/>
            <a:ext cx="1470751" cy="2046112"/>
            <a:chOff x="10063977" y="3959404"/>
            <a:chExt cx="1470751" cy="2046112"/>
          </a:xfrm>
        </p:grpSpPr>
        <p:grpSp>
          <p:nvGrpSpPr>
            <p:cNvPr id="99" name="קבוצה 98">
              <a:extLst>
                <a:ext uri="{FF2B5EF4-FFF2-40B4-BE49-F238E27FC236}">
                  <a16:creationId xmlns:a16="http://schemas.microsoft.com/office/drawing/2014/main" id="{1DA843D2-069E-D43A-EA2E-6959508912EF}"/>
                </a:ext>
              </a:extLst>
            </p:cNvPr>
            <p:cNvGrpSpPr/>
            <p:nvPr/>
          </p:nvGrpSpPr>
          <p:grpSpPr>
            <a:xfrm rot="7882307">
              <a:off x="9844902" y="5055159"/>
              <a:ext cx="1169432" cy="731282"/>
              <a:chOff x="7084268" y="1844824"/>
              <a:chExt cx="1169432" cy="731282"/>
            </a:xfrm>
          </p:grpSpPr>
          <p:pic>
            <p:nvPicPr>
              <p:cNvPr id="106" name="גרפיקה 105" descr="שינויים והתאמות">
                <a:extLst>
                  <a:ext uri="{FF2B5EF4-FFF2-40B4-BE49-F238E27FC236}">
                    <a16:creationId xmlns:a16="http://schemas.microsoft.com/office/drawing/2014/main" id="{E719EA20-97DF-C3A7-B71D-4E17A7DA3B51}"/>
                  </a:ext>
                </a:extLst>
              </p:cNvPr>
              <p:cNvPicPr>
                <a:picLocks noChangeAspect="1"/>
              </p:cNvPicPr>
              <p:nvPr/>
            </p:nvPicPr>
            <p:blipFill>
              <a:blip r:embed="rId20" cstate="print">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7884368" y="1844824"/>
                <a:ext cx="369332" cy="369332"/>
              </a:xfrm>
              <a:prstGeom prst="rect">
                <a:avLst/>
              </a:prstGeom>
            </p:spPr>
          </p:pic>
          <p:pic>
            <p:nvPicPr>
              <p:cNvPr id="107" name="גרפיקה 106" descr="שינויים והתאמות">
                <a:extLst>
                  <a:ext uri="{FF2B5EF4-FFF2-40B4-BE49-F238E27FC236}">
                    <a16:creationId xmlns:a16="http://schemas.microsoft.com/office/drawing/2014/main" id="{10CF8549-0A5D-8FE8-7BB9-74804C8459FB}"/>
                  </a:ext>
                </a:extLst>
              </p:cNvPr>
              <p:cNvPicPr>
                <a:picLocks noChangeAspect="1"/>
              </p:cNvPicPr>
              <p:nvPr/>
            </p:nvPicPr>
            <p:blipFill>
              <a:blip r:embed="rId20" cstate="print">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7474793" y="1844824"/>
                <a:ext cx="369332" cy="369332"/>
              </a:xfrm>
              <a:prstGeom prst="rect">
                <a:avLst/>
              </a:prstGeom>
            </p:spPr>
          </p:pic>
          <p:pic>
            <p:nvPicPr>
              <p:cNvPr id="108" name="גרפיקה 107" descr="שינויים והתאמות">
                <a:extLst>
                  <a:ext uri="{FF2B5EF4-FFF2-40B4-BE49-F238E27FC236}">
                    <a16:creationId xmlns:a16="http://schemas.microsoft.com/office/drawing/2014/main" id="{826A7362-8285-5196-9DEC-3FCEEB95ED0C}"/>
                  </a:ext>
                </a:extLst>
              </p:cNvPr>
              <p:cNvPicPr>
                <a:picLocks noChangeAspect="1"/>
              </p:cNvPicPr>
              <p:nvPr/>
            </p:nvPicPr>
            <p:blipFill>
              <a:blip r:embed="rId20" cstate="print">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7084268" y="1844824"/>
                <a:ext cx="369332" cy="369332"/>
              </a:xfrm>
              <a:prstGeom prst="rect">
                <a:avLst/>
              </a:prstGeom>
            </p:spPr>
          </p:pic>
          <p:pic>
            <p:nvPicPr>
              <p:cNvPr id="109" name="גרפיקה 108" descr="שינויים והתאמות">
                <a:extLst>
                  <a:ext uri="{FF2B5EF4-FFF2-40B4-BE49-F238E27FC236}">
                    <a16:creationId xmlns:a16="http://schemas.microsoft.com/office/drawing/2014/main" id="{D855B5EB-BC62-9897-8022-95BCB019D127}"/>
                  </a:ext>
                </a:extLst>
              </p:cNvPr>
              <p:cNvPicPr>
                <a:picLocks noChangeAspect="1"/>
              </p:cNvPicPr>
              <p:nvPr/>
            </p:nvPicPr>
            <p:blipFill>
              <a:blip r:embed="rId20" cstate="print">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7084268" y="2206774"/>
                <a:ext cx="369332" cy="369332"/>
              </a:xfrm>
              <a:prstGeom prst="rect">
                <a:avLst/>
              </a:prstGeom>
            </p:spPr>
          </p:pic>
          <p:pic>
            <p:nvPicPr>
              <p:cNvPr id="110" name="גרפיקה 109" descr="שינויים והתאמות">
                <a:extLst>
                  <a:ext uri="{FF2B5EF4-FFF2-40B4-BE49-F238E27FC236}">
                    <a16:creationId xmlns:a16="http://schemas.microsoft.com/office/drawing/2014/main" id="{B111667C-FBAE-EB82-E12F-512C8BA68039}"/>
                  </a:ext>
                </a:extLst>
              </p:cNvPr>
              <p:cNvPicPr>
                <a:picLocks noChangeAspect="1"/>
              </p:cNvPicPr>
              <p:nvPr/>
            </p:nvPicPr>
            <p:blipFill>
              <a:blip r:embed="rId20" cstate="print">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7484318" y="2206774"/>
                <a:ext cx="369332" cy="369332"/>
              </a:xfrm>
              <a:prstGeom prst="rect">
                <a:avLst/>
              </a:prstGeom>
            </p:spPr>
          </p:pic>
        </p:grpSp>
        <p:grpSp>
          <p:nvGrpSpPr>
            <p:cNvPr id="100" name="קבוצה 99">
              <a:extLst>
                <a:ext uri="{FF2B5EF4-FFF2-40B4-BE49-F238E27FC236}">
                  <a16:creationId xmlns:a16="http://schemas.microsoft.com/office/drawing/2014/main" id="{0BC3BEBF-DFAF-2D4D-51D0-A8AACDADB946}"/>
                </a:ext>
              </a:extLst>
            </p:cNvPr>
            <p:cNvGrpSpPr/>
            <p:nvPr/>
          </p:nvGrpSpPr>
          <p:grpSpPr>
            <a:xfrm rot="18633434" flipV="1">
              <a:off x="10584371" y="4178479"/>
              <a:ext cx="1169432" cy="731282"/>
              <a:chOff x="7084268" y="1844824"/>
              <a:chExt cx="1169432" cy="731282"/>
            </a:xfrm>
          </p:grpSpPr>
          <p:pic>
            <p:nvPicPr>
              <p:cNvPr id="101" name="גרפיקה 100" descr="שינויים והתאמות">
                <a:extLst>
                  <a:ext uri="{FF2B5EF4-FFF2-40B4-BE49-F238E27FC236}">
                    <a16:creationId xmlns:a16="http://schemas.microsoft.com/office/drawing/2014/main" id="{F60852FD-30A5-0CD0-0A8E-9DB49B9DA6C9}"/>
                  </a:ext>
                </a:extLst>
              </p:cNvPr>
              <p:cNvPicPr>
                <a:picLocks noChangeAspect="1"/>
              </p:cNvPicPr>
              <p:nvPr/>
            </p:nvPicPr>
            <p:blipFill>
              <a:blip r:embed="rId20" cstate="print">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7884368" y="1844824"/>
                <a:ext cx="369332" cy="369332"/>
              </a:xfrm>
              <a:prstGeom prst="rect">
                <a:avLst/>
              </a:prstGeom>
            </p:spPr>
          </p:pic>
          <p:pic>
            <p:nvPicPr>
              <p:cNvPr id="102" name="גרפיקה 101" descr="שינויים והתאמות">
                <a:extLst>
                  <a:ext uri="{FF2B5EF4-FFF2-40B4-BE49-F238E27FC236}">
                    <a16:creationId xmlns:a16="http://schemas.microsoft.com/office/drawing/2014/main" id="{2976F025-7B04-C1B7-6534-E3818E7E8A47}"/>
                  </a:ext>
                </a:extLst>
              </p:cNvPr>
              <p:cNvPicPr>
                <a:picLocks noChangeAspect="1"/>
              </p:cNvPicPr>
              <p:nvPr/>
            </p:nvPicPr>
            <p:blipFill>
              <a:blip r:embed="rId20" cstate="print">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7474793" y="1844824"/>
                <a:ext cx="369332" cy="369332"/>
              </a:xfrm>
              <a:prstGeom prst="rect">
                <a:avLst/>
              </a:prstGeom>
            </p:spPr>
          </p:pic>
          <p:pic>
            <p:nvPicPr>
              <p:cNvPr id="103" name="גרפיקה 102" descr="שינויים והתאמות">
                <a:extLst>
                  <a:ext uri="{FF2B5EF4-FFF2-40B4-BE49-F238E27FC236}">
                    <a16:creationId xmlns:a16="http://schemas.microsoft.com/office/drawing/2014/main" id="{2B524451-4528-3F2D-EE8F-F7FF631C1A6D}"/>
                  </a:ext>
                </a:extLst>
              </p:cNvPr>
              <p:cNvPicPr>
                <a:picLocks noChangeAspect="1"/>
              </p:cNvPicPr>
              <p:nvPr/>
            </p:nvPicPr>
            <p:blipFill>
              <a:blip r:embed="rId20" cstate="print">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7084268" y="1844824"/>
                <a:ext cx="369332" cy="369332"/>
              </a:xfrm>
              <a:prstGeom prst="rect">
                <a:avLst/>
              </a:prstGeom>
            </p:spPr>
          </p:pic>
          <p:pic>
            <p:nvPicPr>
              <p:cNvPr id="104" name="גרפיקה 103" descr="שינויים והתאמות">
                <a:extLst>
                  <a:ext uri="{FF2B5EF4-FFF2-40B4-BE49-F238E27FC236}">
                    <a16:creationId xmlns:a16="http://schemas.microsoft.com/office/drawing/2014/main" id="{B3168279-E461-4BA2-F48F-CC99A1F45357}"/>
                  </a:ext>
                </a:extLst>
              </p:cNvPr>
              <p:cNvPicPr>
                <a:picLocks noChangeAspect="1"/>
              </p:cNvPicPr>
              <p:nvPr/>
            </p:nvPicPr>
            <p:blipFill>
              <a:blip r:embed="rId20" cstate="print">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7084268" y="2206774"/>
                <a:ext cx="369332" cy="369332"/>
              </a:xfrm>
              <a:prstGeom prst="rect">
                <a:avLst/>
              </a:prstGeom>
            </p:spPr>
          </p:pic>
          <p:pic>
            <p:nvPicPr>
              <p:cNvPr id="105" name="גרפיקה 104" descr="שינויים והתאמות">
                <a:extLst>
                  <a:ext uri="{FF2B5EF4-FFF2-40B4-BE49-F238E27FC236}">
                    <a16:creationId xmlns:a16="http://schemas.microsoft.com/office/drawing/2014/main" id="{32A39CF0-271E-5548-9152-E5AEE24C3A09}"/>
                  </a:ext>
                </a:extLst>
              </p:cNvPr>
              <p:cNvPicPr>
                <a:picLocks noChangeAspect="1"/>
              </p:cNvPicPr>
              <p:nvPr/>
            </p:nvPicPr>
            <p:blipFill>
              <a:blip r:embed="rId20" cstate="print">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7484318" y="2206774"/>
                <a:ext cx="369332" cy="369332"/>
              </a:xfrm>
              <a:prstGeom prst="rect">
                <a:avLst/>
              </a:prstGeom>
            </p:spPr>
          </p:pic>
        </p:grpSp>
      </p:grpSp>
    </p:spTree>
    <p:extLst>
      <p:ext uri="{BB962C8B-B14F-4D97-AF65-F5344CB8AC3E}">
        <p14:creationId xmlns:p14="http://schemas.microsoft.com/office/powerpoint/2010/main" val="41350708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8"/>
                    </p:tgtEl>
                  </p:cond>
                </p:stCondLst>
                <p:endSync evt="end" delay="0">
                  <p:rtn val="all"/>
                </p:endSync>
                <p:childTnLst>
                  <p:par>
                    <p:cTn id="3" fill="hold">
                      <p:stCondLst>
                        <p:cond delay="0"/>
                      </p:stCondLst>
                      <p:childTnLst>
                        <p:par>
                          <p:cTn id="4" fill="hold">
                            <p:stCondLst>
                              <p:cond delay="0"/>
                            </p:stCondLst>
                            <p:childTnLst>
                              <p:par>
                                <p:cTn id="5" presetID="31" presetClass="exit" presetSubtype="0" fill="hold" nodeType="withEffect">
                                  <p:stCondLst>
                                    <p:cond delay="0"/>
                                  </p:stCondLst>
                                  <p:childTnLst>
                                    <p:anim calcmode="lin" valueType="num">
                                      <p:cBhvr>
                                        <p:cTn id="6" dur="500"/>
                                        <p:tgtEl>
                                          <p:spTgt spid="78"/>
                                        </p:tgtEl>
                                        <p:attrNameLst>
                                          <p:attrName>ppt_w</p:attrName>
                                        </p:attrNameLst>
                                      </p:cBhvr>
                                      <p:tavLst>
                                        <p:tav tm="0">
                                          <p:val>
                                            <p:strVal val="ppt_w"/>
                                          </p:val>
                                        </p:tav>
                                        <p:tav tm="100000">
                                          <p:val>
                                            <p:fltVal val="0"/>
                                          </p:val>
                                        </p:tav>
                                      </p:tavLst>
                                    </p:anim>
                                    <p:anim calcmode="lin" valueType="num">
                                      <p:cBhvr>
                                        <p:cTn id="7" dur="500"/>
                                        <p:tgtEl>
                                          <p:spTgt spid="78"/>
                                        </p:tgtEl>
                                        <p:attrNameLst>
                                          <p:attrName>ppt_h</p:attrName>
                                        </p:attrNameLst>
                                      </p:cBhvr>
                                      <p:tavLst>
                                        <p:tav tm="0">
                                          <p:val>
                                            <p:strVal val="ppt_h"/>
                                          </p:val>
                                        </p:tav>
                                        <p:tav tm="100000">
                                          <p:val>
                                            <p:fltVal val="0"/>
                                          </p:val>
                                        </p:tav>
                                      </p:tavLst>
                                    </p:anim>
                                    <p:anim calcmode="lin" valueType="num">
                                      <p:cBhvr>
                                        <p:cTn id="8" dur="500"/>
                                        <p:tgtEl>
                                          <p:spTgt spid="78"/>
                                        </p:tgtEl>
                                        <p:attrNameLst>
                                          <p:attrName>style.rotation</p:attrName>
                                        </p:attrNameLst>
                                      </p:cBhvr>
                                      <p:tavLst>
                                        <p:tav tm="0">
                                          <p:val>
                                            <p:fltVal val="0"/>
                                          </p:val>
                                        </p:tav>
                                        <p:tav tm="100000">
                                          <p:val>
                                            <p:fltVal val="90"/>
                                          </p:val>
                                        </p:tav>
                                      </p:tavLst>
                                    </p:anim>
                                    <p:animEffect transition="out" filter="fade">
                                      <p:cBhvr>
                                        <p:cTn id="9" dur="500"/>
                                        <p:tgtEl>
                                          <p:spTgt spid="78"/>
                                        </p:tgtEl>
                                      </p:cBhvr>
                                    </p:animEffect>
                                    <p:set>
                                      <p:cBhvr>
                                        <p:cTn id="10" dur="1" fill="hold">
                                          <p:stCondLst>
                                            <p:cond delay="499"/>
                                          </p:stCondLst>
                                        </p:cTn>
                                        <p:tgtEl>
                                          <p:spTgt spid="78"/>
                                        </p:tgtEl>
                                        <p:attrNameLst>
                                          <p:attrName>style.visibility</p:attrName>
                                        </p:attrNameLst>
                                      </p:cBhvr>
                                      <p:to>
                                        <p:strVal val="hidden"/>
                                      </p:to>
                                    </p:set>
                                  </p:childTnLst>
                                </p:cTn>
                              </p:par>
                              <p:par>
                                <p:cTn id="11" presetID="1" presetClass="entr" presetSubtype="0" fill="hold" grpId="0" nodeType="withEffect">
                                  <p:stCondLst>
                                    <p:cond delay="25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xit" presetSubtype="0" fill="hold" grpId="0" nodeType="withEffect">
                                  <p:stCondLst>
                                    <p:cond delay="250"/>
                                  </p:stCondLst>
                                  <p:childTnLst>
                                    <p:set>
                                      <p:cBhvr>
                                        <p:cTn id="14" dur="1" fill="hold">
                                          <p:stCondLst>
                                            <p:cond delay="0"/>
                                          </p:stCondLst>
                                        </p:cTn>
                                        <p:tgtEl>
                                          <p:spTgt spid="65"/>
                                        </p:tgtEl>
                                        <p:attrNameLst>
                                          <p:attrName>style.visibility</p:attrName>
                                        </p:attrNameLst>
                                      </p:cBhvr>
                                      <p:to>
                                        <p:strVal val="hidden"/>
                                      </p:to>
                                    </p:set>
                                  </p:childTnLst>
                                </p:cTn>
                              </p:par>
                            </p:childTnLst>
                          </p:cTn>
                        </p:par>
                      </p:childTnLst>
                    </p:cTn>
                  </p:par>
                </p:childTnLst>
              </p:cTn>
              <p:nextCondLst>
                <p:cond evt="onClick" delay="0">
                  <p:tgtEl>
                    <p:spTgt spid="78"/>
                  </p:tgtEl>
                </p:cond>
              </p:nextCondLst>
            </p:seq>
          </p:childTnLst>
        </p:cTn>
      </p:par>
    </p:tnLst>
    <p:bldLst>
      <p:bldP spid="65" grpId="0"/>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טבלה 10">
            <a:extLst>
              <a:ext uri="{FF2B5EF4-FFF2-40B4-BE49-F238E27FC236}">
                <a16:creationId xmlns:a16="http://schemas.microsoft.com/office/drawing/2014/main" id="{6CDE954C-16B4-4BA5-8A09-4B8CB11CD1EB}"/>
              </a:ext>
            </a:extLst>
          </p:cNvPr>
          <p:cNvGraphicFramePr>
            <a:graphicFrameLocks noGrp="1"/>
          </p:cNvGraphicFramePr>
          <p:nvPr/>
        </p:nvGraphicFramePr>
        <p:xfrm>
          <a:off x="277758" y="300834"/>
          <a:ext cx="2520000" cy="2743200"/>
        </p:xfrm>
        <a:graphic>
          <a:graphicData uri="http://schemas.openxmlformats.org/drawingml/2006/table">
            <a:tbl>
              <a:tblPr rtl="1" firstRow="1" bandRow="1">
                <a:tableStyleId>{5C22544A-7EE6-4342-B048-85BDC9FD1C3A}</a:tableStyleId>
              </a:tblPr>
              <a:tblGrid>
                <a:gridCol w="252000">
                  <a:extLst>
                    <a:ext uri="{9D8B030D-6E8A-4147-A177-3AD203B41FA5}">
                      <a16:colId xmlns:a16="http://schemas.microsoft.com/office/drawing/2014/main" val="2227223565"/>
                    </a:ext>
                  </a:extLst>
                </a:gridCol>
                <a:gridCol w="252000">
                  <a:extLst>
                    <a:ext uri="{9D8B030D-6E8A-4147-A177-3AD203B41FA5}">
                      <a16:colId xmlns:a16="http://schemas.microsoft.com/office/drawing/2014/main" val="945087215"/>
                    </a:ext>
                  </a:extLst>
                </a:gridCol>
                <a:gridCol w="252000">
                  <a:extLst>
                    <a:ext uri="{9D8B030D-6E8A-4147-A177-3AD203B41FA5}">
                      <a16:colId xmlns:a16="http://schemas.microsoft.com/office/drawing/2014/main" val="372198368"/>
                    </a:ext>
                  </a:extLst>
                </a:gridCol>
                <a:gridCol w="252000">
                  <a:extLst>
                    <a:ext uri="{9D8B030D-6E8A-4147-A177-3AD203B41FA5}">
                      <a16:colId xmlns:a16="http://schemas.microsoft.com/office/drawing/2014/main" val="41484954"/>
                    </a:ext>
                  </a:extLst>
                </a:gridCol>
                <a:gridCol w="252000">
                  <a:extLst>
                    <a:ext uri="{9D8B030D-6E8A-4147-A177-3AD203B41FA5}">
                      <a16:colId xmlns:a16="http://schemas.microsoft.com/office/drawing/2014/main" val="252587960"/>
                    </a:ext>
                  </a:extLst>
                </a:gridCol>
                <a:gridCol w="252000">
                  <a:extLst>
                    <a:ext uri="{9D8B030D-6E8A-4147-A177-3AD203B41FA5}">
                      <a16:colId xmlns:a16="http://schemas.microsoft.com/office/drawing/2014/main" val="1266895436"/>
                    </a:ext>
                  </a:extLst>
                </a:gridCol>
                <a:gridCol w="252000">
                  <a:extLst>
                    <a:ext uri="{9D8B030D-6E8A-4147-A177-3AD203B41FA5}">
                      <a16:colId xmlns:a16="http://schemas.microsoft.com/office/drawing/2014/main" val="881803041"/>
                    </a:ext>
                  </a:extLst>
                </a:gridCol>
                <a:gridCol w="252000">
                  <a:extLst>
                    <a:ext uri="{9D8B030D-6E8A-4147-A177-3AD203B41FA5}">
                      <a16:colId xmlns:a16="http://schemas.microsoft.com/office/drawing/2014/main" val="2154216525"/>
                    </a:ext>
                  </a:extLst>
                </a:gridCol>
                <a:gridCol w="252000">
                  <a:extLst>
                    <a:ext uri="{9D8B030D-6E8A-4147-A177-3AD203B41FA5}">
                      <a16:colId xmlns:a16="http://schemas.microsoft.com/office/drawing/2014/main" val="980223040"/>
                    </a:ext>
                  </a:extLst>
                </a:gridCol>
                <a:gridCol w="252000">
                  <a:extLst>
                    <a:ext uri="{9D8B030D-6E8A-4147-A177-3AD203B41FA5}">
                      <a16:colId xmlns:a16="http://schemas.microsoft.com/office/drawing/2014/main" val="2340539116"/>
                    </a:ext>
                  </a:extLst>
                </a:gridCol>
              </a:tblGrid>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extLst>
                  <a:ext uri="{0D108BD9-81ED-4DB2-BD59-A6C34878D82A}">
                    <a16:rowId xmlns:a16="http://schemas.microsoft.com/office/drawing/2014/main" val="3636329050"/>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37572356"/>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7303425"/>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00197713"/>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18977014"/>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58579338"/>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5581377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178120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89916115"/>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84798328"/>
                  </a:ext>
                </a:extLst>
              </a:tr>
            </a:tbl>
          </a:graphicData>
        </a:graphic>
      </p:graphicFrame>
      <p:sp>
        <p:nvSpPr>
          <p:cNvPr id="7" name="תיבת טקסט 1">
            <a:extLst>
              <a:ext uri="{FF2B5EF4-FFF2-40B4-BE49-F238E27FC236}">
                <a16:creationId xmlns:a16="http://schemas.microsoft.com/office/drawing/2014/main" id="{AA336D04-E251-4D9F-B2D4-E70A1107D53F}"/>
              </a:ext>
            </a:extLst>
          </p:cNvPr>
          <p:cNvSpPr txBox="1"/>
          <p:nvPr/>
        </p:nvSpPr>
        <p:spPr>
          <a:xfrm>
            <a:off x="7089112" y="130223"/>
            <a:ext cx="4997246" cy="1384995"/>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לִפְנֵיכֶם לוּחַ רִבּוּעִי וּבוֹ 100 מִשְבְּצוֹת. </a:t>
            </a:r>
            <a:br>
              <a:rPr lang="he-IL" sz="2800" dirty="0">
                <a:latin typeface="Calibri" panose="020F0502020204030204" pitchFamily="34" charset="0"/>
                <a:cs typeface="Calibri" panose="020F0502020204030204" pitchFamily="34" charset="0"/>
              </a:rPr>
            </a:br>
            <a:r>
              <a:rPr lang="he-IL" sz="2800" dirty="0">
                <a:latin typeface="Calibri" panose="020F0502020204030204" pitchFamily="34" charset="0"/>
                <a:cs typeface="Calibri" panose="020F0502020204030204" pitchFamily="34" charset="0"/>
              </a:rPr>
              <a:t>כַּמָה מִשְבְּצוֹת צְבוּעוֹת? </a:t>
            </a:r>
          </a:p>
          <a:p>
            <a:r>
              <a:rPr lang="he-IL" sz="2800" dirty="0">
                <a:latin typeface="Calibri" panose="020F0502020204030204" pitchFamily="34" charset="0"/>
                <a:cs typeface="Calibri" panose="020F0502020204030204" pitchFamily="34" charset="0"/>
              </a:rPr>
              <a:t>לַחֲצוּ עַל כָּל רִבּוּעַ כְּדֵי לִבְדֹק.</a:t>
            </a:r>
          </a:p>
        </p:txBody>
      </p:sp>
      <p:sp>
        <p:nvSpPr>
          <p:cNvPr id="2" name="10">
            <a:extLst>
              <a:ext uri="{FF2B5EF4-FFF2-40B4-BE49-F238E27FC236}">
                <a16:creationId xmlns:a16="http://schemas.microsoft.com/office/drawing/2014/main" id="{A0F1EA0F-6700-467E-BA7E-6FAB540439DE}"/>
              </a:ext>
            </a:extLst>
          </p:cNvPr>
          <p:cNvSpPr txBox="1"/>
          <p:nvPr/>
        </p:nvSpPr>
        <p:spPr>
          <a:xfrm>
            <a:off x="10128069" y="2877021"/>
            <a:ext cx="1010194" cy="923330"/>
          </a:xfrm>
          <a:prstGeom prst="rect">
            <a:avLst/>
          </a:prstGeom>
          <a:noFill/>
        </p:spPr>
        <p:txBody>
          <a:bodyPr wrap="square" rtlCol="1">
            <a:spAutoFit/>
          </a:bodyPr>
          <a:lstStyle/>
          <a:p>
            <a:r>
              <a:rPr lang="he-IL" sz="5400" dirty="0"/>
              <a:t>10</a:t>
            </a:r>
          </a:p>
        </p:txBody>
      </p:sp>
      <p:sp>
        <p:nvSpPr>
          <p:cNvPr id="8" name="50">
            <a:extLst>
              <a:ext uri="{FF2B5EF4-FFF2-40B4-BE49-F238E27FC236}">
                <a16:creationId xmlns:a16="http://schemas.microsoft.com/office/drawing/2014/main" id="{26CD3005-BFAD-4296-B06F-F0B9215510A7}"/>
              </a:ext>
            </a:extLst>
          </p:cNvPr>
          <p:cNvSpPr txBox="1"/>
          <p:nvPr/>
        </p:nvSpPr>
        <p:spPr>
          <a:xfrm>
            <a:off x="10128069" y="3892917"/>
            <a:ext cx="1010194" cy="923330"/>
          </a:xfrm>
          <a:prstGeom prst="rect">
            <a:avLst/>
          </a:prstGeom>
          <a:noFill/>
        </p:spPr>
        <p:txBody>
          <a:bodyPr wrap="square" rtlCol="1">
            <a:spAutoFit/>
          </a:bodyPr>
          <a:lstStyle/>
          <a:p>
            <a:r>
              <a:rPr lang="he-IL" sz="5400" dirty="0"/>
              <a:t>50</a:t>
            </a:r>
          </a:p>
        </p:txBody>
      </p:sp>
      <p:sp>
        <p:nvSpPr>
          <p:cNvPr id="9" name="30">
            <a:extLst>
              <a:ext uri="{FF2B5EF4-FFF2-40B4-BE49-F238E27FC236}">
                <a16:creationId xmlns:a16="http://schemas.microsoft.com/office/drawing/2014/main" id="{3218EF38-6411-49F3-BD39-26BCFC8DE9D3}"/>
              </a:ext>
            </a:extLst>
          </p:cNvPr>
          <p:cNvSpPr txBox="1"/>
          <p:nvPr/>
        </p:nvSpPr>
        <p:spPr>
          <a:xfrm>
            <a:off x="10128069" y="5001380"/>
            <a:ext cx="1010194" cy="923330"/>
          </a:xfrm>
          <a:prstGeom prst="rect">
            <a:avLst/>
          </a:prstGeom>
          <a:noFill/>
        </p:spPr>
        <p:txBody>
          <a:bodyPr wrap="square" rtlCol="1">
            <a:spAutoFit/>
          </a:bodyPr>
          <a:lstStyle/>
          <a:p>
            <a:r>
              <a:rPr lang="he-IL" sz="5400" dirty="0"/>
              <a:t>30</a:t>
            </a:r>
          </a:p>
        </p:txBody>
      </p:sp>
      <p:sp>
        <p:nvSpPr>
          <p:cNvPr id="10" name="70">
            <a:extLst>
              <a:ext uri="{FF2B5EF4-FFF2-40B4-BE49-F238E27FC236}">
                <a16:creationId xmlns:a16="http://schemas.microsoft.com/office/drawing/2014/main" id="{874BCEF5-D5F3-436A-BD67-15CB526C7C34}"/>
              </a:ext>
            </a:extLst>
          </p:cNvPr>
          <p:cNvSpPr txBox="1"/>
          <p:nvPr/>
        </p:nvSpPr>
        <p:spPr>
          <a:xfrm>
            <a:off x="10128069" y="1789538"/>
            <a:ext cx="1010194" cy="923330"/>
          </a:xfrm>
          <a:prstGeom prst="rect">
            <a:avLst/>
          </a:prstGeom>
          <a:noFill/>
        </p:spPr>
        <p:txBody>
          <a:bodyPr wrap="square" rtlCol="1">
            <a:spAutoFit/>
          </a:bodyPr>
          <a:lstStyle/>
          <a:p>
            <a:r>
              <a:rPr lang="he-IL" sz="5400" dirty="0"/>
              <a:t>70</a:t>
            </a:r>
          </a:p>
        </p:txBody>
      </p:sp>
      <p:graphicFrame>
        <p:nvGraphicFramePr>
          <p:cNvPr id="11" name="טבלה 30">
            <a:extLst>
              <a:ext uri="{FF2B5EF4-FFF2-40B4-BE49-F238E27FC236}">
                <a16:creationId xmlns:a16="http://schemas.microsoft.com/office/drawing/2014/main" id="{C33D2A95-816E-F402-A781-51D7E9688829}"/>
              </a:ext>
            </a:extLst>
          </p:cNvPr>
          <p:cNvGraphicFramePr>
            <a:graphicFrameLocks noGrp="1"/>
          </p:cNvGraphicFramePr>
          <p:nvPr/>
        </p:nvGraphicFramePr>
        <p:xfrm>
          <a:off x="277758" y="3535225"/>
          <a:ext cx="2520000" cy="2743200"/>
        </p:xfrm>
        <a:graphic>
          <a:graphicData uri="http://schemas.openxmlformats.org/drawingml/2006/table">
            <a:tbl>
              <a:tblPr rtl="1" firstRow="1" bandRow="1">
                <a:tableStyleId>{5C22544A-7EE6-4342-B048-85BDC9FD1C3A}</a:tableStyleId>
              </a:tblPr>
              <a:tblGrid>
                <a:gridCol w="252000">
                  <a:extLst>
                    <a:ext uri="{9D8B030D-6E8A-4147-A177-3AD203B41FA5}">
                      <a16:colId xmlns:a16="http://schemas.microsoft.com/office/drawing/2014/main" val="2227223565"/>
                    </a:ext>
                  </a:extLst>
                </a:gridCol>
                <a:gridCol w="252000">
                  <a:extLst>
                    <a:ext uri="{9D8B030D-6E8A-4147-A177-3AD203B41FA5}">
                      <a16:colId xmlns:a16="http://schemas.microsoft.com/office/drawing/2014/main" val="945087215"/>
                    </a:ext>
                  </a:extLst>
                </a:gridCol>
                <a:gridCol w="252000">
                  <a:extLst>
                    <a:ext uri="{9D8B030D-6E8A-4147-A177-3AD203B41FA5}">
                      <a16:colId xmlns:a16="http://schemas.microsoft.com/office/drawing/2014/main" val="372198368"/>
                    </a:ext>
                  </a:extLst>
                </a:gridCol>
                <a:gridCol w="252000">
                  <a:extLst>
                    <a:ext uri="{9D8B030D-6E8A-4147-A177-3AD203B41FA5}">
                      <a16:colId xmlns:a16="http://schemas.microsoft.com/office/drawing/2014/main" val="41484954"/>
                    </a:ext>
                  </a:extLst>
                </a:gridCol>
                <a:gridCol w="252000">
                  <a:extLst>
                    <a:ext uri="{9D8B030D-6E8A-4147-A177-3AD203B41FA5}">
                      <a16:colId xmlns:a16="http://schemas.microsoft.com/office/drawing/2014/main" val="252587960"/>
                    </a:ext>
                  </a:extLst>
                </a:gridCol>
                <a:gridCol w="252000">
                  <a:extLst>
                    <a:ext uri="{9D8B030D-6E8A-4147-A177-3AD203B41FA5}">
                      <a16:colId xmlns:a16="http://schemas.microsoft.com/office/drawing/2014/main" val="1266895436"/>
                    </a:ext>
                  </a:extLst>
                </a:gridCol>
                <a:gridCol w="252000">
                  <a:extLst>
                    <a:ext uri="{9D8B030D-6E8A-4147-A177-3AD203B41FA5}">
                      <a16:colId xmlns:a16="http://schemas.microsoft.com/office/drawing/2014/main" val="881803041"/>
                    </a:ext>
                  </a:extLst>
                </a:gridCol>
                <a:gridCol w="252000">
                  <a:extLst>
                    <a:ext uri="{9D8B030D-6E8A-4147-A177-3AD203B41FA5}">
                      <a16:colId xmlns:a16="http://schemas.microsoft.com/office/drawing/2014/main" val="2154216525"/>
                    </a:ext>
                  </a:extLst>
                </a:gridCol>
                <a:gridCol w="252000">
                  <a:extLst>
                    <a:ext uri="{9D8B030D-6E8A-4147-A177-3AD203B41FA5}">
                      <a16:colId xmlns:a16="http://schemas.microsoft.com/office/drawing/2014/main" val="980223040"/>
                    </a:ext>
                  </a:extLst>
                </a:gridCol>
                <a:gridCol w="252000">
                  <a:extLst>
                    <a:ext uri="{9D8B030D-6E8A-4147-A177-3AD203B41FA5}">
                      <a16:colId xmlns:a16="http://schemas.microsoft.com/office/drawing/2014/main" val="2340539116"/>
                    </a:ext>
                  </a:extLst>
                </a:gridCol>
              </a:tblGrid>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extLst>
                  <a:ext uri="{0D108BD9-81ED-4DB2-BD59-A6C34878D82A}">
                    <a16:rowId xmlns:a16="http://schemas.microsoft.com/office/drawing/2014/main" val="3636329050"/>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extLst>
                  <a:ext uri="{0D108BD9-81ED-4DB2-BD59-A6C34878D82A}">
                    <a16:rowId xmlns:a16="http://schemas.microsoft.com/office/drawing/2014/main" val="1337572356"/>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extLst>
                  <a:ext uri="{0D108BD9-81ED-4DB2-BD59-A6C34878D82A}">
                    <a16:rowId xmlns:a16="http://schemas.microsoft.com/office/drawing/2014/main" val="3037303425"/>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00197713"/>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18977014"/>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58579338"/>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5581377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178120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89916115"/>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84798328"/>
                  </a:ext>
                </a:extLst>
              </a:tr>
            </a:tbl>
          </a:graphicData>
        </a:graphic>
      </p:graphicFrame>
      <p:graphicFrame>
        <p:nvGraphicFramePr>
          <p:cNvPr id="12" name="טבלה 50">
            <a:extLst>
              <a:ext uri="{FF2B5EF4-FFF2-40B4-BE49-F238E27FC236}">
                <a16:creationId xmlns:a16="http://schemas.microsoft.com/office/drawing/2014/main" id="{92F9AC8B-0AAC-0B97-5C12-296C924FA233}"/>
              </a:ext>
            </a:extLst>
          </p:cNvPr>
          <p:cNvGraphicFramePr>
            <a:graphicFrameLocks noGrp="1"/>
          </p:cNvGraphicFramePr>
          <p:nvPr/>
        </p:nvGraphicFramePr>
        <p:xfrm>
          <a:off x="4379161" y="269504"/>
          <a:ext cx="2520000" cy="2743200"/>
        </p:xfrm>
        <a:graphic>
          <a:graphicData uri="http://schemas.openxmlformats.org/drawingml/2006/table">
            <a:tbl>
              <a:tblPr rtl="1" firstRow="1" bandRow="1">
                <a:tableStyleId>{5C22544A-7EE6-4342-B048-85BDC9FD1C3A}</a:tableStyleId>
              </a:tblPr>
              <a:tblGrid>
                <a:gridCol w="252000">
                  <a:extLst>
                    <a:ext uri="{9D8B030D-6E8A-4147-A177-3AD203B41FA5}">
                      <a16:colId xmlns:a16="http://schemas.microsoft.com/office/drawing/2014/main" val="2227223565"/>
                    </a:ext>
                  </a:extLst>
                </a:gridCol>
                <a:gridCol w="252000">
                  <a:extLst>
                    <a:ext uri="{9D8B030D-6E8A-4147-A177-3AD203B41FA5}">
                      <a16:colId xmlns:a16="http://schemas.microsoft.com/office/drawing/2014/main" val="945087215"/>
                    </a:ext>
                  </a:extLst>
                </a:gridCol>
                <a:gridCol w="252000">
                  <a:extLst>
                    <a:ext uri="{9D8B030D-6E8A-4147-A177-3AD203B41FA5}">
                      <a16:colId xmlns:a16="http://schemas.microsoft.com/office/drawing/2014/main" val="372198368"/>
                    </a:ext>
                  </a:extLst>
                </a:gridCol>
                <a:gridCol w="252000">
                  <a:extLst>
                    <a:ext uri="{9D8B030D-6E8A-4147-A177-3AD203B41FA5}">
                      <a16:colId xmlns:a16="http://schemas.microsoft.com/office/drawing/2014/main" val="41484954"/>
                    </a:ext>
                  </a:extLst>
                </a:gridCol>
                <a:gridCol w="252000">
                  <a:extLst>
                    <a:ext uri="{9D8B030D-6E8A-4147-A177-3AD203B41FA5}">
                      <a16:colId xmlns:a16="http://schemas.microsoft.com/office/drawing/2014/main" val="252587960"/>
                    </a:ext>
                  </a:extLst>
                </a:gridCol>
                <a:gridCol w="252000">
                  <a:extLst>
                    <a:ext uri="{9D8B030D-6E8A-4147-A177-3AD203B41FA5}">
                      <a16:colId xmlns:a16="http://schemas.microsoft.com/office/drawing/2014/main" val="1266895436"/>
                    </a:ext>
                  </a:extLst>
                </a:gridCol>
                <a:gridCol w="252000">
                  <a:extLst>
                    <a:ext uri="{9D8B030D-6E8A-4147-A177-3AD203B41FA5}">
                      <a16:colId xmlns:a16="http://schemas.microsoft.com/office/drawing/2014/main" val="881803041"/>
                    </a:ext>
                  </a:extLst>
                </a:gridCol>
                <a:gridCol w="252000">
                  <a:extLst>
                    <a:ext uri="{9D8B030D-6E8A-4147-A177-3AD203B41FA5}">
                      <a16:colId xmlns:a16="http://schemas.microsoft.com/office/drawing/2014/main" val="2154216525"/>
                    </a:ext>
                  </a:extLst>
                </a:gridCol>
                <a:gridCol w="252000">
                  <a:extLst>
                    <a:ext uri="{9D8B030D-6E8A-4147-A177-3AD203B41FA5}">
                      <a16:colId xmlns:a16="http://schemas.microsoft.com/office/drawing/2014/main" val="980223040"/>
                    </a:ext>
                  </a:extLst>
                </a:gridCol>
                <a:gridCol w="252000">
                  <a:extLst>
                    <a:ext uri="{9D8B030D-6E8A-4147-A177-3AD203B41FA5}">
                      <a16:colId xmlns:a16="http://schemas.microsoft.com/office/drawing/2014/main" val="2340539116"/>
                    </a:ext>
                  </a:extLst>
                </a:gridCol>
              </a:tblGrid>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extLst>
                  <a:ext uri="{0D108BD9-81ED-4DB2-BD59-A6C34878D82A}">
                    <a16:rowId xmlns:a16="http://schemas.microsoft.com/office/drawing/2014/main" val="3636329050"/>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extLst>
                  <a:ext uri="{0D108BD9-81ED-4DB2-BD59-A6C34878D82A}">
                    <a16:rowId xmlns:a16="http://schemas.microsoft.com/office/drawing/2014/main" val="1337572356"/>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7303425"/>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00197713"/>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18977014"/>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extLst>
                  <a:ext uri="{0D108BD9-81ED-4DB2-BD59-A6C34878D82A}">
                    <a16:rowId xmlns:a16="http://schemas.microsoft.com/office/drawing/2014/main" val="3458579338"/>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5581377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178120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extLst>
                  <a:ext uri="{0D108BD9-81ED-4DB2-BD59-A6C34878D82A}">
                    <a16:rowId xmlns:a16="http://schemas.microsoft.com/office/drawing/2014/main" val="789916115"/>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extLst>
                  <a:ext uri="{0D108BD9-81ED-4DB2-BD59-A6C34878D82A}">
                    <a16:rowId xmlns:a16="http://schemas.microsoft.com/office/drawing/2014/main" val="1184798328"/>
                  </a:ext>
                </a:extLst>
              </a:tr>
            </a:tbl>
          </a:graphicData>
        </a:graphic>
      </p:graphicFrame>
      <p:graphicFrame>
        <p:nvGraphicFramePr>
          <p:cNvPr id="13" name="טבלה 70">
            <a:extLst>
              <a:ext uri="{FF2B5EF4-FFF2-40B4-BE49-F238E27FC236}">
                <a16:creationId xmlns:a16="http://schemas.microsoft.com/office/drawing/2014/main" id="{B1BB08FA-BC38-BBAE-34F7-4844EB2FEC3A}"/>
              </a:ext>
            </a:extLst>
          </p:cNvPr>
          <p:cNvGraphicFramePr>
            <a:graphicFrameLocks noGrp="1"/>
          </p:cNvGraphicFramePr>
          <p:nvPr/>
        </p:nvGraphicFramePr>
        <p:xfrm>
          <a:off x="4379161" y="3503895"/>
          <a:ext cx="2520000" cy="2743200"/>
        </p:xfrm>
        <a:graphic>
          <a:graphicData uri="http://schemas.openxmlformats.org/drawingml/2006/table">
            <a:tbl>
              <a:tblPr rtl="1" firstRow="1" bandRow="1">
                <a:tableStyleId>{5C22544A-7EE6-4342-B048-85BDC9FD1C3A}</a:tableStyleId>
              </a:tblPr>
              <a:tblGrid>
                <a:gridCol w="252000">
                  <a:extLst>
                    <a:ext uri="{9D8B030D-6E8A-4147-A177-3AD203B41FA5}">
                      <a16:colId xmlns:a16="http://schemas.microsoft.com/office/drawing/2014/main" val="2227223565"/>
                    </a:ext>
                  </a:extLst>
                </a:gridCol>
                <a:gridCol w="252000">
                  <a:extLst>
                    <a:ext uri="{9D8B030D-6E8A-4147-A177-3AD203B41FA5}">
                      <a16:colId xmlns:a16="http://schemas.microsoft.com/office/drawing/2014/main" val="945087215"/>
                    </a:ext>
                  </a:extLst>
                </a:gridCol>
                <a:gridCol w="252000">
                  <a:extLst>
                    <a:ext uri="{9D8B030D-6E8A-4147-A177-3AD203B41FA5}">
                      <a16:colId xmlns:a16="http://schemas.microsoft.com/office/drawing/2014/main" val="372198368"/>
                    </a:ext>
                  </a:extLst>
                </a:gridCol>
                <a:gridCol w="252000">
                  <a:extLst>
                    <a:ext uri="{9D8B030D-6E8A-4147-A177-3AD203B41FA5}">
                      <a16:colId xmlns:a16="http://schemas.microsoft.com/office/drawing/2014/main" val="41484954"/>
                    </a:ext>
                  </a:extLst>
                </a:gridCol>
                <a:gridCol w="252000">
                  <a:extLst>
                    <a:ext uri="{9D8B030D-6E8A-4147-A177-3AD203B41FA5}">
                      <a16:colId xmlns:a16="http://schemas.microsoft.com/office/drawing/2014/main" val="252587960"/>
                    </a:ext>
                  </a:extLst>
                </a:gridCol>
                <a:gridCol w="252000">
                  <a:extLst>
                    <a:ext uri="{9D8B030D-6E8A-4147-A177-3AD203B41FA5}">
                      <a16:colId xmlns:a16="http://schemas.microsoft.com/office/drawing/2014/main" val="1266895436"/>
                    </a:ext>
                  </a:extLst>
                </a:gridCol>
                <a:gridCol w="252000">
                  <a:extLst>
                    <a:ext uri="{9D8B030D-6E8A-4147-A177-3AD203B41FA5}">
                      <a16:colId xmlns:a16="http://schemas.microsoft.com/office/drawing/2014/main" val="881803041"/>
                    </a:ext>
                  </a:extLst>
                </a:gridCol>
                <a:gridCol w="252000">
                  <a:extLst>
                    <a:ext uri="{9D8B030D-6E8A-4147-A177-3AD203B41FA5}">
                      <a16:colId xmlns:a16="http://schemas.microsoft.com/office/drawing/2014/main" val="2154216525"/>
                    </a:ext>
                  </a:extLst>
                </a:gridCol>
                <a:gridCol w="252000">
                  <a:extLst>
                    <a:ext uri="{9D8B030D-6E8A-4147-A177-3AD203B41FA5}">
                      <a16:colId xmlns:a16="http://schemas.microsoft.com/office/drawing/2014/main" val="980223040"/>
                    </a:ext>
                  </a:extLst>
                </a:gridCol>
                <a:gridCol w="252000">
                  <a:extLst>
                    <a:ext uri="{9D8B030D-6E8A-4147-A177-3AD203B41FA5}">
                      <a16:colId xmlns:a16="http://schemas.microsoft.com/office/drawing/2014/main" val="2340539116"/>
                    </a:ext>
                  </a:extLst>
                </a:gridCol>
              </a:tblGrid>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3636329050"/>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1337572356"/>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3037303425"/>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00197713"/>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18977014"/>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58579338"/>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215581377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302178120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789916115"/>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1184798328"/>
                  </a:ext>
                </a:extLst>
              </a:tr>
            </a:tbl>
          </a:graphicData>
        </a:graphic>
      </p:graphicFrame>
    </p:spTree>
    <p:extLst>
      <p:ext uri="{BB962C8B-B14F-4D97-AF65-F5344CB8AC3E}">
        <p14:creationId xmlns:p14="http://schemas.microsoft.com/office/powerpoint/2010/main" val="298559421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4.58333E-6 4.44444E-6 L -0.61329 -0.38866 " pathEditMode="relative" rAng="0" ptsTypes="AA">
                                      <p:cBhvr>
                                        <p:cTn id="6" dur="2000" fill="hold"/>
                                        <p:tgtEl>
                                          <p:spTgt spid="2"/>
                                        </p:tgtEl>
                                        <p:attrNameLst>
                                          <p:attrName>ppt_x</p:attrName>
                                          <p:attrName>ppt_y</p:attrName>
                                        </p:attrNameLst>
                                      </p:cBhvr>
                                      <p:rCtr x="-30664" y="-19444"/>
                                    </p:animMotion>
                                  </p:childTnLst>
                                </p:cTn>
                              </p:par>
                            </p:childTnLst>
                          </p:cTn>
                        </p:par>
                      </p:childTnLst>
                    </p:cTn>
                  </p:par>
                </p:childTnLst>
              </p:cTn>
              <p:nextCondLst>
                <p:cond evt="onClick" delay="0">
                  <p:tgtEl>
                    <p:spTgt spid="5"/>
                  </p:tgtEl>
                </p:cond>
              </p:nextCondLst>
            </p:seq>
            <p:seq concurrent="1" nextAc="seek">
              <p:cTn id="7" restart="whenNotActive" fill="hold" evtFilter="cancelBubble" nodeType="interactiveSeq">
                <p:stCondLst>
                  <p:cond evt="onClick" delay="0">
                    <p:tgtEl>
                      <p:spTgt spid="11"/>
                    </p:tgtEl>
                  </p:cond>
                </p:stCondLst>
                <p:endSync evt="end" delay="0">
                  <p:rtn val="all"/>
                </p:endSync>
                <p:childTnLst>
                  <p:par>
                    <p:cTn id="8" fill="hold">
                      <p:stCondLst>
                        <p:cond delay="0"/>
                      </p:stCondLst>
                      <p:childTnLst>
                        <p:par>
                          <p:cTn id="9" fill="hold">
                            <p:stCondLst>
                              <p:cond delay="0"/>
                            </p:stCondLst>
                            <p:childTnLst>
                              <p:par>
                                <p:cTn id="10" presetID="42" presetClass="path" presetSubtype="0" accel="50000" decel="50000" fill="hold" grpId="0" nodeType="withEffect">
                                  <p:stCondLst>
                                    <p:cond delay="0"/>
                                  </p:stCondLst>
                                  <p:childTnLst>
                                    <p:animMotion origin="layout" path="M 4.58333E-6 2.22222E-6 L -0.5948 -0.21528 " pathEditMode="relative" rAng="0" ptsTypes="AA">
                                      <p:cBhvr>
                                        <p:cTn id="11" dur="2000" fill="hold"/>
                                        <p:tgtEl>
                                          <p:spTgt spid="9"/>
                                        </p:tgtEl>
                                        <p:attrNameLst>
                                          <p:attrName>ppt_x</p:attrName>
                                          <p:attrName>ppt_y</p:attrName>
                                        </p:attrNameLst>
                                      </p:cBhvr>
                                      <p:rCtr x="-29740" y="-10764"/>
                                    </p:animMotion>
                                  </p:childTnLst>
                                </p:cTn>
                              </p:par>
                            </p:childTnLst>
                          </p:cTn>
                        </p:par>
                      </p:childTnLst>
                    </p:cTn>
                  </p:par>
                </p:childTnLst>
              </p:cTn>
              <p:nextCondLst>
                <p:cond evt="onClick" delay="0">
                  <p:tgtEl>
                    <p:spTgt spid="11"/>
                  </p:tgtEl>
                </p:cond>
              </p:nextCondLst>
            </p:seq>
            <p:seq concurrent="1" nextAc="seek">
              <p:cTn id="12" restart="whenNotActive" fill="hold" evtFilter="cancelBubble" nodeType="interactiveSeq">
                <p:stCondLst>
                  <p:cond evt="onClick" delay="0">
                    <p:tgtEl>
                      <p:spTgt spid="12"/>
                    </p:tgtEl>
                  </p:cond>
                </p:stCondLst>
                <p:endSync evt="end" delay="0">
                  <p:rtn val="all"/>
                </p:endSync>
                <p:childTnLst>
                  <p:par>
                    <p:cTn id="13" fill="hold">
                      <p:stCondLst>
                        <p:cond delay="0"/>
                      </p:stCondLst>
                      <p:childTnLst>
                        <p:par>
                          <p:cTn id="14" fill="hold">
                            <p:stCondLst>
                              <p:cond delay="0"/>
                            </p:stCondLst>
                            <p:childTnLst>
                              <p:par>
                                <p:cTn id="15" presetID="42" presetClass="path" presetSubtype="0" accel="50000" decel="50000" fill="hold" grpId="0" nodeType="withEffect">
                                  <p:stCondLst>
                                    <p:cond delay="0"/>
                                  </p:stCondLst>
                                  <p:childTnLst>
                                    <p:animMotion origin="layout" path="M 4.58333E-6 -3.7037E-6 L -0.25612 -0.26273 " pathEditMode="relative" rAng="0" ptsTypes="AA">
                                      <p:cBhvr>
                                        <p:cTn id="16" dur="2000" fill="hold"/>
                                        <p:tgtEl>
                                          <p:spTgt spid="8"/>
                                        </p:tgtEl>
                                        <p:attrNameLst>
                                          <p:attrName>ppt_x</p:attrName>
                                          <p:attrName>ppt_y</p:attrName>
                                        </p:attrNameLst>
                                      </p:cBhvr>
                                      <p:rCtr x="-12812" y="-13148"/>
                                    </p:animMotion>
                                  </p:childTnLst>
                                </p:cTn>
                              </p:par>
                            </p:childTnLst>
                          </p:cTn>
                        </p:par>
                      </p:childTnLst>
                    </p:cTn>
                  </p:par>
                </p:childTnLst>
              </p:cTn>
              <p:nextCondLst>
                <p:cond evt="onClick" delay="0">
                  <p:tgtEl>
                    <p:spTgt spid="12"/>
                  </p:tgtEl>
                </p:cond>
              </p:nextCondLst>
            </p:seq>
            <p:seq concurrent="1" nextAc="seek">
              <p:cTn id="17" restart="whenNotActive" fill="hold" evtFilter="cancelBubble" nodeType="interactiveSeq">
                <p:stCondLst>
                  <p:cond evt="onClick" delay="0">
                    <p:tgtEl>
                      <p:spTgt spid="13"/>
                    </p:tgtEl>
                  </p:cond>
                </p:stCondLst>
                <p:endSync evt="end" delay="0">
                  <p:rtn val="all"/>
                </p:endSync>
                <p:childTnLst>
                  <p:par>
                    <p:cTn id="18" fill="hold">
                      <p:stCondLst>
                        <p:cond delay="0"/>
                      </p:stCondLst>
                      <p:childTnLst>
                        <p:par>
                          <p:cTn id="19" fill="hold">
                            <p:stCondLst>
                              <p:cond delay="0"/>
                            </p:stCondLst>
                            <p:childTnLst>
                              <p:par>
                                <p:cTn id="20" presetID="42" presetClass="path" presetSubtype="0" accel="50000" decel="50000" fill="hold" grpId="0" nodeType="withEffect">
                                  <p:stCondLst>
                                    <p:cond delay="0"/>
                                  </p:stCondLst>
                                  <p:childTnLst>
                                    <p:animMotion origin="layout" path="M -0.0004 -7.40741E-7 L -0.25977 0.51875 " pathEditMode="relative" rAng="0" ptsTypes="AA">
                                      <p:cBhvr>
                                        <p:cTn id="21" dur="2000" fill="hold"/>
                                        <p:tgtEl>
                                          <p:spTgt spid="10"/>
                                        </p:tgtEl>
                                        <p:attrNameLst>
                                          <p:attrName>ppt_x</p:attrName>
                                          <p:attrName>ppt_y</p:attrName>
                                        </p:attrNameLst>
                                      </p:cBhvr>
                                      <p:rCtr x="-12969" y="25926"/>
                                    </p:animMotion>
                                  </p:childTnLst>
                                </p:cTn>
                              </p:par>
                            </p:childTnLst>
                          </p:cTn>
                        </p:par>
                      </p:childTnLst>
                    </p:cTn>
                  </p:par>
                </p:childTnLst>
              </p:cTn>
              <p:nextCondLst>
                <p:cond evt="onClick" delay="0">
                  <p:tgtEl>
                    <p:spTgt spid="13"/>
                  </p:tgtEl>
                </p:cond>
              </p:nextCondLst>
            </p:seq>
          </p:childTnLst>
        </p:cTn>
      </p:par>
    </p:tnLst>
    <p:bldLst>
      <p:bldP spid="2" grpId="0"/>
      <p:bldP spid="8" grpId="0"/>
      <p:bldP spid="9" grpId="0"/>
      <p:bldP spid="10"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טבלה 10">
            <a:extLst>
              <a:ext uri="{FF2B5EF4-FFF2-40B4-BE49-F238E27FC236}">
                <a16:creationId xmlns:a16="http://schemas.microsoft.com/office/drawing/2014/main" id="{6CDE954C-16B4-4BA5-8A09-4B8CB11CD1EB}"/>
              </a:ext>
            </a:extLst>
          </p:cNvPr>
          <p:cNvGraphicFramePr>
            <a:graphicFrameLocks noGrp="1"/>
          </p:cNvGraphicFramePr>
          <p:nvPr/>
        </p:nvGraphicFramePr>
        <p:xfrm>
          <a:off x="277758" y="300834"/>
          <a:ext cx="2520000" cy="2743200"/>
        </p:xfrm>
        <a:graphic>
          <a:graphicData uri="http://schemas.openxmlformats.org/drawingml/2006/table">
            <a:tbl>
              <a:tblPr rtl="1" firstRow="1" bandRow="1">
                <a:tableStyleId>{5C22544A-7EE6-4342-B048-85BDC9FD1C3A}</a:tableStyleId>
              </a:tblPr>
              <a:tblGrid>
                <a:gridCol w="252000">
                  <a:extLst>
                    <a:ext uri="{9D8B030D-6E8A-4147-A177-3AD203B41FA5}">
                      <a16:colId xmlns:a16="http://schemas.microsoft.com/office/drawing/2014/main" val="2227223565"/>
                    </a:ext>
                  </a:extLst>
                </a:gridCol>
                <a:gridCol w="252000">
                  <a:extLst>
                    <a:ext uri="{9D8B030D-6E8A-4147-A177-3AD203B41FA5}">
                      <a16:colId xmlns:a16="http://schemas.microsoft.com/office/drawing/2014/main" val="945087215"/>
                    </a:ext>
                  </a:extLst>
                </a:gridCol>
                <a:gridCol w="252000">
                  <a:extLst>
                    <a:ext uri="{9D8B030D-6E8A-4147-A177-3AD203B41FA5}">
                      <a16:colId xmlns:a16="http://schemas.microsoft.com/office/drawing/2014/main" val="372198368"/>
                    </a:ext>
                  </a:extLst>
                </a:gridCol>
                <a:gridCol w="252000">
                  <a:extLst>
                    <a:ext uri="{9D8B030D-6E8A-4147-A177-3AD203B41FA5}">
                      <a16:colId xmlns:a16="http://schemas.microsoft.com/office/drawing/2014/main" val="41484954"/>
                    </a:ext>
                  </a:extLst>
                </a:gridCol>
                <a:gridCol w="252000">
                  <a:extLst>
                    <a:ext uri="{9D8B030D-6E8A-4147-A177-3AD203B41FA5}">
                      <a16:colId xmlns:a16="http://schemas.microsoft.com/office/drawing/2014/main" val="252587960"/>
                    </a:ext>
                  </a:extLst>
                </a:gridCol>
                <a:gridCol w="252000">
                  <a:extLst>
                    <a:ext uri="{9D8B030D-6E8A-4147-A177-3AD203B41FA5}">
                      <a16:colId xmlns:a16="http://schemas.microsoft.com/office/drawing/2014/main" val="1266895436"/>
                    </a:ext>
                  </a:extLst>
                </a:gridCol>
                <a:gridCol w="252000">
                  <a:extLst>
                    <a:ext uri="{9D8B030D-6E8A-4147-A177-3AD203B41FA5}">
                      <a16:colId xmlns:a16="http://schemas.microsoft.com/office/drawing/2014/main" val="881803041"/>
                    </a:ext>
                  </a:extLst>
                </a:gridCol>
                <a:gridCol w="252000">
                  <a:extLst>
                    <a:ext uri="{9D8B030D-6E8A-4147-A177-3AD203B41FA5}">
                      <a16:colId xmlns:a16="http://schemas.microsoft.com/office/drawing/2014/main" val="2154216525"/>
                    </a:ext>
                  </a:extLst>
                </a:gridCol>
                <a:gridCol w="252000">
                  <a:extLst>
                    <a:ext uri="{9D8B030D-6E8A-4147-A177-3AD203B41FA5}">
                      <a16:colId xmlns:a16="http://schemas.microsoft.com/office/drawing/2014/main" val="980223040"/>
                    </a:ext>
                  </a:extLst>
                </a:gridCol>
                <a:gridCol w="252000">
                  <a:extLst>
                    <a:ext uri="{9D8B030D-6E8A-4147-A177-3AD203B41FA5}">
                      <a16:colId xmlns:a16="http://schemas.microsoft.com/office/drawing/2014/main" val="2340539116"/>
                    </a:ext>
                  </a:extLst>
                </a:gridCol>
              </a:tblGrid>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3636329050"/>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337572356"/>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3037303425"/>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200197713"/>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718977014"/>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3458579338"/>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215581377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302178120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789916115"/>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184798328"/>
                  </a:ext>
                </a:extLst>
              </a:tr>
            </a:tbl>
          </a:graphicData>
        </a:graphic>
      </p:graphicFrame>
      <p:sp>
        <p:nvSpPr>
          <p:cNvPr id="7" name="תיבת טקסט 1">
            <a:extLst>
              <a:ext uri="{FF2B5EF4-FFF2-40B4-BE49-F238E27FC236}">
                <a16:creationId xmlns:a16="http://schemas.microsoft.com/office/drawing/2014/main" id="{AA336D04-E251-4D9F-B2D4-E70A1107D53F}"/>
              </a:ext>
            </a:extLst>
          </p:cNvPr>
          <p:cNvSpPr txBox="1"/>
          <p:nvPr/>
        </p:nvSpPr>
        <p:spPr>
          <a:xfrm>
            <a:off x="7114232" y="130223"/>
            <a:ext cx="4972125" cy="1384995"/>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לִפְנֵיכֶם לוּחַ רִבּוּעִי וּבוֹ 100 מִשְבְּצוֹת. </a:t>
            </a:r>
            <a:br>
              <a:rPr lang="he-IL" sz="2800" dirty="0">
                <a:latin typeface="Calibri" panose="020F0502020204030204" pitchFamily="34" charset="0"/>
                <a:cs typeface="Calibri" panose="020F0502020204030204" pitchFamily="34" charset="0"/>
              </a:rPr>
            </a:br>
            <a:r>
              <a:rPr lang="he-IL" sz="2800" dirty="0">
                <a:latin typeface="Calibri" panose="020F0502020204030204" pitchFamily="34" charset="0"/>
                <a:cs typeface="Calibri" panose="020F0502020204030204" pitchFamily="34" charset="0"/>
              </a:rPr>
              <a:t>כַּמָה מִשְבְּצוֹת צְבוּעוֹת? </a:t>
            </a:r>
          </a:p>
          <a:p>
            <a:r>
              <a:rPr lang="he-IL" sz="2800" dirty="0">
                <a:latin typeface="Calibri" panose="020F0502020204030204" pitchFamily="34" charset="0"/>
                <a:cs typeface="Calibri" panose="020F0502020204030204" pitchFamily="34" charset="0"/>
              </a:rPr>
              <a:t>לַחֲצוּ עַל כָּל רִבּוּעַ כְּדֵי לִבְדֹק.</a:t>
            </a:r>
          </a:p>
        </p:txBody>
      </p:sp>
      <p:sp>
        <p:nvSpPr>
          <p:cNvPr id="2" name="10">
            <a:extLst>
              <a:ext uri="{FF2B5EF4-FFF2-40B4-BE49-F238E27FC236}">
                <a16:creationId xmlns:a16="http://schemas.microsoft.com/office/drawing/2014/main" id="{A0F1EA0F-6700-467E-BA7E-6FAB540439DE}"/>
              </a:ext>
            </a:extLst>
          </p:cNvPr>
          <p:cNvSpPr txBox="1"/>
          <p:nvPr/>
        </p:nvSpPr>
        <p:spPr>
          <a:xfrm>
            <a:off x="10128069" y="2877021"/>
            <a:ext cx="1010194" cy="923330"/>
          </a:xfrm>
          <a:prstGeom prst="rect">
            <a:avLst/>
          </a:prstGeom>
          <a:noFill/>
        </p:spPr>
        <p:txBody>
          <a:bodyPr wrap="square" rtlCol="1">
            <a:spAutoFit/>
          </a:bodyPr>
          <a:lstStyle/>
          <a:p>
            <a:r>
              <a:rPr lang="he-IL" sz="5400" dirty="0"/>
              <a:t>20</a:t>
            </a:r>
          </a:p>
        </p:txBody>
      </p:sp>
      <p:sp>
        <p:nvSpPr>
          <p:cNvPr id="8" name="50">
            <a:extLst>
              <a:ext uri="{FF2B5EF4-FFF2-40B4-BE49-F238E27FC236}">
                <a16:creationId xmlns:a16="http://schemas.microsoft.com/office/drawing/2014/main" id="{26CD3005-BFAD-4296-B06F-F0B9215510A7}"/>
              </a:ext>
            </a:extLst>
          </p:cNvPr>
          <p:cNvSpPr txBox="1"/>
          <p:nvPr/>
        </p:nvSpPr>
        <p:spPr>
          <a:xfrm>
            <a:off x="10128069" y="3892917"/>
            <a:ext cx="1010194" cy="923330"/>
          </a:xfrm>
          <a:prstGeom prst="rect">
            <a:avLst/>
          </a:prstGeom>
          <a:noFill/>
        </p:spPr>
        <p:txBody>
          <a:bodyPr wrap="square" rtlCol="1">
            <a:spAutoFit/>
          </a:bodyPr>
          <a:lstStyle/>
          <a:p>
            <a:r>
              <a:rPr lang="he-IL" sz="5400" dirty="0"/>
              <a:t>90</a:t>
            </a:r>
          </a:p>
        </p:txBody>
      </p:sp>
      <p:sp>
        <p:nvSpPr>
          <p:cNvPr id="9" name="30">
            <a:extLst>
              <a:ext uri="{FF2B5EF4-FFF2-40B4-BE49-F238E27FC236}">
                <a16:creationId xmlns:a16="http://schemas.microsoft.com/office/drawing/2014/main" id="{3218EF38-6411-49F3-BD39-26BCFC8DE9D3}"/>
              </a:ext>
            </a:extLst>
          </p:cNvPr>
          <p:cNvSpPr txBox="1"/>
          <p:nvPr/>
        </p:nvSpPr>
        <p:spPr>
          <a:xfrm>
            <a:off x="10128068" y="5001380"/>
            <a:ext cx="1282053" cy="923330"/>
          </a:xfrm>
          <a:prstGeom prst="rect">
            <a:avLst/>
          </a:prstGeom>
          <a:noFill/>
        </p:spPr>
        <p:txBody>
          <a:bodyPr wrap="square" rtlCol="1">
            <a:spAutoFit/>
          </a:bodyPr>
          <a:lstStyle/>
          <a:p>
            <a:r>
              <a:rPr lang="he-IL" sz="5400" dirty="0"/>
              <a:t>100</a:t>
            </a:r>
          </a:p>
        </p:txBody>
      </p:sp>
      <p:sp>
        <p:nvSpPr>
          <p:cNvPr id="10" name="70">
            <a:extLst>
              <a:ext uri="{FF2B5EF4-FFF2-40B4-BE49-F238E27FC236}">
                <a16:creationId xmlns:a16="http://schemas.microsoft.com/office/drawing/2014/main" id="{874BCEF5-D5F3-436A-BD67-15CB526C7C34}"/>
              </a:ext>
            </a:extLst>
          </p:cNvPr>
          <p:cNvSpPr txBox="1"/>
          <p:nvPr/>
        </p:nvSpPr>
        <p:spPr>
          <a:xfrm>
            <a:off x="10128069" y="1789538"/>
            <a:ext cx="1010194" cy="923330"/>
          </a:xfrm>
          <a:prstGeom prst="rect">
            <a:avLst/>
          </a:prstGeom>
          <a:noFill/>
        </p:spPr>
        <p:txBody>
          <a:bodyPr wrap="square" rtlCol="1">
            <a:spAutoFit/>
          </a:bodyPr>
          <a:lstStyle/>
          <a:p>
            <a:r>
              <a:rPr lang="he-IL" sz="5400" dirty="0"/>
              <a:t>60</a:t>
            </a:r>
          </a:p>
        </p:txBody>
      </p:sp>
      <p:graphicFrame>
        <p:nvGraphicFramePr>
          <p:cNvPr id="11" name="טבלה 30">
            <a:extLst>
              <a:ext uri="{FF2B5EF4-FFF2-40B4-BE49-F238E27FC236}">
                <a16:creationId xmlns:a16="http://schemas.microsoft.com/office/drawing/2014/main" id="{C33D2A95-816E-F402-A781-51D7E9688829}"/>
              </a:ext>
            </a:extLst>
          </p:cNvPr>
          <p:cNvGraphicFramePr>
            <a:graphicFrameLocks noGrp="1"/>
          </p:cNvGraphicFramePr>
          <p:nvPr/>
        </p:nvGraphicFramePr>
        <p:xfrm>
          <a:off x="277758" y="3535225"/>
          <a:ext cx="2520000" cy="2743200"/>
        </p:xfrm>
        <a:graphic>
          <a:graphicData uri="http://schemas.openxmlformats.org/drawingml/2006/table">
            <a:tbl>
              <a:tblPr rtl="1" firstRow="1" bandRow="1">
                <a:tableStyleId>{5C22544A-7EE6-4342-B048-85BDC9FD1C3A}</a:tableStyleId>
              </a:tblPr>
              <a:tblGrid>
                <a:gridCol w="252000">
                  <a:extLst>
                    <a:ext uri="{9D8B030D-6E8A-4147-A177-3AD203B41FA5}">
                      <a16:colId xmlns:a16="http://schemas.microsoft.com/office/drawing/2014/main" val="2227223565"/>
                    </a:ext>
                  </a:extLst>
                </a:gridCol>
                <a:gridCol w="252000">
                  <a:extLst>
                    <a:ext uri="{9D8B030D-6E8A-4147-A177-3AD203B41FA5}">
                      <a16:colId xmlns:a16="http://schemas.microsoft.com/office/drawing/2014/main" val="945087215"/>
                    </a:ext>
                  </a:extLst>
                </a:gridCol>
                <a:gridCol w="252000">
                  <a:extLst>
                    <a:ext uri="{9D8B030D-6E8A-4147-A177-3AD203B41FA5}">
                      <a16:colId xmlns:a16="http://schemas.microsoft.com/office/drawing/2014/main" val="372198368"/>
                    </a:ext>
                  </a:extLst>
                </a:gridCol>
                <a:gridCol w="252000">
                  <a:extLst>
                    <a:ext uri="{9D8B030D-6E8A-4147-A177-3AD203B41FA5}">
                      <a16:colId xmlns:a16="http://schemas.microsoft.com/office/drawing/2014/main" val="41484954"/>
                    </a:ext>
                  </a:extLst>
                </a:gridCol>
                <a:gridCol w="252000">
                  <a:extLst>
                    <a:ext uri="{9D8B030D-6E8A-4147-A177-3AD203B41FA5}">
                      <a16:colId xmlns:a16="http://schemas.microsoft.com/office/drawing/2014/main" val="252587960"/>
                    </a:ext>
                  </a:extLst>
                </a:gridCol>
                <a:gridCol w="252000">
                  <a:extLst>
                    <a:ext uri="{9D8B030D-6E8A-4147-A177-3AD203B41FA5}">
                      <a16:colId xmlns:a16="http://schemas.microsoft.com/office/drawing/2014/main" val="1266895436"/>
                    </a:ext>
                  </a:extLst>
                </a:gridCol>
                <a:gridCol w="252000">
                  <a:extLst>
                    <a:ext uri="{9D8B030D-6E8A-4147-A177-3AD203B41FA5}">
                      <a16:colId xmlns:a16="http://schemas.microsoft.com/office/drawing/2014/main" val="881803041"/>
                    </a:ext>
                  </a:extLst>
                </a:gridCol>
                <a:gridCol w="252000">
                  <a:extLst>
                    <a:ext uri="{9D8B030D-6E8A-4147-A177-3AD203B41FA5}">
                      <a16:colId xmlns:a16="http://schemas.microsoft.com/office/drawing/2014/main" val="2154216525"/>
                    </a:ext>
                  </a:extLst>
                </a:gridCol>
                <a:gridCol w="252000">
                  <a:extLst>
                    <a:ext uri="{9D8B030D-6E8A-4147-A177-3AD203B41FA5}">
                      <a16:colId xmlns:a16="http://schemas.microsoft.com/office/drawing/2014/main" val="980223040"/>
                    </a:ext>
                  </a:extLst>
                </a:gridCol>
                <a:gridCol w="252000">
                  <a:extLst>
                    <a:ext uri="{9D8B030D-6E8A-4147-A177-3AD203B41FA5}">
                      <a16:colId xmlns:a16="http://schemas.microsoft.com/office/drawing/2014/main" val="2340539116"/>
                    </a:ext>
                  </a:extLst>
                </a:gridCol>
              </a:tblGrid>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extLst>
                  <a:ext uri="{0D108BD9-81ED-4DB2-BD59-A6C34878D82A}">
                    <a16:rowId xmlns:a16="http://schemas.microsoft.com/office/drawing/2014/main" val="3636329050"/>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extLst>
                  <a:ext uri="{0D108BD9-81ED-4DB2-BD59-A6C34878D82A}">
                    <a16:rowId xmlns:a16="http://schemas.microsoft.com/office/drawing/2014/main" val="1337572356"/>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extLst>
                  <a:ext uri="{0D108BD9-81ED-4DB2-BD59-A6C34878D82A}">
                    <a16:rowId xmlns:a16="http://schemas.microsoft.com/office/drawing/2014/main" val="3037303425"/>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extLst>
                  <a:ext uri="{0D108BD9-81ED-4DB2-BD59-A6C34878D82A}">
                    <a16:rowId xmlns:a16="http://schemas.microsoft.com/office/drawing/2014/main" val="1200197713"/>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extLst>
                  <a:ext uri="{0D108BD9-81ED-4DB2-BD59-A6C34878D82A}">
                    <a16:rowId xmlns:a16="http://schemas.microsoft.com/office/drawing/2014/main" val="718977014"/>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extLst>
                  <a:ext uri="{0D108BD9-81ED-4DB2-BD59-A6C34878D82A}">
                    <a16:rowId xmlns:a16="http://schemas.microsoft.com/office/drawing/2014/main" val="3458579338"/>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extLst>
                  <a:ext uri="{0D108BD9-81ED-4DB2-BD59-A6C34878D82A}">
                    <a16:rowId xmlns:a16="http://schemas.microsoft.com/office/drawing/2014/main" val="215581377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extLst>
                  <a:ext uri="{0D108BD9-81ED-4DB2-BD59-A6C34878D82A}">
                    <a16:rowId xmlns:a16="http://schemas.microsoft.com/office/drawing/2014/main" val="302178120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extLst>
                  <a:ext uri="{0D108BD9-81ED-4DB2-BD59-A6C34878D82A}">
                    <a16:rowId xmlns:a16="http://schemas.microsoft.com/office/drawing/2014/main" val="789916115"/>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extLst>
                  <a:ext uri="{0D108BD9-81ED-4DB2-BD59-A6C34878D82A}">
                    <a16:rowId xmlns:a16="http://schemas.microsoft.com/office/drawing/2014/main" val="1184798328"/>
                  </a:ext>
                </a:extLst>
              </a:tr>
            </a:tbl>
          </a:graphicData>
        </a:graphic>
      </p:graphicFrame>
      <p:graphicFrame>
        <p:nvGraphicFramePr>
          <p:cNvPr id="12" name="טבלה 50">
            <a:extLst>
              <a:ext uri="{FF2B5EF4-FFF2-40B4-BE49-F238E27FC236}">
                <a16:creationId xmlns:a16="http://schemas.microsoft.com/office/drawing/2014/main" id="{92F9AC8B-0AAC-0B97-5C12-296C924FA233}"/>
              </a:ext>
            </a:extLst>
          </p:cNvPr>
          <p:cNvGraphicFramePr>
            <a:graphicFrameLocks noGrp="1"/>
          </p:cNvGraphicFramePr>
          <p:nvPr/>
        </p:nvGraphicFramePr>
        <p:xfrm>
          <a:off x="4379161" y="269504"/>
          <a:ext cx="2520000" cy="2743200"/>
        </p:xfrm>
        <a:graphic>
          <a:graphicData uri="http://schemas.openxmlformats.org/drawingml/2006/table">
            <a:tbl>
              <a:tblPr rtl="1" firstRow="1" bandRow="1">
                <a:tableStyleId>{5C22544A-7EE6-4342-B048-85BDC9FD1C3A}</a:tableStyleId>
              </a:tblPr>
              <a:tblGrid>
                <a:gridCol w="252000">
                  <a:extLst>
                    <a:ext uri="{9D8B030D-6E8A-4147-A177-3AD203B41FA5}">
                      <a16:colId xmlns:a16="http://schemas.microsoft.com/office/drawing/2014/main" val="2227223565"/>
                    </a:ext>
                  </a:extLst>
                </a:gridCol>
                <a:gridCol w="252000">
                  <a:extLst>
                    <a:ext uri="{9D8B030D-6E8A-4147-A177-3AD203B41FA5}">
                      <a16:colId xmlns:a16="http://schemas.microsoft.com/office/drawing/2014/main" val="945087215"/>
                    </a:ext>
                  </a:extLst>
                </a:gridCol>
                <a:gridCol w="252000">
                  <a:extLst>
                    <a:ext uri="{9D8B030D-6E8A-4147-A177-3AD203B41FA5}">
                      <a16:colId xmlns:a16="http://schemas.microsoft.com/office/drawing/2014/main" val="372198368"/>
                    </a:ext>
                  </a:extLst>
                </a:gridCol>
                <a:gridCol w="252000">
                  <a:extLst>
                    <a:ext uri="{9D8B030D-6E8A-4147-A177-3AD203B41FA5}">
                      <a16:colId xmlns:a16="http://schemas.microsoft.com/office/drawing/2014/main" val="41484954"/>
                    </a:ext>
                  </a:extLst>
                </a:gridCol>
                <a:gridCol w="252000">
                  <a:extLst>
                    <a:ext uri="{9D8B030D-6E8A-4147-A177-3AD203B41FA5}">
                      <a16:colId xmlns:a16="http://schemas.microsoft.com/office/drawing/2014/main" val="252587960"/>
                    </a:ext>
                  </a:extLst>
                </a:gridCol>
                <a:gridCol w="252000">
                  <a:extLst>
                    <a:ext uri="{9D8B030D-6E8A-4147-A177-3AD203B41FA5}">
                      <a16:colId xmlns:a16="http://schemas.microsoft.com/office/drawing/2014/main" val="1266895436"/>
                    </a:ext>
                  </a:extLst>
                </a:gridCol>
                <a:gridCol w="252000">
                  <a:extLst>
                    <a:ext uri="{9D8B030D-6E8A-4147-A177-3AD203B41FA5}">
                      <a16:colId xmlns:a16="http://schemas.microsoft.com/office/drawing/2014/main" val="881803041"/>
                    </a:ext>
                  </a:extLst>
                </a:gridCol>
                <a:gridCol w="252000">
                  <a:extLst>
                    <a:ext uri="{9D8B030D-6E8A-4147-A177-3AD203B41FA5}">
                      <a16:colId xmlns:a16="http://schemas.microsoft.com/office/drawing/2014/main" val="2154216525"/>
                    </a:ext>
                  </a:extLst>
                </a:gridCol>
                <a:gridCol w="252000">
                  <a:extLst>
                    <a:ext uri="{9D8B030D-6E8A-4147-A177-3AD203B41FA5}">
                      <a16:colId xmlns:a16="http://schemas.microsoft.com/office/drawing/2014/main" val="980223040"/>
                    </a:ext>
                  </a:extLst>
                </a:gridCol>
                <a:gridCol w="252000">
                  <a:extLst>
                    <a:ext uri="{9D8B030D-6E8A-4147-A177-3AD203B41FA5}">
                      <a16:colId xmlns:a16="http://schemas.microsoft.com/office/drawing/2014/main" val="2340539116"/>
                    </a:ext>
                  </a:extLst>
                </a:gridCol>
              </a:tblGrid>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extLst>
                  <a:ext uri="{0D108BD9-81ED-4DB2-BD59-A6C34878D82A}">
                    <a16:rowId xmlns:a16="http://schemas.microsoft.com/office/drawing/2014/main" val="3636329050"/>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extLst>
                  <a:ext uri="{0D108BD9-81ED-4DB2-BD59-A6C34878D82A}">
                    <a16:rowId xmlns:a16="http://schemas.microsoft.com/office/drawing/2014/main" val="1337572356"/>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extLst>
                  <a:ext uri="{0D108BD9-81ED-4DB2-BD59-A6C34878D82A}">
                    <a16:rowId xmlns:a16="http://schemas.microsoft.com/office/drawing/2014/main" val="3037303425"/>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extLst>
                  <a:ext uri="{0D108BD9-81ED-4DB2-BD59-A6C34878D82A}">
                    <a16:rowId xmlns:a16="http://schemas.microsoft.com/office/drawing/2014/main" val="1200197713"/>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extLst>
                  <a:ext uri="{0D108BD9-81ED-4DB2-BD59-A6C34878D82A}">
                    <a16:rowId xmlns:a16="http://schemas.microsoft.com/office/drawing/2014/main" val="718977014"/>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extLst>
                  <a:ext uri="{0D108BD9-81ED-4DB2-BD59-A6C34878D82A}">
                    <a16:rowId xmlns:a16="http://schemas.microsoft.com/office/drawing/2014/main" val="3458579338"/>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extLst>
                  <a:ext uri="{0D108BD9-81ED-4DB2-BD59-A6C34878D82A}">
                    <a16:rowId xmlns:a16="http://schemas.microsoft.com/office/drawing/2014/main" val="215581377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extLst>
                  <a:ext uri="{0D108BD9-81ED-4DB2-BD59-A6C34878D82A}">
                    <a16:rowId xmlns:a16="http://schemas.microsoft.com/office/drawing/2014/main" val="302178120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extLst>
                  <a:ext uri="{0D108BD9-81ED-4DB2-BD59-A6C34878D82A}">
                    <a16:rowId xmlns:a16="http://schemas.microsoft.com/office/drawing/2014/main" val="789916115"/>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extLst>
                  <a:ext uri="{0D108BD9-81ED-4DB2-BD59-A6C34878D82A}">
                    <a16:rowId xmlns:a16="http://schemas.microsoft.com/office/drawing/2014/main" val="1184798328"/>
                  </a:ext>
                </a:extLst>
              </a:tr>
            </a:tbl>
          </a:graphicData>
        </a:graphic>
      </p:graphicFrame>
      <p:graphicFrame>
        <p:nvGraphicFramePr>
          <p:cNvPr id="13" name="טבלה 70">
            <a:extLst>
              <a:ext uri="{FF2B5EF4-FFF2-40B4-BE49-F238E27FC236}">
                <a16:creationId xmlns:a16="http://schemas.microsoft.com/office/drawing/2014/main" id="{B1BB08FA-BC38-BBAE-34F7-4844EB2FEC3A}"/>
              </a:ext>
            </a:extLst>
          </p:cNvPr>
          <p:cNvGraphicFramePr>
            <a:graphicFrameLocks noGrp="1"/>
          </p:cNvGraphicFramePr>
          <p:nvPr/>
        </p:nvGraphicFramePr>
        <p:xfrm>
          <a:off x="4379161" y="3503895"/>
          <a:ext cx="2520000" cy="2743200"/>
        </p:xfrm>
        <a:graphic>
          <a:graphicData uri="http://schemas.openxmlformats.org/drawingml/2006/table">
            <a:tbl>
              <a:tblPr rtl="1" firstRow="1" bandRow="1">
                <a:tableStyleId>{5C22544A-7EE6-4342-B048-85BDC9FD1C3A}</a:tableStyleId>
              </a:tblPr>
              <a:tblGrid>
                <a:gridCol w="252000">
                  <a:extLst>
                    <a:ext uri="{9D8B030D-6E8A-4147-A177-3AD203B41FA5}">
                      <a16:colId xmlns:a16="http://schemas.microsoft.com/office/drawing/2014/main" val="2227223565"/>
                    </a:ext>
                  </a:extLst>
                </a:gridCol>
                <a:gridCol w="252000">
                  <a:extLst>
                    <a:ext uri="{9D8B030D-6E8A-4147-A177-3AD203B41FA5}">
                      <a16:colId xmlns:a16="http://schemas.microsoft.com/office/drawing/2014/main" val="945087215"/>
                    </a:ext>
                  </a:extLst>
                </a:gridCol>
                <a:gridCol w="252000">
                  <a:extLst>
                    <a:ext uri="{9D8B030D-6E8A-4147-A177-3AD203B41FA5}">
                      <a16:colId xmlns:a16="http://schemas.microsoft.com/office/drawing/2014/main" val="372198368"/>
                    </a:ext>
                  </a:extLst>
                </a:gridCol>
                <a:gridCol w="252000">
                  <a:extLst>
                    <a:ext uri="{9D8B030D-6E8A-4147-A177-3AD203B41FA5}">
                      <a16:colId xmlns:a16="http://schemas.microsoft.com/office/drawing/2014/main" val="41484954"/>
                    </a:ext>
                  </a:extLst>
                </a:gridCol>
                <a:gridCol w="252000">
                  <a:extLst>
                    <a:ext uri="{9D8B030D-6E8A-4147-A177-3AD203B41FA5}">
                      <a16:colId xmlns:a16="http://schemas.microsoft.com/office/drawing/2014/main" val="252587960"/>
                    </a:ext>
                  </a:extLst>
                </a:gridCol>
                <a:gridCol w="252000">
                  <a:extLst>
                    <a:ext uri="{9D8B030D-6E8A-4147-A177-3AD203B41FA5}">
                      <a16:colId xmlns:a16="http://schemas.microsoft.com/office/drawing/2014/main" val="1266895436"/>
                    </a:ext>
                  </a:extLst>
                </a:gridCol>
                <a:gridCol w="252000">
                  <a:extLst>
                    <a:ext uri="{9D8B030D-6E8A-4147-A177-3AD203B41FA5}">
                      <a16:colId xmlns:a16="http://schemas.microsoft.com/office/drawing/2014/main" val="881803041"/>
                    </a:ext>
                  </a:extLst>
                </a:gridCol>
                <a:gridCol w="252000">
                  <a:extLst>
                    <a:ext uri="{9D8B030D-6E8A-4147-A177-3AD203B41FA5}">
                      <a16:colId xmlns:a16="http://schemas.microsoft.com/office/drawing/2014/main" val="2154216525"/>
                    </a:ext>
                  </a:extLst>
                </a:gridCol>
                <a:gridCol w="252000">
                  <a:extLst>
                    <a:ext uri="{9D8B030D-6E8A-4147-A177-3AD203B41FA5}">
                      <a16:colId xmlns:a16="http://schemas.microsoft.com/office/drawing/2014/main" val="980223040"/>
                    </a:ext>
                  </a:extLst>
                </a:gridCol>
                <a:gridCol w="252000">
                  <a:extLst>
                    <a:ext uri="{9D8B030D-6E8A-4147-A177-3AD203B41FA5}">
                      <a16:colId xmlns:a16="http://schemas.microsoft.com/office/drawing/2014/main" val="2340539116"/>
                    </a:ext>
                  </a:extLst>
                </a:gridCol>
              </a:tblGrid>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3636329050"/>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337572356"/>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3037303425"/>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200197713"/>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718977014"/>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3458579338"/>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215581377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302178120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789916115"/>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184798328"/>
                  </a:ext>
                </a:extLst>
              </a:tr>
            </a:tbl>
          </a:graphicData>
        </a:graphic>
      </p:graphicFrame>
    </p:spTree>
    <p:extLst>
      <p:ext uri="{BB962C8B-B14F-4D97-AF65-F5344CB8AC3E}">
        <p14:creationId xmlns:p14="http://schemas.microsoft.com/office/powerpoint/2010/main" val="369448325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4.58333E-6 4.44444E-6 L -0.61329 -0.38866 " pathEditMode="relative" rAng="0" ptsTypes="AA">
                                      <p:cBhvr>
                                        <p:cTn id="6" dur="2000" fill="hold"/>
                                        <p:tgtEl>
                                          <p:spTgt spid="2"/>
                                        </p:tgtEl>
                                        <p:attrNameLst>
                                          <p:attrName>ppt_x</p:attrName>
                                          <p:attrName>ppt_y</p:attrName>
                                        </p:attrNameLst>
                                      </p:cBhvr>
                                      <p:rCtr x="-30664" y="-19444"/>
                                    </p:animMotion>
                                  </p:childTnLst>
                                </p:cTn>
                              </p:par>
                            </p:childTnLst>
                          </p:cTn>
                        </p:par>
                      </p:childTnLst>
                    </p:cTn>
                  </p:par>
                </p:childTnLst>
              </p:cTn>
              <p:nextCondLst>
                <p:cond evt="onClick" delay="0">
                  <p:tgtEl>
                    <p:spTgt spid="5"/>
                  </p:tgtEl>
                </p:cond>
              </p:nextCondLst>
            </p:seq>
            <p:seq concurrent="1" nextAc="seek">
              <p:cTn id="7" restart="whenNotActive" fill="hold" evtFilter="cancelBubble" nodeType="interactiveSeq">
                <p:stCondLst>
                  <p:cond evt="onClick" delay="0">
                    <p:tgtEl>
                      <p:spTgt spid="11"/>
                    </p:tgtEl>
                  </p:cond>
                </p:stCondLst>
                <p:endSync evt="end" delay="0">
                  <p:rtn val="all"/>
                </p:endSync>
                <p:childTnLst>
                  <p:par>
                    <p:cTn id="8" fill="hold">
                      <p:stCondLst>
                        <p:cond delay="0"/>
                      </p:stCondLst>
                      <p:childTnLst>
                        <p:par>
                          <p:cTn id="9" fill="hold">
                            <p:stCondLst>
                              <p:cond delay="0"/>
                            </p:stCondLst>
                            <p:childTnLst>
                              <p:par>
                                <p:cTn id="10" presetID="42" presetClass="path" presetSubtype="0" accel="50000" decel="50000" fill="hold" grpId="0" nodeType="withEffect">
                                  <p:stCondLst>
                                    <p:cond delay="0"/>
                                  </p:stCondLst>
                                  <p:childTnLst>
                                    <p:animMotion origin="layout" path="M -3.125E-6 2.22222E-6 L -0.59479 -0.21528 " pathEditMode="relative" rAng="0" ptsTypes="AA">
                                      <p:cBhvr>
                                        <p:cTn id="11" dur="2000" fill="hold"/>
                                        <p:tgtEl>
                                          <p:spTgt spid="9"/>
                                        </p:tgtEl>
                                        <p:attrNameLst>
                                          <p:attrName>ppt_x</p:attrName>
                                          <p:attrName>ppt_y</p:attrName>
                                        </p:attrNameLst>
                                      </p:cBhvr>
                                      <p:rCtr x="-29740" y="-10764"/>
                                    </p:animMotion>
                                  </p:childTnLst>
                                </p:cTn>
                              </p:par>
                            </p:childTnLst>
                          </p:cTn>
                        </p:par>
                      </p:childTnLst>
                    </p:cTn>
                  </p:par>
                </p:childTnLst>
              </p:cTn>
              <p:nextCondLst>
                <p:cond evt="onClick" delay="0">
                  <p:tgtEl>
                    <p:spTgt spid="11"/>
                  </p:tgtEl>
                </p:cond>
              </p:nextCondLst>
            </p:seq>
            <p:seq concurrent="1" nextAc="seek">
              <p:cTn id="12" restart="whenNotActive" fill="hold" evtFilter="cancelBubble" nodeType="interactiveSeq">
                <p:stCondLst>
                  <p:cond evt="onClick" delay="0">
                    <p:tgtEl>
                      <p:spTgt spid="12"/>
                    </p:tgtEl>
                  </p:cond>
                </p:stCondLst>
                <p:endSync evt="end" delay="0">
                  <p:rtn val="all"/>
                </p:endSync>
                <p:childTnLst>
                  <p:par>
                    <p:cTn id="13" fill="hold">
                      <p:stCondLst>
                        <p:cond delay="0"/>
                      </p:stCondLst>
                      <p:childTnLst>
                        <p:par>
                          <p:cTn id="14" fill="hold">
                            <p:stCondLst>
                              <p:cond delay="0"/>
                            </p:stCondLst>
                            <p:childTnLst>
                              <p:par>
                                <p:cTn id="15" presetID="42" presetClass="path" presetSubtype="0" accel="50000" decel="50000" fill="hold" grpId="0" nodeType="withEffect">
                                  <p:stCondLst>
                                    <p:cond delay="0"/>
                                  </p:stCondLst>
                                  <p:childTnLst>
                                    <p:animMotion origin="layout" path="M 4.58333E-6 -3.7037E-6 L -0.25612 -0.26273 " pathEditMode="relative" rAng="0" ptsTypes="AA">
                                      <p:cBhvr>
                                        <p:cTn id="16" dur="2000" fill="hold"/>
                                        <p:tgtEl>
                                          <p:spTgt spid="8"/>
                                        </p:tgtEl>
                                        <p:attrNameLst>
                                          <p:attrName>ppt_x</p:attrName>
                                          <p:attrName>ppt_y</p:attrName>
                                        </p:attrNameLst>
                                      </p:cBhvr>
                                      <p:rCtr x="-12812" y="-13148"/>
                                    </p:animMotion>
                                  </p:childTnLst>
                                </p:cTn>
                              </p:par>
                            </p:childTnLst>
                          </p:cTn>
                        </p:par>
                      </p:childTnLst>
                    </p:cTn>
                  </p:par>
                </p:childTnLst>
              </p:cTn>
              <p:nextCondLst>
                <p:cond evt="onClick" delay="0">
                  <p:tgtEl>
                    <p:spTgt spid="12"/>
                  </p:tgtEl>
                </p:cond>
              </p:nextCondLst>
            </p:seq>
            <p:seq concurrent="1" nextAc="seek">
              <p:cTn id="17" restart="whenNotActive" fill="hold" evtFilter="cancelBubble" nodeType="interactiveSeq">
                <p:stCondLst>
                  <p:cond evt="onClick" delay="0">
                    <p:tgtEl>
                      <p:spTgt spid="13"/>
                    </p:tgtEl>
                  </p:cond>
                </p:stCondLst>
                <p:endSync evt="end" delay="0">
                  <p:rtn val="all"/>
                </p:endSync>
                <p:childTnLst>
                  <p:par>
                    <p:cTn id="18" fill="hold">
                      <p:stCondLst>
                        <p:cond delay="0"/>
                      </p:stCondLst>
                      <p:childTnLst>
                        <p:par>
                          <p:cTn id="19" fill="hold">
                            <p:stCondLst>
                              <p:cond delay="0"/>
                            </p:stCondLst>
                            <p:childTnLst>
                              <p:par>
                                <p:cTn id="20" presetID="42" presetClass="path" presetSubtype="0" accel="50000" decel="50000" fill="hold" grpId="0" nodeType="withEffect">
                                  <p:stCondLst>
                                    <p:cond delay="0"/>
                                  </p:stCondLst>
                                  <p:childTnLst>
                                    <p:animMotion origin="layout" path="M -0.0004 -7.40741E-7 L -0.25977 0.51875 " pathEditMode="relative" rAng="0" ptsTypes="AA">
                                      <p:cBhvr>
                                        <p:cTn id="21" dur="2000" fill="hold"/>
                                        <p:tgtEl>
                                          <p:spTgt spid="10"/>
                                        </p:tgtEl>
                                        <p:attrNameLst>
                                          <p:attrName>ppt_x</p:attrName>
                                          <p:attrName>ppt_y</p:attrName>
                                        </p:attrNameLst>
                                      </p:cBhvr>
                                      <p:rCtr x="-12969" y="25926"/>
                                    </p:animMotion>
                                  </p:childTnLst>
                                </p:cTn>
                              </p:par>
                            </p:childTnLst>
                          </p:cTn>
                        </p:par>
                      </p:childTnLst>
                    </p:cTn>
                  </p:par>
                </p:childTnLst>
              </p:cTn>
              <p:nextCondLst>
                <p:cond evt="onClick" delay="0">
                  <p:tgtEl>
                    <p:spTgt spid="13"/>
                  </p:tgtEl>
                </p:cond>
              </p:nextCondLst>
            </p:seq>
          </p:childTnLst>
        </p:cTn>
      </p:par>
    </p:tnLst>
    <p:bldLst>
      <p:bldP spid="2" grpId="0"/>
      <p:bldP spid="8" grpId="0"/>
      <p:bldP spid="9" grpId="0"/>
      <p:bldP spid="10"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מחבר חץ ישר 2">
            <a:extLst>
              <a:ext uri="{FF2B5EF4-FFF2-40B4-BE49-F238E27FC236}">
                <a16:creationId xmlns:a16="http://schemas.microsoft.com/office/drawing/2014/main" id="{BC6DAFBF-C119-346D-B11F-D3FAE4076D34}"/>
              </a:ext>
            </a:extLst>
          </p:cNvPr>
          <p:cNvCxnSpPr/>
          <p:nvPr/>
        </p:nvCxnSpPr>
        <p:spPr>
          <a:xfrm flipV="1">
            <a:off x="703385" y="2828612"/>
            <a:ext cx="10550769"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1" name="תיבת טקסט 20">
            <a:extLst>
              <a:ext uri="{FF2B5EF4-FFF2-40B4-BE49-F238E27FC236}">
                <a16:creationId xmlns:a16="http://schemas.microsoft.com/office/drawing/2014/main" id="{C7CC2B95-EC83-CE95-EA69-2AF015FC36E6}"/>
              </a:ext>
            </a:extLst>
          </p:cNvPr>
          <p:cNvSpPr txBox="1"/>
          <p:nvPr/>
        </p:nvSpPr>
        <p:spPr>
          <a:xfrm>
            <a:off x="2617918" y="3079820"/>
            <a:ext cx="550151" cy="523220"/>
          </a:xfrm>
          <a:prstGeom prst="rect">
            <a:avLst/>
          </a:prstGeom>
          <a:noFill/>
        </p:spPr>
        <p:txBody>
          <a:bodyPr wrap="none" rtlCol="1">
            <a:spAutoFit/>
          </a:bodyPr>
          <a:lstStyle/>
          <a:p>
            <a:r>
              <a:rPr lang="he-IL" sz="2800" dirty="0"/>
              <a:t>20</a:t>
            </a:r>
          </a:p>
        </p:txBody>
      </p:sp>
      <p:sp>
        <p:nvSpPr>
          <p:cNvPr id="22" name="תיבת טקסט 21">
            <a:extLst>
              <a:ext uri="{FF2B5EF4-FFF2-40B4-BE49-F238E27FC236}">
                <a16:creationId xmlns:a16="http://schemas.microsoft.com/office/drawing/2014/main" id="{02657566-6824-67EC-3865-8274B6068577}"/>
              </a:ext>
            </a:extLst>
          </p:cNvPr>
          <p:cNvSpPr txBox="1"/>
          <p:nvPr/>
        </p:nvSpPr>
        <p:spPr>
          <a:xfrm>
            <a:off x="1625926" y="3079820"/>
            <a:ext cx="550152" cy="523220"/>
          </a:xfrm>
          <a:prstGeom prst="rect">
            <a:avLst/>
          </a:prstGeom>
          <a:noFill/>
        </p:spPr>
        <p:txBody>
          <a:bodyPr wrap="none" rtlCol="1">
            <a:spAutoFit/>
          </a:bodyPr>
          <a:lstStyle/>
          <a:p>
            <a:r>
              <a:rPr lang="he-IL" sz="2800" dirty="0"/>
              <a:t>10</a:t>
            </a:r>
          </a:p>
        </p:txBody>
      </p:sp>
      <p:sp>
        <p:nvSpPr>
          <p:cNvPr id="23" name="תיבת טקסט 22">
            <a:extLst>
              <a:ext uri="{FF2B5EF4-FFF2-40B4-BE49-F238E27FC236}">
                <a16:creationId xmlns:a16="http://schemas.microsoft.com/office/drawing/2014/main" id="{4F38F7FA-B241-D94C-2851-2EBA38C42704}"/>
              </a:ext>
            </a:extLst>
          </p:cNvPr>
          <p:cNvSpPr txBox="1"/>
          <p:nvPr/>
        </p:nvSpPr>
        <p:spPr>
          <a:xfrm>
            <a:off x="816678" y="3079820"/>
            <a:ext cx="367408" cy="523220"/>
          </a:xfrm>
          <a:prstGeom prst="rect">
            <a:avLst/>
          </a:prstGeom>
          <a:noFill/>
        </p:spPr>
        <p:txBody>
          <a:bodyPr wrap="none" rtlCol="1">
            <a:spAutoFit/>
          </a:bodyPr>
          <a:lstStyle/>
          <a:p>
            <a:r>
              <a:rPr lang="he-IL" sz="2800" dirty="0"/>
              <a:t>0</a:t>
            </a:r>
          </a:p>
        </p:txBody>
      </p:sp>
      <p:sp>
        <p:nvSpPr>
          <p:cNvPr id="24" name="משולש שווה-שוקיים 23">
            <a:extLst>
              <a:ext uri="{FF2B5EF4-FFF2-40B4-BE49-F238E27FC236}">
                <a16:creationId xmlns:a16="http://schemas.microsoft.com/office/drawing/2014/main" id="{C03A3EE5-7D27-9428-7721-8A8FDCD4E9AD}"/>
              </a:ext>
            </a:extLst>
          </p:cNvPr>
          <p:cNvSpPr/>
          <p:nvPr/>
        </p:nvSpPr>
        <p:spPr>
          <a:xfrm flipV="1">
            <a:off x="7691424" y="1707438"/>
            <a:ext cx="440981" cy="804849"/>
          </a:xfrm>
          <a:prstGeom prst="triangle">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 name="לחצן חידה 2">
            <a:extLst>
              <a:ext uri="{FF2B5EF4-FFF2-40B4-BE49-F238E27FC236}">
                <a16:creationId xmlns:a16="http://schemas.microsoft.com/office/drawing/2014/main" id="{B87B03C6-641A-566F-A3C7-63A99C10C587}"/>
              </a:ext>
            </a:extLst>
          </p:cNvPr>
          <p:cNvSpPr/>
          <p:nvPr/>
        </p:nvSpPr>
        <p:spPr>
          <a:xfrm>
            <a:off x="770352" y="5380410"/>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לִבְדִיקַת הַתְשוּבָה.</a:t>
            </a:r>
            <a:endParaRPr lang="en-IL" sz="2800" dirty="0">
              <a:solidFill>
                <a:schemeClr val="tx1"/>
              </a:solidFill>
            </a:endParaRPr>
          </a:p>
        </p:txBody>
      </p:sp>
      <p:sp>
        <p:nvSpPr>
          <p:cNvPr id="26" name="תיבת טקסט 25">
            <a:extLst>
              <a:ext uri="{FF2B5EF4-FFF2-40B4-BE49-F238E27FC236}">
                <a16:creationId xmlns:a16="http://schemas.microsoft.com/office/drawing/2014/main" id="{EF18E6F8-759C-975E-32FE-46D9A4C5191F}"/>
              </a:ext>
            </a:extLst>
          </p:cNvPr>
          <p:cNvSpPr txBox="1"/>
          <p:nvPr/>
        </p:nvSpPr>
        <p:spPr>
          <a:xfrm>
            <a:off x="351727" y="179851"/>
            <a:ext cx="11705991" cy="1054263"/>
          </a:xfrm>
          <a:prstGeom prst="rect">
            <a:avLst/>
          </a:prstGeom>
          <a:noFill/>
        </p:spPr>
        <p:txBody>
          <a:bodyPr wrap="square">
            <a:spAutoFit/>
          </a:bodyPr>
          <a:lstStyle/>
          <a:p>
            <a:pPr lvl="0" algn="just" rtl="1">
              <a:lnSpc>
                <a:spcPct val="115000"/>
              </a:lnSpc>
              <a:spcAft>
                <a:spcPts val="0"/>
              </a:spcAft>
            </a:pPr>
            <a:r>
              <a:rPr lang="he-IL" sz="2800" dirty="0">
                <a:latin typeface="Calibri" panose="020F0502020204030204" pitchFamily="34" charset="0"/>
                <a:cs typeface="+mj-cs"/>
              </a:rPr>
              <a:t>אֵיזֶה מִסְפָּר צָרִיךְ לִהְיוֹת בַּמָקוֹם שֶהַמְשֻלָש הַיָרֹק מַצְבִּיעַ עָלָיו?</a:t>
            </a:r>
          </a:p>
          <a:p>
            <a:pPr lvl="0" algn="just" rtl="1">
              <a:lnSpc>
                <a:spcPct val="115000"/>
              </a:lnSpc>
              <a:spcAft>
                <a:spcPts val="0"/>
              </a:spcAft>
            </a:pPr>
            <a:r>
              <a:rPr lang="he-IL" sz="2800" dirty="0">
                <a:latin typeface="Calibri" panose="020F0502020204030204" pitchFamily="34" charset="0"/>
                <a:cs typeface="+mj-cs"/>
              </a:rPr>
              <a:t>הַסְבִּירוּ אֶת הַתְשוּבָה שֶלָכֶם וּבִדְקוּ.</a:t>
            </a:r>
            <a:endParaRPr lang="en-US" sz="2800" dirty="0">
              <a:latin typeface="Calibri" panose="020F0502020204030204" pitchFamily="34" charset="0"/>
              <a:cs typeface="+mj-cs"/>
            </a:endParaRPr>
          </a:p>
        </p:txBody>
      </p:sp>
      <p:sp>
        <p:nvSpPr>
          <p:cNvPr id="28" name="תיבת טקסט 27">
            <a:extLst>
              <a:ext uri="{FF2B5EF4-FFF2-40B4-BE49-F238E27FC236}">
                <a16:creationId xmlns:a16="http://schemas.microsoft.com/office/drawing/2014/main" id="{AB004936-1F89-4EB0-2B4E-2FDD24CADB82}"/>
              </a:ext>
            </a:extLst>
          </p:cNvPr>
          <p:cNvSpPr txBox="1"/>
          <p:nvPr/>
        </p:nvSpPr>
        <p:spPr>
          <a:xfrm>
            <a:off x="5593893" y="3079820"/>
            <a:ext cx="550152" cy="523220"/>
          </a:xfrm>
          <a:prstGeom prst="rect">
            <a:avLst/>
          </a:prstGeom>
          <a:noFill/>
        </p:spPr>
        <p:txBody>
          <a:bodyPr wrap="none" rtlCol="1">
            <a:spAutoFit/>
          </a:bodyPr>
          <a:lstStyle/>
          <a:p>
            <a:r>
              <a:rPr lang="he-IL" sz="2800" dirty="0">
                <a:solidFill>
                  <a:schemeClr val="bg1"/>
                </a:solidFill>
              </a:rPr>
              <a:t>50</a:t>
            </a:r>
          </a:p>
        </p:txBody>
      </p:sp>
      <p:sp>
        <p:nvSpPr>
          <p:cNvPr id="29" name="תיבת טקסט 28">
            <a:extLst>
              <a:ext uri="{FF2B5EF4-FFF2-40B4-BE49-F238E27FC236}">
                <a16:creationId xmlns:a16="http://schemas.microsoft.com/office/drawing/2014/main" id="{BE8C45BE-226D-140D-3977-DB10118BCFAD}"/>
              </a:ext>
            </a:extLst>
          </p:cNvPr>
          <p:cNvSpPr txBox="1"/>
          <p:nvPr/>
        </p:nvSpPr>
        <p:spPr>
          <a:xfrm>
            <a:off x="4601901" y="3079820"/>
            <a:ext cx="550152" cy="523220"/>
          </a:xfrm>
          <a:prstGeom prst="rect">
            <a:avLst/>
          </a:prstGeom>
          <a:noFill/>
        </p:spPr>
        <p:txBody>
          <a:bodyPr wrap="none" rtlCol="1">
            <a:spAutoFit/>
          </a:bodyPr>
          <a:lstStyle/>
          <a:p>
            <a:r>
              <a:rPr lang="he-IL" sz="2800" dirty="0">
                <a:solidFill>
                  <a:schemeClr val="bg1"/>
                </a:solidFill>
              </a:rPr>
              <a:t>40</a:t>
            </a:r>
          </a:p>
        </p:txBody>
      </p:sp>
      <p:sp>
        <p:nvSpPr>
          <p:cNvPr id="30" name="תיבת טקסט 29">
            <a:extLst>
              <a:ext uri="{FF2B5EF4-FFF2-40B4-BE49-F238E27FC236}">
                <a16:creationId xmlns:a16="http://schemas.microsoft.com/office/drawing/2014/main" id="{813E596B-5D88-5D51-C3D8-F014EA3D8562}"/>
              </a:ext>
            </a:extLst>
          </p:cNvPr>
          <p:cNvSpPr txBox="1"/>
          <p:nvPr/>
        </p:nvSpPr>
        <p:spPr>
          <a:xfrm>
            <a:off x="3609909" y="3079820"/>
            <a:ext cx="550152" cy="523220"/>
          </a:xfrm>
          <a:prstGeom prst="rect">
            <a:avLst/>
          </a:prstGeom>
          <a:noFill/>
        </p:spPr>
        <p:txBody>
          <a:bodyPr wrap="none" rtlCol="1">
            <a:spAutoFit/>
          </a:bodyPr>
          <a:lstStyle/>
          <a:p>
            <a:r>
              <a:rPr lang="he-IL" sz="2800" dirty="0">
                <a:solidFill>
                  <a:schemeClr val="bg1"/>
                </a:solidFill>
              </a:rPr>
              <a:t>30</a:t>
            </a:r>
          </a:p>
        </p:txBody>
      </p:sp>
      <p:sp>
        <p:nvSpPr>
          <p:cNvPr id="31" name="תיבת טקסט 30">
            <a:extLst>
              <a:ext uri="{FF2B5EF4-FFF2-40B4-BE49-F238E27FC236}">
                <a16:creationId xmlns:a16="http://schemas.microsoft.com/office/drawing/2014/main" id="{E3969DB0-64D9-6256-FF19-38B9D0065F57}"/>
              </a:ext>
            </a:extLst>
          </p:cNvPr>
          <p:cNvSpPr txBox="1"/>
          <p:nvPr/>
        </p:nvSpPr>
        <p:spPr>
          <a:xfrm>
            <a:off x="8569869" y="3079820"/>
            <a:ext cx="550152" cy="523220"/>
          </a:xfrm>
          <a:prstGeom prst="rect">
            <a:avLst/>
          </a:prstGeom>
          <a:noFill/>
        </p:spPr>
        <p:txBody>
          <a:bodyPr wrap="none" rtlCol="1">
            <a:spAutoFit/>
          </a:bodyPr>
          <a:lstStyle/>
          <a:p>
            <a:r>
              <a:rPr lang="he-IL" sz="2800" dirty="0">
                <a:solidFill>
                  <a:schemeClr val="bg1"/>
                </a:solidFill>
              </a:rPr>
              <a:t>80</a:t>
            </a:r>
          </a:p>
        </p:txBody>
      </p:sp>
      <p:sp>
        <p:nvSpPr>
          <p:cNvPr id="32" name="תיבת טקסט 31">
            <a:extLst>
              <a:ext uri="{FF2B5EF4-FFF2-40B4-BE49-F238E27FC236}">
                <a16:creationId xmlns:a16="http://schemas.microsoft.com/office/drawing/2014/main" id="{A21611D6-ADCD-F01F-A540-0B7821441A14}"/>
              </a:ext>
            </a:extLst>
          </p:cNvPr>
          <p:cNvSpPr txBox="1"/>
          <p:nvPr/>
        </p:nvSpPr>
        <p:spPr>
          <a:xfrm>
            <a:off x="9561861" y="3079820"/>
            <a:ext cx="550152" cy="523220"/>
          </a:xfrm>
          <a:prstGeom prst="rect">
            <a:avLst/>
          </a:prstGeom>
          <a:noFill/>
        </p:spPr>
        <p:txBody>
          <a:bodyPr wrap="none" rtlCol="1">
            <a:spAutoFit/>
          </a:bodyPr>
          <a:lstStyle/>
          <a:p>
            <a:r>
              <a:rPr lang="he-IL" sz="2800" dirty="0">
                <a:solidFill>
                  <a:schemeClr val="bg1"/>
                </a:solidFill>
              </a:rPr>
              <a:t>90</a:t>
            </a:r>
          </a:p>
        </p:txBody>
      </p:sp>
      <p:sp>
        <p:nvSpPr>
          <p:cNvPr id="33" name="תיבת טקסט 32">
            <a:extLst>
              <a:ext uri="{FF2B5EF4-FFF2-40B4-BE49-F238E27FC236}">
                <a16:creationId xmlns:a16="http://schemas.microsoft.com/office/drawing/2014/main" id="{DE6DFE01-40E8-E852-3E83-ECC951AE7753}"/>
              </a:ext>
            </a:extLst>
          </p:cNvPr>
          <p:cNvSpPr txBox="1"/>
          <p:nvPr/>
        </p:nvSpPr>
        <p:spPr>
          <a:xfrm>
            <a:off x="6585885" y="3079820"/>
            <a:ext cx="550152" cy="523220"/>
          </a:xfrm>
          <a:prstGeom prst="rect">
            <a:avLst/>
          </a:prstGeom>
          <a:noFill/>
        </p:spPr>
        <p:txBody>
          <a:bodyPr wrap="none" rtlCol="1">
            <a:spAutoFit/>
          </a:bodyPr>
          <a:lstStyle/>
          <a:p>
            <a:r>
              <a:rPr lang="he-IL" sz="2800" dirty="0">
                <a:solidFill>
                  <a:schemeClr val="bg1"/>
                </a:solidFill>
              </a:rPr>
              <a:t>60</a:t>
            </a:r>
          </a:p>
        </p:txBody>
      </p:sp>
      <p:sp>
        <p:nvSpPr>
          <p:cNvPr id="35" name="תיבת טקסט 34">
            <a:extLst>
              <a:ext uri="{FF2B5EF4-FFF2-40B4-BE49-F238E27FC236}">
                <a16:creationId xmlns:a16="http://schemas.microsoft.com/office/drawing/2014/main" id="{F3BC12DE-2CD2-B501-B7D5-98E7E8CE39C8}"/>
              </a:ext>
            </a:extLst>
          </p:cNvPr>
          <p:cNvSpPr txBox="1"/>
          <p:nvPr/>
        </p:nvSpPr>
        <p:spPr>
          <a:xfrm>
            <a:off x="7577877" y="3079820"/>
            <a:ext cx="550152" cy="523220"/>
          </a:xfrm>
          <a:prstGeom prst="rect">
            <a:avLst/>
          </a:prstGeom>
          <a:noFill/>
        </p:spPr>
        <p:txBody>
          <a:bodyPr wrap="none" rtlCol="1">
            <a:spAutoFit/>
          </a:bodyPr>
          <a:lstStyle/>
          <a:p>
            <a:r>
              <a:rPr lang="he-IL" sz="2800" dirty="0">
                <a:solidFill>
                  <a:schemeClr val="bg1"/>
                </a:solidFill>
              </a:rPr>
              <a:t>70</a:t>
            </a:r>
          </a:p>
        </p:txBody>
      </p:sp>
      <p:sp>
        <p:nvSpPr>
          <p:cNvPr id="36" name="לחצן חידה 2">
            <a:extLst>
              <a:ext uri="{FF2B5EF4-FFF2-40B4-BE49-F238E27FC236}">
                <a16:creationId xmlns:a16="http://schemas.microsoft.com/office/drawing/2014/main" id="{72A89539-EB83-81D1-C6AD-6B6366956C26}"/>
              </a:ext>
            </a:extLst>
          </p:cNvPr>
          <p:cNvSpPr/>
          <p:nvPr/>
        </p:nvSpPr>
        <p:spPr>
          <a:xfrm>
            <a:off x="635484" y="5259955"/>
            <a:ext cx="2777497"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לְהַצָגַת עוֹד מִסְפָּרִים עַל הַיָשָר.</a:t>
            </a:r>
            <a:endParaRPr lang="en-IL" sz="2800" dirty="0">
              <a:solidFill>
                <a:schemeClr val="tx1"/>
              </a:solidFill>
            </a:endParaRPr>
          </a:p>
        </p:txBody>
      </p:sp>
      <p:grpSp>
        <p:nvGrpSpPr>
          <p:cNvPr id="4" name="קבוצה 3">
            <a:extLst>
              <a:ext uri="{FF2B5EF4-FFF2-40B4-BE49-F238E27FC236}">
                <a16:creationId xmlns:a16="http://schemas.microsoft.com/office/drawing/2014/main" id="{37B9799C-B1E5-3C59-4D92-CD40ADF01066}"/>
              </a:ext>
            </a:extLst>
          </p:cNvPr>
          <p:cNvGrpSpPr/>
          <p:nvPr/>
        </p:nvGrpSpPr>
        <p:grpSpPr>
          <a:xfrm>
            <a:off x="914400" y="2532185"/>
            <a:ext cx="9996452" cy="547635"/>
            <a:chOff x="914400" y="2532185"/>
            <a:chExt cx="9996452" cy="547635"/>
          </a:xfrm>
        </p:grpSpPr>
        <p:cxnSp>
          <p:nvCxnSpPr>
            <p:cNvPr id="5" name="מחבר ישר 4">
              <a:extLst>
                <a:ext uri="{FF2B5EF4-FFF2-40B4-BE49-F238E27FC236}">
                  <a16:creationId xmlns:a16="http://schemas.microsoft.com/office/drawing/2014/main" id="{15F129C4-6F92-EA0A-A5BF-4371574AAFC1}"/>
                </a:ext>
              </a:extLst>
            </p:cNvPr>
            <p:cNvCxnSpPr>
              <a:cxnSpLocks/>
            </p:cNvCxnSpPr>
            <p:nvPr/>
          </p:nvCxnSpPr>
          <p:spPr>
            <a:xfrm>
              <a:off x="914400"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 name="מחבר ישר 5">
              <a:extLst>
                <a:ext uri="{FF2B5EF4-FFF2-40B4-BE49-F238E27FC236}">
                  <a16:creationId xmlns:a16="http://schemas.microsoft.com/office/drawing/2014/main" id="{3550B1DA-8D58-F5D7-504D-51A902138AC2}"/>
                </a:ext>
              </a:extLst>
            </p:cNvPr>
            <p:cNvCxnSpPr>
              <a:cxnSpLocks/>
            </p:cNvCxnSpPr>
            <p:nvPr/>
          </p:nvCxnSpPr>
          <p:spPr>
            <a:xfrm>
              <a:off x="1914045"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 name="מחבר ישר 6">
              <a:extLst>
                <a:ext uri="{FF2B5EF4-FFF2-40B4-BE49-F238E27FC236}">
                  <a16:creationId xmlns:a16="http://schemas.microsoft.com/office/drawing/2014/main" id="{84F38079-336E-7031-2872-71BE646ED18F}"/>
                </a:ext>
              </a:extLst>
            </p:cNvPr>
            <p:cNvCxnSpPr>
              <a:cxnSpLocks/>
            </p:cNvCxnSpPr>
            <p:nvPr/>
          </p:nvCxnSpPr>
          <p:spPr>
            <a:xfrm>
              <a:off x="2913690"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8" name="מחבר ישר 7">
              <a:extLst>
                <a:ext uri="{FF2B5EF4-FFF2-40B4-BE49-F238E27FC236}">
                  <a16:creationId xmlns:a16="http://schemas.microsoft.com/office/drawing/2014/main" id="{FEABA15B-BE66-8DFB-EDCC-8BFFF70948F2}"/>
                </a:ext>
              </a:extLst>
            </p:cNvPr>
            <p:cNvCxnSpPr>
              <a:cxnSpLocks/>
            </p:cNvCxnSpPr>
            <p:nvPr/>
          </p:nvCxnSpPr>
          <p:spPr>
            <a:xfrm>
              <a:off x="3913335"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9" name="מחבר ישר 8">
              <a:extLst>
                <a:ext uri="{FF2B5EF4-FFF2-40B4-BE49-F238E27FC236}">
                  <a16:creationId xmlns:a16="http://schemas.microsoft.com/office/drawing/2014/main" id="{EEF05816-6F71-744A-3B94-9FFFD46C49EE}"/>
                </a:ext>
              </a:extLst>
            </p:cNvPr>
            <p:cNvCxnSpPr>
              <a:cxnSpLocks/>
            </p:cNvCxnSpPr>
            <p:nvPr/>
          </p:nvCxnSpPr>
          <p:spPr>
            <a:xfrm>
              <a:off x="4912980"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 name="מחבר ישר 9">
              <a:extLst>
                <a:ext uri="{FF2B5EF4-FFF2-40B4-BE49-F238E27FC236}">
                  <a16:creationId xmlns:a16="http://schemas.microsoft.com/office/drawing/2014/main" id="{2572A707-D1D4-30C8-C7FE-8BAD75093538}"/>
                </a:ext>
              </a:extLst>
            </p:cNvPr>
            <p:cNvCxnSpPr>
              <a:cxnSpLocks/>
            </p:cNvCxnSpPr>
            <p:nvPr/>
          </p:nvCxnSpPr>
          <p:spPr>
            <a:xfrm>
              <a:off x="5912625"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מחבר ישר 10">
              <a:extLst>
                <a:ext uri="{FF2B5EF4-FFF2-40B4-BE49-F238E27FC236}">
                  <a16:creationId xmlns:a16="http://schemas.microsoft.com/office/drawing/2014/main" id="{28EF365E-31CA-E480-E804-450BA6C3AF32}"/>
                </a:ext>
              </a:extLst>
            </p:cNvPr>
            <p:cNvCxnSpPr>
              <a:cxnSpLocks/>
            </p:cNvCxnSpPr>
            <p:nvPr/>
          </p:nvCxnSpPr>
          <p:spPr>
            <a:xfrm>
              <a:off x="6912270"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מחבר ישר 11">
              <a:extLst>
                <a:ext uri="{FF2B5EF4-FFF2-40B4-BE49-F238E27FC236}">
                  <a16:creationId xmlns:a16="http://schemas.microsoft.com/office/drawing/2014/main" id="{BD221FEE-6F7B-8976-B06A-29652CA52297}"/>
                </a:ext>
              </a:extLst>
            </p:cNvPr>
            <p:cNvCxnSpPr>
              <a:cxnSpLocks/>
            </p:cNvCxnSpPr>
            <p:nvPr/>
          </p:nvCxnSpPr>
          <p:spPr>
            <a:xfrm>
              <a:off x="7911915"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 name="מחבר ישר 12">
              <a:extLst>
                <a:ext uri="{FF2B5EF4-FFF2-40B4-BE49-F238E27FC236}">
                  <a16:creationId xmlns:a16="http://schemas.microsoft.com/office/drawing/2014/main" id="{720EAFFA-69D7-3EC8-4642-82A9E5810711}"/>
                </a:ext>
              </a:extLst>
            </p:cNvPr>
            <p:cNvCxnSpPr>
              <a:cxnSpLocks/>
            </p:cNvCxnSpPr>
            <p:nvPr/>
          </p:nvCxnSpPr>
          <p:spPr>
            <a:xfrm>
              <a:off x="8911560"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9" name="מחבר ישר 18">
              <a:extLst>
                <a:ext uri="{FF2B5EF4-FFF2-40B4-BE49-F238E27FC236}">
                  <a16:creationId xmlns:a16="http://schemas.microsoft.com/office/drawing/2014/main" id="{86D49694-7179-4233-1C8F-6DA25EA8580E}"/>
                </a:ext>
              </a:extLst>
            </p:cNvPr>
            <p:cNvCxnSpPr>
              <a:cxnSpLocks/>
            </p:cNvCxnSpPr>
            <p:nvPr/>
          </p:nvCxnSpPr>
          <p:spPr>
            <a:xfrm>
              <a:off x="9911205"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 name="מחבר ישר 1">
              <a:extLst>
                <a:ext uri="{FF2B5EF4-FFF2-40B4-BE49-F238E27FC236}">
                  <a16:creationId xmlns:a16="http://schemas.microsoft.com/office/drawing/2014/main" id="{CBB5E421-63EC-07EB-C56C-33AAEE87ED96}"/>
                </a:ext>
              </a:extLst>
            </p:cNvPr>
            <p:cNvCxnSpPr>
              <a:cxnSpLocks/>
            </p:cNvCxnSpPr>
            <p:nvPr/>
          </p:nvCxnSpPr>
          <p:spPr>
            <a:xfrm>
              <a:off x="10910852"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grpSp>
      <p:sp>
        <p:nvSpPr>
          <p:cNvPr id="14" name="תיבת טקסט 13">
            <a:extLst>
              <a:ext uri="{FF2B5EF4-FFF2-40B4-BE49-F238E27FC236}">
                <a16:creationId xmlns:a16="http://schemas.microsoft.com/office/drawing/2014/main" id="{4CEDBD65-1004-B231-8BC8-301EFB7DD35F}"/>
              </a:ext>
            </a:extLst>
          </p:cNvPr>
          <p:cNvSpPr txBox="1"/>
          <p:nvPr/>
        </p:nvSpPr>
        <p:spPr>
          <a:xfrm>
            <a:off x="10553856" y="3079820"/>
            <a:ext cx="732893" cy="523220"/>
          </a:xfrm>
          <a:prstGeom prst="rect">
            <a:avLst/>
          </a:prstGeom>
          <a:noFill/>
        </p:spPr>
        <p:txBody>
          <a:bodyPr wrap="none" rtlCol="1">
            <a:spAutoFit/>
          </a:bodyPr>
          <a:lstStyle/>
          <a:p>
            <a:r>
              <a:rPr lang="he-IL" sz="2800" dirty="0"/>
              <a:t>100</a:t>
            </a:r>
          </a:p>
        </p:txBody>
      </p:sp>
    </p:spTree>
    <p:extLst>
      <p:ext uri="{BB962C8B-B14F-4D97-AF65-F5344CB8AC3E}">
        <p14:creationId xmlns:p14="http://schemas.microsoft.com/office/powerpoint/2010/main" val="127615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mph" presetSubtype="2" fill="hold" grpId="0" nodeType="withEffect">
                                  <p:stCondLst>
                                    <p:cond delay="0"/>
                                  </p:stCondLst>
                                  <p:childTnLst>
                                    <p:animClr clrSpc="rgb" dir="cw">
                                      <p:cBhvr override="childStyle">
                                        <p:cTn id="6" dur="2000" fill="hold"/>
                                        <p:tgtEl>
                                          <p:spTgt spid="14"/>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5"/>
                    </p:tgtEl>
                  </p:cond>
                </p:stCondLst>
                <p:endSync evt="end" delay="0">
                  <p:rtn val="all"/>
                </p:endSync>
                <p:childTnLst>
                  <p:par>
                    <p:cTn id="8" fill="hold">
                      <p:stCondLst>
                        <p:cond delay="0"/>
                      </p:stCondLst>
                      <p:childTnLst>
                        <p:par>
                          <p:cTn id="9" fill="hold">
                            <p:stCondLst>
                              <p:cond delay="0"/>
                            </p:stCondLst>
                            <p:childTnLst>
                              <p:par>
                                <p:cTn id="10" presetID="1" presetClass="exit" presetSubtype="0" fill="hold" grpId="0" nodeType="withEffect">
                                  <p:stCondLst>
                                    <p:cond delay="0"/>
                                  </p:stCondLst>
                                  <p:childTnLst>
                                    <p:set>
                                      <p:cBhvr>
                                        <p:cTn id="11" dur="1" fill="hold">
                                          <p:stCondLst>
                                            <p:cond delay="0"/>
                                          </p:stCondLst>
                                        </p:cTn>
                                        <p:tgtEl>
                                          <p:spTgt spid="25"/>
                                        </p:tgtEl>
                                        <p:attrNameLst>
                                          <p:attrName>style.visibility</p:attrName>
                                        </p:attrNameLst>
                                      </p:cBhvr>
                                      <p:to>
                                        <p:strVal val="hidden"/>
                                      </p:to>
                                    </p:set>
                                  </p:childTnLst>
                                </p:cTn>
                              </p:par>
                              <p:par>
                                <p:cTn id="12" presetID="9" presetClass="emph" presetSubtype="0" grpId="0" nodeType="withEffect">
                                  <p:stCondLst>
                                    <p:cond delay="0"/>
                                  </p:stCondLst>
                                  <p:childTnLst>
                                    <p:set>
                                      <p:cBhvr>
                                        <p:cTn id="13" dur="indefinite"/>
                                        <p:tgtEl>
                                          <p:spTgt spid="24"/>
                                        </p:tgtEl>
                                        <p:attrNameLst>
                                          <p:attrName>style.opacity</p:attrName>
                                        </p:attrNameLst>
                                      </p:cBhvr>
                                      <p:to>
                                        <p:strVal val="0.25"/>
                                      </p:to>
                                    </p:set>
                                    <p:animEffect filter="image" prLst="opacity: 0.25">
                                      <p:cBhvr rctx="IE">
                                        <p:cTn id="14" dur="indefinite"/>
                                        <p:tgtEl>
                                          <p:spTgt spid="24"/>
                                        </p:tgtEl>
                                      </p:cBhvr>
                                    </p:animEffect>
                                  </p:childTnLst>
                                </p:cTn>
                              </p:par>
                              <p:par>
                                <p:cTn id="15" presetID="3" presetClass="emph" presetSubtype="2" fill="hold" grpId="0" nodeType="withEffect">
                                  <p:stCondLst>
                                    <p:cond delay="0"/>
                                  </p:stCondLst>
                                  <p:childTnLst>
                                    <p:animClr clrSpc="rgb" dir="cw">
                                      <p:cBhvr override="childStyle">
                                        <p:cTn id="16" dur="2000" fill="hold"/>
                                        <p:tgtEl>
                                          <p:spTgt spid="35"/>
                                        </p:tgtEl>
                                        <p:attrNameLst>
                                          <p:attrName>style.color</p:attrName>
                                        </p:attrNameLst>
                                      </p:cBhvr>
                                      <p:to>
                                        <a:schemeClr val="accent2"/>
                                      </p:to>
                                    </p:animClr>
                                  </p:childTnLst>
                                </p:cTn>
                              </p:par>
                            </p:childTnLst>
                          </p:cTn>
                        </p:par>
                        <p:par>
                          <p:cTn id="17" fill="hold">
                            <p:stCondLst>
                              <p:cond delay="2000"/>
                            </p:stCondLst>
                            <p:childTnLst>
                              <p:par>
                                <p:cTn id="18" presetID="1" presetClass="entr" presetSubtype="0" fill="hold" grpId="1" nodeType="afterEffect">
                                  <p:stCondLst>
                                    <p:cond delay="0"/>
                                  </p:stCondLst>
                                  <p:childTnLst>
                                    <p:set>
                                      <p:cBhvr>
                                        <p:cTn id="19" dur="1" fill="hold">
                                          <p:stCondLst>
                                            <p:cond delay="0"/>
                                          </p:stCondLst>
                                        </p:cTn>
                                        <p:tgtEl>
                                          <p:spTgt spid="36"/>
                                        </p:tgtEl>
                                        <p:attrNameLst>
                                          <p:attrName>style.visibility</p:attrName>
                                        </p:attrNameLst>
                                      </p:cBhvr>
                                      <p:to>
                                        <p:strVal val="visible"/>
                                      </p:to>
                                    </p:set>
                                  </p:childTnLst>
                                </p:cTn>
                              </p:par>
                            </p:childTnLst>
                          </p:cTn>
                        </p:par>
                      </p:childTnLst>
                    </p:cTn>
                  </p:par>
                </p:childTnLst>
              </p:cTn>
              <p:nextCondLst>
                <p:cond evt="onClick" delay="0">
                  <p:tgtEl>
                    <p:spTgt spid="25"/>
                  </p:tgtEl>
                </p:cond>
              </p:nextCondLst>
            </p:seq>
            <p:seq concurrent="1" nextAc="seek">
              <p:cTn id="20" restart="whenNotActive" fill="hold" evtFilter="cancelBubble" nodeType="interactiveSeq">
                <p:stCondLst>
                  <p:cond evt="onClick" delay="0">
                    <p:tgtEl>
                      <p:spTgt spid="36"/>
                    </p:tgtEl>
                  </p:cond>
                </p:stCondLst>
                <p:endSync evt="end" delay="0">
                  <p:rtn val="all"/>
                </p:endSync>
                <p:childTnLst>
                  <p:par>
                    <p:cTn id="21" fill="hold">
                      <p:stCondLst>
                        <p:cond delay="0"/>
                      </p:stCondLst>
                      <p:childTnLst>
                        <p:par>
                          <p:cTn id="22" fill="hold">
                            <p:stCondLst>
                              <p:cond delay="0"/>
                            </p:stCondLst>
                            <p:childTnLst>
                              <p:par>
                                <p:cTn id="23" presetID="1" presetClass="exit" presetSubtype="0" fill="hold" grpId="0" nodeType="withEffect">
                                  <p:stCondLst>
                                    <p:cond delay="0"/>
                                  </p:stCondLst>
                                  <p:childTnLst>
                                    <p:set>
                                      <p:cBhvr>
                                        <p:cTn id="24" dur="1" fill="hold">
                                          <p:stCondLst>
                                            <p:cond delay="0"/>
                                          </p:stCondLst>
                                        </p:cTn>
                                        <p:tgtEl>
                                          <p:spTgt spid="36"/>
                                        </p:tgtEl>
                                        <p:attrNameLst>
                                          <p:attrName>style.visibility</p:attrName>
                                        </p:attrNameLst>
                                      </p:cBhvr>
                                      <p:to>
                                        <p:strVal val="hidden"/>
                                      </p:to>
                                    </p:set>
                                  </p:childTnLst>
                                </p:cTn>
                              </p:par>
                              <p:par>
                                <p:cTn id="25" presetID="3" presetClass="emph" presetSubtype="2" fill="hold" grpId="0" nodeType="withEffect">
                                  <p:stCondLst>
                                    <p:cond delay="0"/>
                                  </p:stCondLst>
                                  <p:childTnLst>
                                    <p:animClr clrSpc="rgb" dir="cw">
                                      <p:cBhvr override="childStyle">
                                        <p:cTn id="26" dur="2000" fill="hold"/>
                                        <p:tgtEl>
                                          <p:spTgt spid="28"/>
                                        </p:tgtEl>
                                        <p:attrNameLst>
                                          <p:attrName>style.color</p:attrName>
                                        </p:attrNameLst>
                                      </p:cBhvr>
                                      <p:to>
                                        <a:schemeClr val="accent2"/>
                                      </p:to>
                                    </p:animClr>
                                  </p:childTnLst>
                                </p:cTn>
                              </p:par>
                              <p:par>
                                <p:cTn id="27" presetID="3" presetClass="emph" presetSubtype="2" fill="hold" grpId="0" nodeType="withEffect">
                                  <p:stCondLst>
                                    <p:cond delay="0"/>
                                  </p:stCondLst>
                                  <p:childTnLst>
                                    <p:animClr clrSpc="rgb" dir="cw">
                                      <p:cBhvr override="childStyle">
                                        <p:cTn id="28" dur="2000" fill="hold"/>
                                        <p:tgtEl>
                                          <p:spTgt spid="29"/>
                                        </p:tgtEl>
                                        <p:attrNameLst>
                                          <p:attrName>style.color</p:attrName>
                                        </p:attrNameLst>
                                      </p:cBhvr>
                                      <p:to>
                                        <a:schemeClr val="accent2"/>
                                      </p:to>
                                    </p:animClr>
                                  </p:childTnLst>
                                </p:cTn>
                              </p:par>
                              <p:par>
                                <p:cTn id="29" presetID="3" presetClass="emph" presetSubtype="2" fill="hold" grpId="0" nodeType="withEffect">
                                  <p:stCondLst>
                                    <p:cond delay="0"/>
                                  </p:stCondLst>
                                  <p:childTnLst>
                                    <p:animClr clrSpc="rgb" dir="cw">
                                      <p:cBhvr override="childStyle">
                                        <p:cTn id="30" dur="2000" fill="hold"/>
                                        <p:tgtEl>
                                          <p:spTgt spid="30"/>
                                        </p:tgtEl>
                                        <p:attrNameLst>
                                          <p:attrName>style.color</p:attrName>
                                        </p:attrNameLst>
                                      </p:cBhvr>
                                      <p:to>
                                        <a:schemeClr val="accent2"/>
                                      </p:to>
                                    </p:animClr>
                                  </p:childTnLst>
                                </p:cTn>
                              </p:par>
                              <p:par>
                                <p:cTn id="31" presetID="3" presetClass="emph" presetSubtype="2" fill="hold" grpId="0" nodeType="withEffect">
                                  <p:stCondLst>
                                    <p:cond delay="0"/>
                                  </p:stCondLst>
                                  <p:childTnLst>
                                    <p:animClr clrSpc="rgb" dir="cw">
                                      <p:cBhvr override="childStyle">
                                        <p:cTn id="32" dur="2000" fill="hold"/>
                                        <p:tgtEl>
                                          <p:spTgt spid="31"/>
                                        </p:tgtEl>
                                        <p:attrNameLst>
                                          <p:attrName>style.color</p:attrName>
                                        </p:attrNameLst>
                                      </p:cBhvr>
                                      <p:to>
                                        <a:schemeClr val="accent2"/>
                                      </p:to>
                                    </p:animClr>
                                  </p:childTnLst>
                                </p:cTn>
                              </p:par>
                              <p:par>
                                <p:cTn id="33" presetID="3" presetClass="emph" presetSubtype="2" fill="hold" grpId="0" nodeType="withEffect">
                                  <p:stCondLst>
                                    <p:cond delay="0"/>
                                  </p:stCondLst>
                                  <p:childTnLst>
                                    <p:animClr clrSpc="rgb" dir="cw">
                                      <p:cBhvr override="childStyle">
                                        <p:cTn id="34" dur="2000" fill="hold"/>
                                        <p:tgtEl>
                                          <p:spTgt spid="32"/>
                                        </p:tgtEl>
                                        <p:attrNameLst>
                                          <p:attrName>style.color</p:attrName>
                                        </p:attrNameLst>
                                      </p:cBhvr>
                                      <p:to>
                                        <a:schemeClr val="accent2"/>
                                      </p:to>
                                    </p:animClr>
                                  </p:childTnLst>
                                </p:cTn>
                              </p:par>
                              <p:par>
                                <p:cTn id="35" presetID="3" presetClass="emph" presetSubtype="2" fill="hold" grpId="0" nodeType="withEffect">
                                  <p:stCondLst>
                                    <p:cond delay="0"/>
                                  </p:stCondLst>
                                  <p:childTnLst>
                                    <p:animClr clrSpc="rgb" dir="cw">
                                      <p:cBhvr override="childStyle">
                                        <p:cTn id="36" dur="2000" fill="hold"/>
                                        <p:tgtEl>
                                          <p:spTgt spid="33"/>
                                        </p:tgtEl>
                                        <p:attrNameLst>
                                          <p:attrName>style.color</p:attrName>
                                        </p:attrNameLst>
                                      </p:cBhvr>
                                      <p:to>
                                        <a:schemeClr val="accent2"/>
                                      </p:to>
                                    </p:animClr>
                                  </p:childTnLst>
                                </p:cTn>
                              </p:par>
                            </p:childTnLst>
                          </p:cTn>
                        </p:par>
                      </p:childTnLst>
                    </p:cTn>
                  </p:par>
                </p:childTnLst>
              </p:cTn>
              <p:nextCondLst>
                <p:cond evt="onClick" delay="0">
                  <p:tgtEl>
                    <p:spTgt spid="36"/>
                  </p:tgtEl>
                </p:cond>
              </p:nextCondLst>
            </p:seq>
          </p:childTnLst>
        </p:cTn>
      </p:par>
    </p:tnLst>
    <p:bldLst>
      <p:bldP spid="24" grpId="0" animBg="1"/>
      <p:bldP spid="25" grpId="0" animBg="1"/>
      <p:bldP spid="28" grpId="0"/>
      <p:bldP spid="29" grpId="0"/>
      <p:bldP spid="30" grpId="0"/>
      <p:bldP spid="31" grpId="0"/>
      <p:bldP spid="32" grpId="0"/>
      <p:bldP spid="33" grpId="0"/>
      <p:bldP spid="35" grpId="0"/>
      <p:bldP spid="36" grpId="0" animBg="1"/>
      <p:bldP spid="36" grpId="1" animBg="1"/>
      <p:bldP spid="1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מחבר חץ ישר 2">
            <a:extLst>
              <a:ext uri="{FF2B5EF4-FFF2-40B4-BE49-F238E27FC236}">
                <a16:creationId xmlns:a16="http://schemas.microsoft.com/office/drawing/2014/main" id="{BC6DAFBF-C119-346D-B11F-D3FAE4076D34}"/>
              </a:ext>
            </a:extLst>
          </p:cNvPr>
          <p:cNvCxnSpPr/>
          <p:nvPr/>
        </p:nvCxnSpPr>
        <p:spPr>
          <a:xfrm flipV="1">
            <a:off x="703385" y="2828612"/>
            <a:ext cx="10550769"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4" name="משולש שווה-שוקיים 23">
            <a:extLst>
              <a:ext uri="{FF2B5EF4-FFF2-40B4-BE49-F238E27FC236}">
                <a16:creationId xmlns:a16="http://schemas.microsoft.com/office/drawing/2014/main" id="{C03A3EE5-7D27-9428-7721-8A8FDCD4E9AD}"/>
              </a:ext>
            </a:extLst>
          </p:cNvPr>
          <p:cNvSpPr/>
          <p:nvPr/>
        </p:nvSpPr>
        <p:spPr>
          <a:xfrm flipV="1">
            <a:off x="693909" y="1579122"/>
            <a:ext cx="440981" cy="804849"/>
          </a:xfrm>
          <a:prstGeom prst="triangle">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 name="לחצן חידה 2">
            <a:extLst>
              <a:ext uri="{FF2B5EF4-FFF2-40B4-BE49-F238E27FC236}">
                <a16:creationId xmlns:a16="http://schemas.microsoft.com/office/drawing/2014/main" id="{B87B03C6-641A-566F-A3C7-63A99C10C587}"/>
              </a:ext>
            </a:extLst>
          </p:cNvPr>
          <p:cNvSpPr/>
          <p:nvPr/>
        </p:nvSpPr>
        <p:spPr>
          <a:xfrm>
            <a:off x="602387" y="5270128"/>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לִבְדִיקַת הַתְשוּבָה.</a:t>
            </a:r>
            <a:endParaRPr lang="en-IL" sz="2800" dirty="0">
              <a:solidFill>
                <a:schemeClr val="tx1"/>
              </a:solidFill>
            </a:endParaRPr>
          </a:p>
        </p:txBody>
      </p:sp>
      <p:sp>
        <p:nvSpPr>
          <p:cNvPr id="26" name="תיבת טקסט 25">
            <a:extLst>
              <a:ext uri="{FF2B5EF4-FFF2-40B4-BE49-F238E27FC236}">
                <a16:creationId xmlns:a16="http://schemas.microsoft.com/office/drawing/2014/main" id="{EF18E6F8-759C-975E-32FE-46D9A4C5191F}"/>
              </a:ext>
            </a:extLst>
          </p:cNvPr>
          <p:cNvSpPr txBox="1"/>
          <p:nvPr/>
        </p:nvSpPr>
        <p:spPr>
          <a:xfrm>
            <a:off x="351727" y="179851"/>
            <a:ext cx="11705991" cy="1054263"/>
          </a:xfrm>
          <a:prstGeom prst="rect">
            <a:avLst/>
          </a:prstGeom>
          <a:noFill/>
        </p:spPr>
        <p:txBody>
          <a:bodyPr wrap="square">
            <a:spAutoFit/>
          </a:bodyPr>
          <a:lstStyle/>
          <a:p>
            <a:pPr lvl="0" algn="just" rtl="1">
              <a:lnSpc>
                <a:spcPct val="115000"/>
              </a:lnSpc>
              <a:spcAft>
                <a:spcPts val="0"/>
              </a:spcAft>
            </a:pPr>
            <a:r>
              <a:rPr lang="he-IL" sz="2800" dirty="0">
                <a:latin typeface="Calibri" panose="020F0502020204030204" pitchFamily="34" charset="0"/>
                <a:cs typeface="+mj-cs"/>
              </a:rPr>
              <a:t>אֵיזֶה מִסְפָּר צָרִיךְ לִהְיוֹת בַּמָקוֹם שֶהַמְשֻלָש הַיָרֹק מַצְבִּיעַ עָלָיו?</a:t>
            </a:r>
          </a:p>
          <a:p>
            <a:pPr lvl="0" algn="just" rtl="1">
              <a:lnSpc>
                <a:spcPct val="115000"/>
              </a:lnSpc>
              <a:spcAft>
                <a:spcPts val="0"/>
              </a:spcAft>
            </a:pPr>
            <a:r>
              <a:rPr lang="he-IL" sz="2800" dirty="0">
                <a:latin typeface="Calibri" panose="020F0502020204030204" pitchFamily="34" charset="0"/>
                <a:cs typeface="+mj-cs"/>
              </a:rPr>
              <a:t>הַסְבִּירוּ אֶת הַתְשוּבָה שֶלָכֶם וּבִדְקוּ.</a:t>
            </a:r>
            <a:endParaRPr lang="en-US" sz="2800" dirty="0">
              <a:latin typeface="Calibri" panose="020F0502020204030204" pitchFamily="34" charset="0"/>
              <a:cs typeface="+mj-cs"/>
            </a:endParaRPr>
          </a:p>
        </p:txBody>
      </p:sp>
      <p:sp>
        <p:nvSpPr>
          <p:cNvPr id="28" name="תיבת טקסט 27">
            <a:extLst>
              <a:ext uri="{FF2B5EF4-FFF2-40B4-BE49-F238E27FC236}">
                <a16:creationId xmlns:a16="http://schemas.microsoft.com/office/drawing/2014/main" id="{AB004936-1F89-4EB0-2B4E-2FDD24CADB82}"/>
              </a:ext>
            </a:extLst>
          </p:cNvPr>
          <p:cNvSpPr txBox="1"/>
          <p:nvPr/>
        </p:nvSpPr>
        <p:spPr>
          <a:xfrm>
            <a:off x="5593893" y="3079820"/>
            <a:ext cx="550152" cy="523220"/>
          </a:xfrm>
          <a:prstGeom prst="rect">
            <a:avLst/>
          </a:prstGeom>
          <a:noFill/>
        </p:spPr>
        <p:txBody>
          <a:bodyPr wrap="none" rtlCol="1">
            <a:spAutoFit/>
          </a:bodyPr>
          <a:lstStyle/>
          <a:p>
            <a:r>
              <a:rPr lang="he-IL" sz="2800" dirty="0">
                <a:solidFill>
                  <a:schemeClr val="bg1"/>
                </a:solidFill>
              </a:rPr>
              <a:t>50</a:t>
            </a:r>
          </a:p>
        </p:txBody>
      </p:sp>
      <p:sp>
        <p:nvSpPr>
          <p:cNvPr id="29" name="תיבת טקסט 28">
            <a:extLst>
              <a:ext uri="{FF2B5EF4-FFF2-40B4-BE49-F238E27FC236}">
                <a16:creationId xmlns:a16="http://schemas.microsoft.com/office/drawing/2014/main" id="{BE8C45BE-226D-140D-3977-DB10118BCFAD}"/>
              </a:ext>
            </a:extLst>
          </p:cNvPr>
          <p:cNvSpPr txBox="1"/>
          <p:nvPr/>
        </p:nvSpPr>
        <p:spPr>
          <a:xfrm>
            <a:off x="4601901" y="3079820"/>
            <a:ext cx="550152" cy="523220"/>
          </a:xfrm>
          <a:prstGeom prst="rect">
            <a:avLst/>
          </a:prstGeom>
          <a:noFill/>
        </p:spPr>
        <p:txBody>
          <a:bodyPr wrap="none" rtlCol="1">
            <a:spAutoFit/>
          </a:bodyPr>
          <a:lstStyle/>
          <a:p>
            <a:r>
              <a:rPr lang="he-IL" sz="2800" dirty="0">
                <a:solidFill>
                  <a:schemeClr val="bg1"/>
                </a:solidFill>
              </a:rPr>
              <a:t>40</a:t>
            </a:r>
          </a:p>
        </p:txBody>
      </p:sp>
      <p:sp>
        <p:nvSpPr>
          <p:cNvPr id="30" name="תיבת טקסט 29">
            <a:extLst>
              <a:ext uri="{FF2B5EF4-FFF2-40B4-BE49-F238E27FC236}">
                <a16:creationId xmlns:a16="http://schemas.microsoft.com/office/drawing/2014/main" id="{813E596B-5D88-5D51-C3D8-F014EA3D8562}"/>
              </a:ext>
            </a:extLst>
          </p:cNvPr>
          <p:cNvSpPr txBox="1"/>
          <p:nvPr/>
        </p:nvSpPr>
        <p:spPr>
          <a:xfrm>
            <a:off x="3609909" y="3079820"/>
            <a:ext cx="550152" cy="523220"/>
          </a:xfrm>
          <a:prstGeom prst="rect">
            <a:avLst/>
          </a:prstGeom>
          <a:noFill/>
        </p:spPr>
        <p:txBody>
          <a:bodyPr wrap="none" rtlCol="1">
            <a:spAutoFit/>
          </a:bodyPr>
          <a:lstStyle/>
          <a:p>
            <a:r>
              <a:rPr lang="he-IL" sz="2800" dirty="0">
                <a:solidFill>
                  <a:schemeClr val="bg1"/>
                </a:solidFill>
              </a:rPr>
              <a:t>30</a:t>
            </a:r>
          </a:p>
        </p:txBody>
      </p:sp>
      <p:sp>
        <p:nvSpPr>
          <p:cNvPr id="31" name="תיבת טקסט 30">
            <a:extLst>
              <a:ext uri="{FF2B5EF4-FFF2-40B4-BE49-F238E27FC236}">
                <a16:creationId xmlns:a16="http://schemas.microsoft.com/office/drawing/2014/main" id="{E3969DB0-64D9-6256-FF19-38B9D0065F57}"/>
              </a:ext>
            </a:extLst>
          </p:cNvPr>
          <p:cNvSpPr txBox="1"/>
          <p:nvPr/>
        </p:nvSpPr>
        <p:spPr>
          <a:xfrm>
            <a:off x="8569869" y="3079820"/>
            <a:ext cx="550152" cy="523220"/>
          </a:xfrm>
          <a:prstGeom prst="rect">
            <a:avLst/>
          </a:prstGeom>
          <a:noFill/>
        </p:spPr>
        <p:txBody>
          <a:bodyPr wrap="none" rtlCol="1">
            <a:spAutoFit/>
          </a:bodyPr>
          <a:lstStyle/>
          <a:p>
            <a:r>
              <a:rPr lang="he-IL" sz="2800" dirty="0"/>
              <a:t>80</a:t>
            </a:r>
          </a:p>
        </p:txBody>
      </p:sp>
      <p:sp>
        <p:nvSpPr>
          <p:cNvPr id="32" name="תיבת טקסט 31">
            <a:extLst>
              <a:ext uri="{FF2B5EF4-FFF2-40B4-BE49-F238E27FC236}">
                <a16:creationId xmlns:a16="http://schemas.microsoft.com/office/drawing/2014/main" id="{A21611D6-ADCD-F01F-A540-0B7821441A14}"/>
              </a:ext>
            </a:extLst>
          </p:cNvPr>
          <p:cNvSpPr txBox="1"/>
          <p:nvPr/>
        </p:nvSpPr>
        <p:spPr>
          <a:xfrm>
            <a:off x="9561861" y="3079820"/>
            <a:ext cx="550152" cy="523220"/>
          </a:xfrm>
          <a:prstGeom prst="rect">
            <a:avLst/>
          </a:prstGeom>
          <a:noFill/>
        </p:spPr>
        <p:txBody>
          <a:bodyPr wrap="none" rtlCol="1">
            <a:spAutoFit/>
          </a:bodyPr>
          <a:lstStyle/>
          <a:p>
            <a:r>
              <a:rPr lang="he-IL" sz="2800" dirty="0"/>
              <a:t>90</a:t>
            </a:r>
          </a:p>
        </p:txBody>
      </p:sp>
      <p:sp>
        <p:nvSpPr>
          <p:cNvPr id="33" name="תיבת טקסט 32">
            <a:extLst>
              <a:ext uri="{FF2B5EF4-FFF2-40B4-BE49-F238E27FC236}">
                <a16:creationId xmlns:a16="http://schemas.microsoft.com/office/drawing/2014/main" id="{DE6DFE01-40E8-E852-3E83-ECC951AE7753}"/>
              </a:ext>
            </a:extLst>
          </p:cNvPr>
          <p:cNvSpPr txBox="1"/>
          <p:nvPr/>
        </p:nvSpPr>
        <p:spPr>
          <a:xfrm>
            <a:off x="6585885" y="3079820"/>
            <a:ext cx="550152" cy="523220"/>
          </a:xfrm>
          <a:prstGeom prst="rect">
            <a:avLst/>
          </a:prstGeom>
          <a:noFill/>
        </p:spPr>
        <p:txBody>
          <a:bodyPr wrap="none" rtlCol="1">
            <a:spAutoFit/>
          </a:bodyPr>
          <a:lstStyle/>
          <a:p>
            <a:r>
              <a:rPr lang="he-IL" sz="2800" dirty="0">
                <a:solidFill>
                  <a:schemeClr val="bg1"/>
                </a:solidFill>
              </a:rPr>
              <a:t>60</a:t>
            </a:r>
          </a:p>
        </p:txBody>
      </p:sp>
      <p:sp>
        <p:nvSpPr>
          <p:cNvPr id="35" name="תיבת טקסט 34">
            <a:extLst>
              <a:ext uri="{FF2B5EF4-FFF2-40B4-BE49-F238E27FC236}">
                <a16:creationId xmlns:a16="http://schemas.microsoft.com/office/drawing/2014/main" id="{F3BC12DE-2CD2-B501-B7D5-98E7E8CE39C8}"/>
              </a:ext>
            </a:extLst>
          </p:cNvPr>
          <p:cNvSpPr txBox="1"/>
          <p:nvPr/>
        </p:nvSpPr>
        <p:spPr>
          <a:xfrm>
            <a:off x="719052" y="3114637"/>
            <a:ext cx="367408" cy="523220"/>
          </a:xfrm>
          <a:prstGeom prst="rect">
            <a:avLst/>
          </a:prstGeom>
          <a:noFill/>
        </p:spPr>
        <p:txBody>
          <a:bodyPr wrap="none" rtlCol="1">
            <a:spAutoFit/>
          </a:bodyPr>
          <a:lstStyle/>
          <a:p>
            <a:r>
              <a:rPr lang="he-IL" sz="2800" dirty="0">
                <a:solidFill>
                  <a:schemeClr val="bg1"/>
                </a:solidFill>
              </a:rPr>
              <a:t>0</a:t>
            </a:r>
          </a:p>
        </p:txBody>
      </p:sp>
      <p:sp>
        <p:nvSpPr>
          <p:cNvPr id="36" name="לחצן חידה 2">
            <a:extLst>
              <a:ext uri="{FF2B5EF4-FFF2-40B4-BE49-F238E27FC236}">
                <a16:creationId xmlns:a16="http://schemas.microsoft.com/office/drawing/2014/main" id="{72A89539-EB83-81D1-C6AD-6B6366956C26}"/>
              </a:ext>
            </a:extLst>
          </p:cNvPr>
          <p:cNvSpPr/>
          <p:nvPr/>
        </p:nvSpPr>
        <p:spPr>
          <a:xfrm>
            <a:off x="525296" y="5209900"/>
            <a:ext cx="2777497" cy="128082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לְהַצָגַת עוֹד מִסְפָּרִים עַל הַיָשָר.</a:t>
            </a:r>
            <a:endParaRPr lang="en-IL" sz="2800" dirty="0">
              <a:solidFill>
                <a:schemeClr val="tx1"/>
              </a:solidFill>
            </a:endParaRPr>
          </a:p>
        </p:txBody>
      </p:sp>
      <p:grpSp>
        <p:nvGrpSpPr>
          <p:cNvPr id="4" name="קבוצה 3">
            <a:extLst>
              <a:ext uri="{FF2B5EF4-FFF2-40B4-BE49-F238E27FC236}">
                <a16:creationId xmlns:a16="http://schemas.microsoft.com/office/drawing/2014/main" id="{37B9799C-B1E5-3C59-4D92-CD40ADF01066}"/>
              </a:ext>
            </a:extLst>
          </p:cNvPr>
          <p:cNvGrpSpPr/>
          <p:nvPr/>
        </p:nvGrpSpPr>
        <p:grpSpPr>
          <a:xfrm>
            <a:off x="914400" y="2532185"/>
            <a:ext cx="9996452" cy="547635"/>
            <a:chOff x="914400" y="2532185"/>
            <a:chExt cx="9996452" cy="547635"/>
          </a:xfrm>
        </p:grpSpPr>
        <p:cxnSp>
          <p:nvCxnSpPr>
            <p:cNvPr id="5" name="מחבר ישר 4">
              <a:extLst>
                <a:ext uri="{FF2B5EF4-FFF2-40B4-BE49-F238E27FC236}">
                  <a16:creationId xmlns:a16="http://schemas.microsoft.com/office/drawing/2014/main" id="{15F129C4-6F92-EA0A-A5BF-4371574AAFC1}"/>
                </a:ext>
              </a:extLst>
            </p:cNvPr>
            <p:cNvCxnSpPr>
              <a:cxnSpLocks/>
            </p:cNvCxnSpPr>
            <p:nvPr/>
          </p:nvCxnSpPr>
          <p:spPr>
            <a:xfrm>
              <a:off x="914400"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 name="מחבר ישר 5">
              <a:extLst>
                <a:ext uri="{FF2B5EF4-FFF2-40B4-BE49-F238E27FC236}">
                  <a16:creationId xmlns:a16="http://schemas.microsoft.com/office/drawing/2014/main" id="{3550B1DA-8D58-F5D7-504D-51A902138AC2}"/>
                </a:ext>
              </a:extLst>
            </p:cNvPr>
            <p:cNvCxnSpPr>
              <a:cxnSpLocks/>
            </p:cNvCxnSpPr>
            <p:nvPr/>
          </p:nvCxnSpPr>
          <p:spPr>
            <a:xfrm>
              <a:off x="1914045"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 name="מחבר ישר 6">
              <a:extLst>
                <a:ext uri="{FF2B5EF4-FFF2-40B4-BE49-F238E27FC236}">
                  <a16:creationId xmlns:a16="http://schemas.microsoft.com/office/drawing/2014/main" id="{84F38079-336E-7031-2872-71BE646ED18F}"/>
                </a:ext>
              </a:extLst>
            </p:cNvPr>
            <p:cNvCxnSpPr>
              <a:cxnSpLocks/>
            </p:cNvCxnSpPr>
            <p:nvPr/>
          </p:nvCxnSpPr>
          <p:spPr>
            <a:xfrm>
              <a:off x="2913690"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8" name="מחבר ישר 7">
              <a:extLst>
                <a:ext uri="{FF2B5EF4-FFF2-40B4-BE49-F238E27FC236}">
                  <a16:creationId xmlns:a16="http://schemas.microsoft.com/office/drawing/2014/main" id="{FEABA15B-BE66-8DFB-EDCC-8BFFF70948F2}"/>
                </a:ext>
              </a:extLst>
            </p:cNvPr>
            <p:cNvCxnSpPr>
              <a:cxnSpLocks/>
            </p:cNvCxnSpPr>
            <p:nvPr/>
          </p:nvCxnSpPr>
          <p:spPr>
            <a:xfrm>
              <a:off x="3913335"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9" name="מחבר ישר 8">
              <a:extLst>
                <a:ext uri="{FF2B5EF4-FFF2-40B4-BE49-F238E27FC236}">
                  <a16:creationId xmlns:a16="http://schemas.microsoft.com/office/drawing/2014/main" id="{EEF05816-6F71-744A-3B94-9FFFD46C49EE}"/>
                </a:ext>
              </a:extLst>
            </p:cNvPr>
            <p:cNvCxnSpPr>
              <a:cxnSpLocks/>
            </p:cNvCxnSpPr>
            <p:nvPr/>
          </p:nvCxnSpPr>
          <p:spPr>
            <a:xfrm>
              <a:off x="4912980"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 name="מחבר ישר 9">
              <a:extLst>
                <a:ext uri="{FF2B5EF4-FFF2-40B4-BE49-F238E27FC236}">
                  <a16:creationId xmlns:a16="http://schemas.microsoft.com/office/drawing/2014/main" id="{2572A707-D1D4-30C8-C7FE-8BAD75093538}"/>
                </a:ext>
              </a:extLst>
            </p:cNvPr>
            <p:cNvCxnSpPr>
              <a:cxnSpLocks/>
            </p:cNvCxnSpPr>
            <p:nvPr/>
          </p:nvCxnSpPr>
          <p:spPr>
            <a:xfrm>
              <a:off x="5912625"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מחבר ישר 10">
              <a:extLst>
                <a:ext uri="{FF2B5EF4-FFF2-40B4-BE49-F238E27FC236}">
                  <a16:creationId xmlns:a16="http://schemas.microsoft.com/office/drawing/2014/main" id="{28EF365E-31CA-E480-E804-450BA6C3AF32}"/>
                </a:ext>
              </a:extLst>
            </p:cNvPr>
            <p:cNvCxnSpPr>
              <a:cxnSpLocks/>
            </p:cNvCxnSpPr>
            <p:nvPr/>
          </p:nvCxnSpPr>
          <p:spPr>
            <a:xfrm>
              <a:off x="6912270"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מחבר ישר 11">
              <a:extLst>
                <a:ext uri="{FF2B5EF4-FFF2-40B4-BE49-F238E27FC236}">
                  <a16:creationId xmlns:a16="http://schemas.microsoft.com/office/drawing/2014/main" id="{BD221FEE-6F7B-8976-B06A-29652CA52297}"/>
                </a:ext>
              </a:extLst>
            </p:cNvPr>
            <p:cNvCxnSpPr>
              <a:cxnSpLocks/>
            </p:cNvCxnSpPr>
            <p:nvPr/>
          </p:nvCxnSpPr>
          <p:spPr>
            <a:xfrm>
              <a:off x="7911915"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 name="מחבר ישר 12">
              <a:extLst>
                <a:ext uri="{FF2B5EF4-FFF2-40B4-BE49-F238E27FC236}">
                  <a16:creationId xmlns:a16="http://schemas.microsoft.com/office/drawing/2014/main" id="{720EAFFA-69D7-3EC8-4642-82A9E5810711}"/>
                </a:ext>
              </a:extLst>
            </p:cNvPr>
            <p:cNvCxnSpPr>
              <a:cxnSpLocks/>
            </p:cNvCxnSpPr>
            <p:nvPr/>
          </p:nvCxnSpPr>
          <p:spPr>
            <a:xfrm>
              <a:off x="8911560"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9" name="מחבר ישר 18">
              <a:extLst>
                <a:ext uri="{FF2B5EF4-FFF2-40B4-BE49-F238E27FC236}">
                  <a16:creationId xmlns:a16="http://schemas.microsoft.com/office/drawing/2014/main" id="{86D49694-7179-4233-1C8F-6DA25EA8580E}"/>
                </a:ext>
              </a:extLst>
            </p:cNvPr>
            <p:cNvCxnSpPr>
              <a:cxnSpLocks/>
            </p:cNvCxnSpPr>
            <p:nvPr/>
          </p:nvCxnSpPr>
          <p:spPr>
            <a:xfrm>
              <a:off x="9911205"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 name="מחבר ישר 1">
              <a:extLst>
                <a:ext uri="{FF2B5EF4-FFF2-40B4-BE49-F238E27FC236}">
                  <a16:creationId xmlns:a16="http://schemas.microsoft.com/office/drawing/2014/main" id="{CBB5E421-63EC-07EB-C56C-33AAEE87ED96}"/>
                </a:ext>
              </a:extLst>
            </p:cNvPr>
            <p:cNvCxnSpPr>
              <a:cxnSpLocks/>
            </p:cNvCxnSpPr>
            <p:nvPr/>
          </p:nvCxnSpPr>
          <p:spPr>
            <a:xfrm>
              <a:off x="10910852" y="2532185"/>
              <a:ext cx="0" cy="547635"/>
            </a:xfrm>
            <a:prstGeom prst="line">
              <a:avLst/>
            </a:prstGeom>
            <a:ln w="38100"/>
          </p:spPr>
          <p:style>
            <a:lnRef idx="1">
              <a:schemeClr val="accent1"/>
            </a:lnRef>
            <a:fillRef idx="0">
              <a:schemeClr val="accent1"/>
            </a:fillRef>
            <a:effectRef idx="0">
              <a:schemeClr val="accent1"/>
            </a:effectRef>
            <a:fontRef idx="minor">
              <a:schemeClr val="tx1"/>
            </a:fontRef>
          </p:style>
        </p:cxnSp>
      </p:grpSp>
      <p:sp>
        <p:nvSpPr>
          <p:cNvPr id="14" name="תיבת טקסט 13">
            <a:extLst>
              <a:ext uri="{FF2B5EF4-FFF2-40B4-BE49-F238E27FC236}">
                <a16:creationId xmlns:a16="http://schemas.microsoft.com/office/drawing/2014/main" id="{4CEDBD65-1004-B231-8BC8-301EFB7DD35F}"/>
              </a:ext>
            </a:extLst>
          </p:cNvPr>
          <p:cNvSpPr txBox="1"/>
          <p:nvPr/>
        </p:nvSpPr>
        <p:spPr>
          <a:xfrm>
            <a:off x="10553856" y="3079820"/>
            <a:ext cx="732893" cy="523220"/>
          </a:xfrm>
          <a:prstGeom prst="rect">
            <a:avLst/>
          </a:prstGeom>
          <a:noFill/>
        </p:spPr>
        <p:txBody>
          <a:bodyPr wrap="none" rtlCol="1">
            <a:spAutoFit/>
          </a:bodyPr>
          <a:lstStyle/>
          <a:p>
            <a:r>
              <a:rPr lang="he-IL" sz="2800" dirty="0"/>
              <a:t>100</a:t>
            </a:r>
          </a:p>
        </p:txBody>
      </p:sp>
      <p:sp>
        <p:nvSpPr>
          <p:cNvPr id="15" name="תיבת טקסט 14">
            <a:extLst>
              <a:ext uri="{FF2B5EF4-FFF2-40B4-BE49-F238E27FC236}">
                <a16:creationId xmlns:a16="http://schemas.microsoft.com/office/drawing/2014/main" id="{FBDD472B-CF04-46B7-A7D1-B26010BB378A}"/>
              </a:ext>
            </a:extLst>
          </p:cNvPr>
          <p:cNvSpPr txBox="1"/>
          <p:nvPr/>
        </p:nvSpPr>
        <p:spPr>
          <a:xfrm>
            <a:off x="7629186" y="3079820"/>
            <a:ext cx="550152" cy="523220"/>
          </a:xfrm>
          <a:prstGeom prst="rect">
            <a:avLst/>
          </a:prstGeom>
          <a:noFill/>
        </p:spPr>
        <p:txBody>
          <a:bodyPr wrap="none" rtlCol="1">
            <a:spAutoFit/>
          </a:bodyPr>
          <a:lstStyle/>
          <a:p>
            <a:r>
              <a:rPr lang="he-IL" sz="2800" dirty="0">
                <a:solidFill>
                  <a:schemeClr val="bg1"/>
                </a:solidFill>
              </a:rPr>
              <a:t>70</a:t>
            </a:r>
          </a:p>
        </p:txBody>
      </p:sp>
      <p:sp>
        <p:nvSpPr>
          <p:cNvPr id="16" name="תיבת טקסט 15">
            <a:extLst>
              <a:ext uri="{FF2B5EF4-FFF2-40B4-BE49-F238E27FC236}">
                <a16:creationId xmlns:a16="http://schemas.microsoft.com/office/drawing/2014/main" id="{B666A533-DB97-4D52-42C3-D7CDD511F998}"/>
              </a:ext>
            </a:extLst>
          </p:cNvPr>
          <p:cNvSpPr txBox="1"/>
          <p:nvPr/>
        </p:nvSpPr>
        <p:spPr>
          <a:xfrm>
            <a:off x="2617914" y="3125040"/>
            <a:ext cx="550152" cy="523220"/>
          </a:xfrm>
          <a:prstGeom prst="rect">
            <a:avLst/>
          </a:prstGeom>
          <a:noFill/>
        </p:spPr>
        <p:txBody>
          <a:bodyPr wrap="none" rtlCol="1">
            <a:spAutoFit/>
          </a:bodyPr>
          <a:lstStyle/>
          <a:p>
            <a:r>
              <a:rPr lang="he-IL" sz="2800" dirty="0">
                <a:solidFill>
                  <a:schemeClr val="bg1"/>
                </a:solidFill>
              </a:rPr>
              <a:t>20</a:t>
            </a:r>
          </a:p>
        </p:txBody>
      </p:sp>
      <p:sp>
        <p:nvSpPr>
          <p:cNvPr id="17" name="תיבת טקסט 16">
            <a:extLst>
              <a:ext uri="{FF2B5EF4-FFF2-40B4-BE49-F238E27FC236}">
                <a16:creationId xmlns:a16="http://schemas.microsoft.com/office/drawing/2014/main" id="{891A0709-73CB-12AA-BA30-F1B06AACEDA0}"/>
              </a:ext>
            </a:extLst>
          </p:cNvPr>
          <p:cNvSpPr txBox="1"/>
          <p:nvPr/>
        </p:nvSpPr>
        <p:spPr>
          <a:xfrm>
            <a:off x="1625922" y="3125040"/>
            <a:ext cx="550152" cy="523220"/>
          </a:xfrm>
          <a:prstGeom prst="rect">
            <a:avLst/>
          </a:prstGeom>
          <a:noFill/>
        </p:spPr>
        <p:txBody>
          <a:bodyPr wrap="none" rtlCol="1">
            <a:spAutoFit/>
          </a:bodyPr>
          <a:lstStyle/>
          <a:p>
            <a:r>
              <a:rPr lang="he-IL" sz="2800" dirty="0">
                <a:solidFill>
                  <a:schemeClr val="bg1"/>
                </a:solidFill>
              </a:rPr>
              <a:t>10</a:t>
            </a:r>
          </a:p>
        </p:txBody>
      </p:sp>
    </p:spTree>
    <p:extLst>
      <p:ext uri="{BB962C8B-B14F-4D97-AF65-F5344CB8AC3E}">
        <p14:creationId xmlns:p14="http://schemas.microsoft.com/office/powerpoint/2010/main" val="231910114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5"/>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hidden"/>
                                      </p:to>
                                    </p:set>
                                  </p:childTnLst>
                                </p:cTn>
                              </p:par>
                              <p:par>
                                <p:cTn id="7" presetID="9" presetClass="emph" presetSubtype="0" grpId="0" nodeType="withEffect">
                                  <p:stCondLst>
                                    <p:cond delay="0"/>
                                  </p:stCondLst>
                                  <p:childTnLst>
                                    <p:set>
                                      <p:cBhvr>
                                        <p:cTn id="8" dur="indefinite"/>
                                        <p:tgtEl>
                                          <p:spTgt spid="24"/>
                                        </p:tgtEl>
                                        <p:attrNameLst>
                                          <p:attrName>style.opacity</p:attrName>
                                        </p:attrNameLst>
                                      </p:cBhvr>
                                      <p:to>
                                        <p:strVal val="0.25"/>
                                      </p:to>
                                    </p:set>
                                    <p:animEffect filter="image" prLst="opacity: 0.25">
                                      <p:cBhvr rctx="IE">
                                        <p:cTn id="9" dur="indefinite"/>
                                        <p:tgtEl>
                                          <p:spTgt spid="24"/>
                                        </p:tgtEl>
                                      </p:cBhvr>
                                    </p:animEffect>
                                  </p:childTnLst>
                                </p:cTn>
                              </p:par>
                              <p:par>
                                <p:cTn id="10" presetID="3" presetClass="emph" presetSubtype="2" fill="hold" grpId="0" nodeType="withEffect">
                                  <p:stCondLst>
                                    <p:cond delay="0"/>
                                  </p:stCondLst>
                                  <p:childTnLst>
                                    <p:animClr clrSpc="rgb" dir="cw">
                                      <p:cBhvr override="childStyle">
                                        <p:cTn id="11" dur="2000" fill="hold"/>
                                        <p:tgtEl>
                                          <p:spTgt spid="35"/>
                                        </p:tgtEl>
                                        <p:attrNameLst>
                                          <p:attrName>style.color</p:attrName>
                                        </p:attrNameLst>
                                      </p:cBhvr>
                                      <p:to>
                                        <a:schemeClr val="accent2"/>
                                      </p:to>
                                    </p:animClr>
                                  </p:childTnLst>
                                </p:cTn>
                              </p:par>
                            </p:childTnLst>
                          </p:cTn>
                        </p:par>
                        <p:par>
                          <p:cTn id="12" fill="hold">
                            <p:stCondLst>
                              <p:cond delay="2000"/>
                            </p:stCondLst>
                            <p:childTnLst>
                              <p:par>
                                <p:cTn id="13" presetID="1" presetClass="entr" presetSubtype="0" fill="hold" grpId="1" nodeType="after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childTnLst>
                          </p:cTn>
                        </p:par>
                      </p:childTnLst>
                    </p:cTn>
                  </p:par>
                </p:childTnLst>
              </p:cTn>
              <p:nextCondLst>
                <p:cond evt="onClick" delay="0">
                  <p:tgtEl>
                    <p:spTgt spid="25"/>
                  </p:tgtEl>
                </p:cond>
              </p:nextCondLst>
            </p:seq>
            <p:seq concurrent="1" nextAc="seek">
              <p:cTn id="15" restart="whenNotActive" fill="hold" evtFilter="cancelBubble" nodeType="interactiveSeq">
                <p:stCondLst>
                  <p:cond evt="onClick" delay="0">
                    <p:tgtEl>
                      <p:spTgt spid="36"/>
                    </p:tgtEl>
                  </p:cond>
                </p:stCondLst>
                <p:endSync evt="end" delay="0">
                  <p:rtn val="all"/>
                </p:endSync>
                <p:childTnLst>
                  <p:par>
                    <p:cTn id="16" fill="hold">
                      <p:stCondLst>
                        <p:cond delay="0"/>
                      </p:stCondLst>
                      <p:childTnLst>
                        <p:par>
                          <p:cTn id="17" fill="hold">
                            <p:stCondLst>
                              <p:cond delay="0"/>
                            </p:stCondLst>
                            <p:childTnLst>
                              <p:par>
                                <p:cTn id="18" presetID="1" presetClass="exit"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hidden"/>
                                      </p:to>
                                    </p:set>
                                  </p:childTnLst>
                                </p:cTn>
                              </p:par>
                              <p:par>
                                <p:cTn id="20" presetID="3" presetClass="emph" presetSubtype="2" fill="hold" grpId="0" nodeType="withEffect">
                                  <p:stCondLst>
                                    <p:cond delay="0"/>
                                  </p:stCondLst>
                                  <p:childTnLst>
                                    <p:animClr clrSpc="rgb" dir="cw">
                                      <p:cBhvr override="childStyle">
                                        <p:cTn id="21" dur="2000" fill="hold"/>
                                        <p:tgtEl>
                                          <p:spTgt spid="28"/>
                                        </p:tgtEl>
                                        <p:attrNameLst>
                                          <p:attrName>style.color</p:attrName>
                                        </p:attrNameLst>
                                      </p:cBhvr>
                                      <p:to>
                                        <a:schemeClr val="accent2"/>
                                      </p:to>
                                    </p:animClr>
                                  </p:childTnLst>
                                </p:cTn>
                              </p:par>
                              <p:par>
                                <p:cTn id="22" presetID="3" presetClass="emph" presetSubtype="2" fill="hold" grpId="0" nodeType="withEffect">
                                  <p:stCondLst>
                                    <p:cond delay="0"/>
                                  </p:stCondLst>
                                  <p:childTnLst>
                                    <p:animClr clrSpc="rgb" dir="cw">
                                      <p:cBhvr override="childStyle">
                                        <p:cTn id="23" dur="2000" fill="hold"/>
                                        <p:tgtEl>
                                          <p:spTgt spid="29"/>
                                        </p:tgtEl>
                                        <p:attrNameLst>
                                          <p:attrName>style.color</p:attrName>
                                        </p:attrNameLst>
                                      </p:cBhvr>
                                      <p:to>
                                        <a:schemeClr val="accent2"/>
                                      </p:to>
                                    </p:animClr>
                                  </p:childTnLst>
                                </p:cTn>
                              </p:par>
                              <p:par>
                                <p:cTn id="24" presetID="3" presetClass="emph" presetSubtype="2" fill="hold" grpId="0" nodeType="withEffect">
                                  <p:stCondLst>
                                    <p:cond delay="0"/>
                                  </p:stCondLst>
                                  <p:childTnLst>
                                    <p:animClr clrSpc="rgb" dir="cw">
                                      <p:cBhvr override="childStyle">
                                        <p:cTn id="25" dur="2000" fill="hold"/>
                                        <p:tgtEl>
                                          <p:spTgt spid="30"/>
                                        </p:tgtEl>
                                        <p:attrNameLst>
                                          <p:attrName>style.color</p:attrName>
                                        </p:attrNameLst>
                                      </p:cBhvr>
                                      <p:to>
                                        <a:schemeClr val="accent2"/>
                                      </p:to>
                                    </p:animClr>
                                  </p:childTnLst>
                                </p:cTn>
                              </p:par>
                              <p:par>
                                <p:cTn id="26" presetID="3" presetClass="emph" presetSubtype="2" fill="hold" grpId="0" nodeType="withEffect">
                                  <p:stCondLst>
                                    <p:cond delay="0"/>
                                  </p:stCondLst>
                                  <p:childTnLst>
                                    <p:animClr clrSpc="rgb" dir="cw">
                                      <p:cBhvr override="childStyle">
                                        <p:cTn id="27" dur="2000" fill="hold"/>
                                        <p:tgtEl>
                                          <p:spTgt spid="33"/>
                                        </p:tgtEl>
                                        <p:attrNameLst>
                                          <p:attrName>style.color</p:attrName>
                                        </p:attrNameLst>
                                      </p:cBhvr>
                                      <p:to>
                                        <a:schemeClr val="accent2"/>
                                      </p:to>
                                    </p:animClr>
                                  </p:childTnLst>
                                </p:cTn>
                              </p:par>
                              <p:par>
                                <p:cTn id="28" presetID="3" presetClass="emph" presetSubtype="2" fill="hold" grpId="0" nodeType="withEffect">
                                  <p:stCondLst>
                                    <p:cond delay="0"/>
                                  </p:stCondLst>
                                  <p:childTnLst>
                                    <p:animClr clrSpc="rgb" dir="cw">
                                      <p:cBhvr override="childStyle">
                                        <p:cTn id="29" dur="2000" fill="hold"/>
                                        <p:tgtEl>
                                          <p:spTgt spid="15"/>
                                        </p:tgtEl>
                                        <p:attrNameLst>
                                          <p:attrName>style.color</p:attrName>
                                        </p:attrNameLst>
                                      </p:cBhvr>
                                      <p:to>
                                        <a:schemeClr val="accent2"/>
                                      </p:to>
                                    </p:animClr>
                                  </p:childTnLst>
                                </p:cTn>
                              </p:par>
                              <p:par>
                                <p:cTn id="30" presetID="3" presetClass="emph" presetSubtype="2" fill="hold" grpId="0" nodeType="withEffect">
                                  <p:stCondLst>
                                    <p:cond delay="0"/>
                                  </p:stCondLst>
                                  <p:childTnLst>
                                    <p:animClr clrSpc="rgb" dir="cw">
                                      <p:cBhvr override="childStyle">
                                        <p:cTn id="31" dur="2000" fill="hold"/>
                                        <p:tgtEl>
                                          <p:spTgt spid="16"/>
                                        </p:tgtEl>
                                        <p:attrNameLst>
                                          <p:attrName>style.color</p:attrName>
                                        </p:attrNameLst>
                                      </p:cBhvr>
                                      <p:to>
                                        <a:schemeClr val="accent2"/>
                                      </p:to>
                                    </p:animClr>
                                  </p:childTnLst>
                                </p:cTn>
                              </p:par>
                              <p:par>
                                <p:cTn id="32" presetID="3" presetClass="emph" presetSubtype="2" fill="hold" grpId="0" nodeType="withEffect">
                                  <p:stCondLst>
                                    <p:cond delay="0"/>
                                  </p:stCondLst>
                                  <p:childTnLst>
                                    <p:animClr clrSpc="rgb" dir="cw">
                                      <p:cBhvr override="childStyle">
                                        <p:cTn id="33" dur="2000" fill="hold"/>
                                        <p:tgtEl>
                                          <p:spTgt spid="17"/>
                                        </p:tgtEl>
                                        <p:attrNameLst>
                                          <p:attrName>style.color</p:attrName>
                                        </p:attrNameLst>
                                      </p:cBhvr>
                                      <p:to>
                                        <a:schemeClr val="accent2"/>
                                      </p:to>
                                    </p:animClr>
                                  </p:childTnLst>
                                </p:cTn>
                              </p:par>
                            </p:childTnLst>
                          </p:cTn>
                        </p:par>
                      </p:childTnLst>
                    </p:cTn>
                  </p:par>
                </p:childTnLst>
              </p:cTn>
              <p:nextCondLst>
                <p:cond evt="onClick" delay="0">
                  <p:tgtEl>
                    <p:spTgt spid="36"/>
                  </p:tgtEl>
                </p:cond>
              </p:nextCondLst>
            </p:seq>
          </p:childTnLst>
        </p:cTn>
      </p:par>
    </p:tnLst>
    <p:bldLst>
      <p:bldP spid="24" grpId="0" animBg="1"/>
      <p:bldP spid="25" grpId="0" animBg="1"/>
      <p:bldP spid="28" grpId="0"/>
      <p:bldP spid="29" grpId="0"/>
      <p:bldP spid="30" grpId="0"/>
      <p:bldP spid="33" grpId="0"/>
      <p:bldP spid="35" grpId="0"/>
      <p:bldP spid="36" grpId="0" animBg="1"/>
      <p:bldP spid="36" grpId="1" animBg="1"/>
      <p:bldP spid="15" grpId="0"/>
      <p:bldP spid="16" grpId="0"/>
      <p:bldP spid="1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D305EAC0-CC0E-49BF-B374-9E6F55CCCF64}"/>
              </a:ext>
            </a:extLst>
          </p:cNvPr>
          <p:cNvSpPr txBox="1"/>
          <p:nvPr/>
        </p:nvSpPr>
        <p:spPr>
          <a:xfrm>
            <a:off x="8905910" y="228255"/>
            <a:ext cx="3117204" cy="2677656"/>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לִפְנֵיכֶם לוּחַ 100.</a:t>
            </a:r>
          </a:p>
          <a:p>
            <a:r>
              <a:rPr lang="he-IL" sz="2800" dirty="0">
                <a:latin typeface="Calibri" panose="020F0502020204030204" pitchFamily="34" charset="0"/>
                <a:cs typeface="Calibri" panose="020F0502020204030204" pitchFamily="34" charset="0"/>
              </a:rPr>
              <a:t>אֵילוּ מִסְפָּרִים מִסְתַתְרִים</a:t>
            </a:r>
          </a:p>
          <a:p>
            <a:r>
              <a:rPr lang="he-IL" sz="2800" dirty="0">
                <a:latin typeface="Calibri" panose="020F0502020204030204" pitchFamily="34" charset="0"/>
                <a:cs typeface="Calibri" panose="020F0502020204030204" pitchFamily="34" charset="0"/>
              </a:rPr>
              <a:t>מִתַחַת לַמַלְבֵּן הַצָהֹב?</a:t>
            </a:r>
          </a:p>
          <a:p>
            <a:endParaRPr lang="he-IL" sz="2800" dirty="0">
              <a:latin typeface="Calibri" panose="020F0502020204030204" pitchFamily="34" charset="0"/>
              <a:cs typeface="Calibri" panose="020F0502020204030204" pitchFamily="34" charset="0"/>
            </a:endParaRPr>
          </a:p>
          <a:p>
            <a:r>
              <a:rPr lang="he-IL" sz="2800" dirty="0">
                <a:latin typeface="Calibri" panose="020F0502020204030204" pitchFamily="34" charset="0"/>
                <a:cs typeface="Calibri" panose="020F0502020204030204" pitchFamily="34" charset="0"/>
              </a:rPr>
              <a:t>לַחֲצוּ עָלָיו כְּדֵי לִבְדֹק.</a:t>
            </a:r>
          </a:p>
        </p:txBody>
      </p:sp>
      <p:graphicFrame>
        <p:nvGraphicFramePr>
          <p:cNvPr id="4" name="טבלה 3">
            <a:extLst>
              <a:ext uri="{FF2B5EF4-FFF2-40B4-BE49-F238E27FC236}">
                <a16:creationId xmlns:a16="http://schemas.microsoft.com/office/drawing/2014/main" id="{1AEE468F-51AC-5FE4-5574-9C2C85AC398B}"/>
              </a:ext>
            </a:extLst>
          </p:cNvPr>
          <p:cNvGraphicFramePr>
            <a:graphicFrameLocks noGrp="1"/>
          </p:cNvGraphicFramePr>
          <p:nvPr/>
        </p:nvGraphicFramePr>
        <p:xfrm>
          <a:off x="215945" y="306625"/>
          <a:ext cx="8766890" cy="6323120"/>
        </p:xfrm>
        <a:graphic>
          <a:graphicData uri="http://schemas.openxmlformats.org/drawingml/2006/table">
            <a:tbl>
              <a:tblPr rtl="1" firstRow="1" bandRow="1">
                <a:tableStyleId>{5C22544A-7EE6-4342-B048-85BDC9FD1C3A}</a:tableStyleId>
              </a:tblPr>
              <a:tblGrid>
                <a:gridCol w="876689">
                  <a:extLst>
                    <a:ext uri="{9D8B030D-6E8A-4147-A177-3AD203B41FA5}">
                      <a16:colId xmlns:a16="http://schemas.microsoft.com/office/drawing/2014/main" val="746335834"/>
                    </a:ext>
                  </a:extLst>
                </a:gridCol>
                <a:gridCol w="876689">
                  <a:extLst>
                    <a:ext uri="{9D8B030D-6E8A-4147-A177-3AD203B41FA5}">
                      <a16:colId xmlns:a16="http://schemas.microsoft.com/office/drawing/2014/main" val="806308182"/>
                    </a:ext>
                  </a:extLst>
                </a:gridCol>
                <a:gridCol w="876689">
                  <a:extLst>
                    <a:ext uri="{9D8B030D-6E8A-4147-A177-3AD203B41FA5}">
                      <a16:colId xmlns:a16="http://schemas.microsoft.com/office/drawing/2014/main" val="3461787275"/>
                    </a:ext>
                  </a:extLst>
                </a:gridCol>
                <a:gridCol w="876689">
                  <a:extLst>
                    <a:ext uri="{9D8B030D-6E8A-4147-A177-3AD203B41FA5}">
                      <a16:colId xmlns:a16="http://schemas.microsoft.com/office/drawing/2014/main" val="1105989232"/>
                    </a:ext>
                  </a:extLst>
                </a:gridCol>
                <a:gridCol w="876689">
                  <a:extLst>
                    <a:ext uri="{9D8B030D-6E8A-4147-A177-3AD203B41FA5}">
                      <a16:colId xmlns:a16="http://schemas.microsoft.com/office/drawing/2014/main" val="1545224626"/>
                    </a:ext>
                  </a:extLst>
                </a:gridCol>
                <a:gridCol w="876689">
                  <a:extLst>
                    <a:ext uri="{9D8B030D-6E8A-4147-A177-3AD203B41FA5}">
                      <a16:colId xmlns:a16="http://schemas.microsoft.com/office/drawing/2014/main" val="2277712641"/>
                    </a:ext>
                  </a:extLst>
                </a:gridCol>
                <a:gridCol w="876689">
                  <a:extLst>
                    <a:ext uri="{9D8B030D-6E8A-4147-A177-3AD203B41FA5}">
                      <a16:colId xmlns:a16="http://schemas.microsoft.com/office/drawing/2014/main" val="3590116243"/>
                    </a:ext>
                  </a:extLst>
                </a:gridCol>
                <a:gridCol w="876689">
                  <a:extLst>
                    <a:ext uri="{9D8B030D-6E8A-4147-A177-3AD203B41FA5}">
                      <a16:colId xmlns:a16="http://schemas.microsoft.com/office/drawing/2014/main" val="1702031955"/>
                    </a:ext>
                  </a:extLst>
                </a:gridCol>
                <a:gridCol w="876689">
                  <a:extLst>
                    <a:ext uri="{9D8B030D-6E8A-4147-A177-3AD203B41FA5}">
                      <a16:colId xmlns:a16="http://schemas.microsoft.com/office/drawing/2014/main" val="2026036976"/>
                    </a:ext>
                  </a:extLst>
                </a:gridCol>
                <a:gridCol w="876689">
                  <a:extLst>
                    <a:ext uri="{9D8B030D-6E8A-4147-A177-3AD203B41FA5}">
                      <a16:colId xmlns:a16="http://schemas.microsoft.com/office/drawing/2014/main" val="2990344210"/>
                    </a:ext>
                  </a:extLst>
                </a:gridCol>
              </a:tblGrid>
              <a:tr h="628553">
                <a:tc>
                  <a:txBody>
                    <a:bodyPr/>
                    <a:lstStyle/>
                    <a:p>
                      <a:pPr algn="ctr" rtl="1"/>
                      <a:r>
                        <a:rPr lang="he-IL" sz="2400" b="0" dirty="0">
                          <a:solidFill>
                            <a:schemeClr val="tx1"/>
                          </a:solidFill>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39480024"/>
                  </a:ext>
                </a:extLst>
              </a:tr>
              <a:tr h="628553">
                <a:tc>
                  <a:txBody>
                    <a:bodyPr/>
                    <a:lstStyle/>
                    <a:p>
                      <a:pPr algn="ctr" rtl="1"/>
                      <a:r>
                        <a:rPr lang="he-IL" sz="2400" dirty="0">
                          <a:solidFill>
                            <a:schemeClr val="tx1"/>
                          </a:solidFill>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9572205"/>
                  </a:ext>
                </a:extLst>
              </a:tr>
              <a:tr h="628553">
                <a:tc>
                  <a:txBody>
                    <a:bodyPr/>
                    <a:lstStyle/>
                    <a:p>
                      <a:pPr algn="ctr" rtl="1"/>
                      <a:r>
                        <a:rPr lang="he-IL" sz="2400" dirty="0">
                          <a:solidFill>
                            <a:schemeClr val="tx1"/>
                          </a:solidFill>
                        </a:rPr>
                        <a:t>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83536418"/>
                  </a:ext>
                </a:extLst>
              </a:tr>
              <a:tr h="633923">
                <a:tc>
                  <a:txBody>
                    <a:bodyPr/>
                    <a:lstStyle/>
                    <a:p>
                      <a:pPr algn="ctr" rtl="1"/>
                      <a:r>
                        <a:rPr lang="he-IL" sz="2400" dirty="0">
                          <a:solidFill>
                            <a:schemeClr val="tx1"/>
                          </a:solidFill>
                        </a:rPr>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20596675"/>
                  </a:ext>
                </a:extLst>
              </a:tr>
              <a:tr h="633923">
                <a:tc>
                  <a:txBody>
                    <a:bodyPr/>
                    <a:lstStyle/>
                    <a:p>
                      <a:pPr algn="ctr" rtl="1"/>
                      <a:r>
                        <a:rPr lang="he-IL" sz="2400" dirty="0">
                          <a:solidFill>
                            <a:schemeClr val="tx1"/>
                          </a:solidFill>
                        </a:rPr>
                        <a:t>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67444988"/>
                  </a:ext>
                </a:extLst>
              </a:tr>
              <a:tr h="633923">
                <a:tc>
                  <a:txBody>
                    <a:bodyPr/>
                    <a:lstStyle/>
                    <a:p>
                      <a:pPr algn="ctr" rtl="1"/>
                      <a:r>
                        <a:rPr lang="he-IL" sz="2400" dirty="0">
                          <a:solidFill>
                            <a:schemeClr val="tx1"/>
                          </a:solidFill>
                        </a:rPr>
                        <a:t>60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5766148"/>
                  </a:ext>
                </a:extLst>
              </a:tr>
              <a:tr h="633923">
                <a:tc>
                  <a:txBody>
                    <a:bodyPr/>
                    <a:lstStyle/>
                    <a:p>
                      <a:pPr algn="ctr" rtl="1"/>
                      <a:r>
                        <a:rPr lang="he-IL" sz="2400" dirty="0">
                          <a:solidFill>
                            <a:schemeClr val="tx1"/>
                          </a:solidFill>
                        </a:rPr>
                        <a:t>70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51014225"/>
                  </a:ext>
                </a:extLst>
              </a:tr>
              <a:tr h="633923">
                <a:tc>
                  <a:txBody>
                    <a:bodyPr/>
                    <a:lstStyle/>
                    <a:p>
                      <a:pPr algn="ctr" rtl="1"/>
                      <a:r>
                        <a:rPr lang="he-IL" sz="2400" dirty="0">
                          <a:solidFill>
                            <a:schemeClr val="tx1"/>
                          </a:solidFill>
                        </a:rPr>
                        <a:t>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68922062"/>
                  </a:ext>
                </a:extLst>
              </a:tr>
              <a:tr h="633923">
                <a:tc>
                  <a:txBody>
                    <a:bodyPr/>
                    <a:lstStyle/>
                    <a:p>
                      <a:pPr algn="ctr" rtl="1"/>
                      <a:r>
                        <a:rPr lang="he-IL" sz="2400" dirty="0">
                          <a:solidFill>
                            <a:schemeClr val="tx1"/>
                          </a:solidFill>
                        </a:rPr>
                        <a:t>90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a:r>
                        <a:rPr lang="he-IL" sz="2400" dirty="0">
                          <a:solidFill>
                            <a:schemeClr val="tx1"/>
                          </a:solidFill>
                        </a:rPr>
                        <a:t>89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16181302"/>
                  </a:ext>
                </a:extLst>
              </a:tr>
              <a:tr h="633923">
                <a:tc>
                  <a:txBody>
                    <a:bodyPr/>
                    <a:lstStyle/>
                    <a:p>
                      <a:pPr algn="ctr" rtl="1"/>
                      <a:r>
                        <a:rPr lang="he-IL" sz="2400" dirty="0">
                          <a:solidFill>
                            <a:schemeClr val="tx1"/>
                          </a:solidFill>
                        </a:rPr>
                        <a:t>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0798824"/>
                  </a:ext>
                </a:extLst>
              </a:tr>
            </a:tbl>
          </a:graphicData>
        </a:graphic>
      </p:graphicFrame>
      <p:sp>
        <p:nvSpPr>
          <p:cNvPr id="34" name="מלבן 33">
            <a:extLst>
              <a:ext uri="{FF2B5EF4-FFF2-40B4-BE49-F238E27FC236}">
                <a16:creationId xmlns:a16="http://schemas.microsoft.com/office/drawing/2014/main" id="{01921D9E-9B74-8899-7F76-1E722858519B}"/>
              </a:ext>
            </a:extLst>
          </p:cNvPr>
          <p:cNvSpPr/>
          <p:nvPr/>
        </p:nvSpPr>
        <p:spPr>
          <a:xfrm>
            <a:off x="8256147" y="364678"/>
            <a:ext cx="649763" cy="6107241"/>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Tree>
    <p:extLst>
      <p:ext uri="{BB962C8B-B14F-4D97-AF65-F5344CB8AC3E}">
        <p14:creationId xmlns:p14="http://schemas.microsoft.com/office/powerpoint/2010/main" val="259680241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4"/>
                    </p:tgtEl>
                  </p:cond>
                </p:stCondLst>
                <p:endSync evt="end" delay="0">
                  <p:rtn val="all"/>
                </p:endSync>
                <p:childTnLst>
                  <p:par>
                    <p:cTn id="3" fill="hold">
                      <p:stCondLst>
                        <p:cond delay="0"/>
                      </p:stCondLst>
                      <p:childTnLst>
                        <p:par>
                          <p:cTn id="4" fill="hold">
                            <p:stCondLst>
                              <p:cond delay="0"/>
                            </p:stCondLst>
                            <p:childTnLst>
                              <p:par>
                                <p:cTn id="5" presetID="9" presetClass="emph" presetSubtype="0" grpId="0" nodeType="withEffect">
                                  <p:stCondLst>
                                    <p:cond delay="0"/>
                                  </p:stCondLst>
                                  <p:childTnLst>
                                    <p:set>
                                      <p:cBhvr>
                                        <p:cTn id="6" dur="indefinite"/>
                                        <p:tgtEl>
                                          <p:spTgt spid="34"/>
                                        </p:tgtEl>
                                        <p:attrNameLst>
                                          <p:attrName>style.opacity</p:attrName>
                                        </p:attrNameLst>
                                      </p:cBhvr>
                                      <p:to>
                                        <p:strVal val="0.25"/>
                                      </p:to>
                                    </p:set>
                                    <p:animEffect filter="image" prLst="opacity: 0.25">
                                      <p:cBhvr rctx="IE">
                                        <p:cTn id="7" dur="indefinite"/>
                                        <p:tgtEl>
                                          <p:spTgt spid="34"/>
                                        </p:tgtEl>
                                      </p:cBhvr>
                                    </p:animEffect>
                                  </p:childTnLst>
                                </p:cTn>
                              </p:par>
                            </p:childTnLst>
                          </p:cTn>
                        </p:par>
                      </p:childTnLst>
                    </p:cTn>
                  </p:par>
                </p:childTnLst>
              </p:cTn>
              <p:nextCondLst>
                <p:cond evt="onClick" delay="0">
                  <p:tgtEl>
                    <p:spTgt spid="34"/>
                  </p:tgtEl>
                </p:cond>
              </p:nextCondLst>
            </p:seq>
          </p:childTnLst>
        </p:cTn>
      </p:par>
    </p:tnLst>
    <p:bldLst>
      <p:bldP spid="3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D305EAC0-CC0E-49BF-B374-9E6F55CCCF64}"/>
              </a:ext>
            </a:extLst>
          </p:cNvPr>
          <p:cNvSpPr txBox="1"/>
          <p:nvPr/>
        </p:nvSpPr>
        <p:spPr>
          <a:xfrm>
            <a:off x="8921728" y="180033"/>
            <a:ext cx="3117204" cy="3108543"/>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עַל לוּחַ הַ־100 נִמְצָאִים זוּגוֹת שֶל חַיְכָנִים.</a:t>
            </a:r>
          </a:p>
          <a:p>
            <a:r>
              <a:rPr lang="he-IL" sz="2800" dirty="0">
                <a:latin typeface="Calibri" panose="020F0502020204030204" pitchFamily="34" charset="0"/>
                <a:cs typeface="Calibri" panose="020F0502020204030204" pitchFamily="34" charset="0"/>
              </a:rPr>
              <a:t>אֵיזֶה מִסְפָּר מִסְתַתֵר</a:t>
            </a:r>
          </a:p>
          <a:p>
            <a:r>
              <a:rPr lang="he-IL" sz="2800" dirty="0">
                <a:latin typeface="Calibri" panose="020F0502020204030204" pitchFamily="34" charset="0"/>
                <a:cs typeface="Calibri" panose="020F0502020204030204" pitchFamily="34" charset="0"/>
              </a:rPr>
              <a:t>מִתַחַת לְכָל חַיְכָן?</a:t>
            </a:r>
          </a:p>
          <a:p>
            <a:endParaRPr lang="he-IL" sz="2800" dirty="0">
              <a:latin typeface="Calibri" panose="020F0502020204030204" pitchFamily="34" charset="0"/>
              <a:cs typeface="Calibri" panose="020F0502020204030204" pitchFamily="34" charset="0"/>
            </a:endParaRPr>
          </a:p>
          <a:p>
            <a:endParaRPr lang="he-IL" sz="2800" dirty="0">
              <a:latin typeface="Calibri" panose="020F0502020204030204" pitchFamily="34" charset="0"/>
              <a:cs typeface="Calibri" panose="020F0502020204030204" pitchFamily="34" charset="0"/>
            </a:endParaRPr>
          </a:p>
          <a:p>
            <a:r>
              <a:rPr lang="he-IL" sz="2800" dirty="0">
                <a:latin typeface="Calibri" panose="020F0502020204030204" pitchFamily="34" charset="0"/>
                <a:cs typeface="Calibri" panose="020F0502020204030204" pitchFamily="34" charset="0"/>
              </a:rPr>
              <a:t>לַחֲצוּ כְּדֵי לִבְדֹק.</a:t>
            </a:r>
          </a:p>
        </p:txBody>
      </p:sp>
      <p:graphicFrame>
        <p:nvGraphicFramePr>
          <p:cNvPr id="4" name="טבלה 3">
            <a:extLst>
              <a:ext uri="{FF2B5EF4-FFF2-40B4-BE49-F238E27FC236}">
                <a16:creationId xmlns:a16="http://schemas.microsoft.com/office/drawing/2014/main" id="{1AEE468F-51AC-5FE4-5574-9C2C85AC398B}"/>
              </a:ext>
            </a:extLst>
          </p:cNvPr>
          <p:cNvGraphicFramePr>
            <a:graphicFrameLocks noGrp="1"/>
          </p:cNvGraphicFramePr>
          <p:nvPr>
            <p:extLst>
              <p:ext uri="{D42A27DB-BD31-4B8C-83A1-F6EECF244321}">
                <p14:modId xmlns:p14="http://schemas.microsoft.com/office/powerpoint/2010/main" val="1269450533"/>
              </p:ext>
            </p:extLst>
          </p:nvPr>
        </p:nvGraphicFramePr>
        <p:xfrm>
          <a:off x="215945" y="174171"/>
          <a:ext cx="8766890" cy="6455574"/>
        </p:xfrm>
        <a:graphic>
          <a:graphicData uri="http://schemas.openxmlformats.org/drawingml/2006/table">
            <a:tbl>
              <a:tblPr rtl="1" firstRow="1" bandRow="1">
                <a:tableStyleId>{5C22544A-7EE6-4342-B048-85BDC9FD1C3A}</a:tableStyleId>
              </a:tblPr>
              <a:tblGrid>
                <a:gridCol w="876689">
                  <a:extLst>
                    <a:ext uri="{9D8B030D-6E8A-4147-A177-3AD203B41FA5}">
                      <a16:colId xmlns:a16="http://schemas.microsoft.com/office/drawing/2014/main" val="746335834"/>
                    </a:ext>
                  </a:extLst>
                </a:gridCol>
                <a:gridCol w="876689">
                  <a:extLst>
                    <a:ext uri="{9D8B030D-6E8A-4147-A177-3AD203B41FA5}">
                      <a16:colId xmlns:a16="http://schemas.microsoft.com/office/drawing/2014/main" val="806308182"/>
                    </a:ext>
                  </a:extLst>
                </a:gridCol>
                <a:gridCol w="876689">
                  <a:extLst>
                    <a:ext uri="{9D8B030D-6E8A-4147-A177-3AD203B41FA5}">
                      <a16:colId xmlns:a16="http://schemas.microsoft.com/office/drawing/2014/main" val="3461787275"/>
                    </a:ext>
                  </a:extLst>
                </a:gridCol>
                <a:gridCol w="876689">
                  <a:extLst>
                    <a:ext uri="{9D8B030D-6E8A-4147-A177-3AD203B41FA5}">
                      <a16:colId xmlns:a16="http://schemas.microsoft.com/office/drawing/2014/main" val="1105989232"/>
                    </a:ext>
                  </a:extLst>
                </a:gridCol>
                <a:gridCol w="876689">
                  <a:extLst>
                    <a:ext uri="{9D8B030D-6E8A-4147-A177-3AD203B41FA5}">
                      <a16:colId xmlns:a16="http://schemas.microsoft.com/office/drawing/2014/main" val="1545224626"/>
                    </a:ext>
                  </a:extLst>
                </a:gridCol>
                <a:gridCol w="876689">
                  <a:extLst>
                    <a:ext uri="{9D8B030D-6E8A-4147-A177-3AD203B41FA5}">
                      <a16:colId xmlns:a16="http://schemas.microsoft.com/office/drawing/2014/main" val="2277712641"/>
                    </a:ext>
                  </a:extLst>
                </a:gridCol>
                <a:gridCol w="876689">
                  <a:extLst>
                    <a:ext uri="{9D8B030D-6E8A-4147-A177-3AD203B41FA5}">
                      <a16:colId xmlns:a16="http://schemas.microsoft.com/office/drawing/2014/main" val="3590116243"/>
                    </a:ext>
                  </a:extLst>
                </a:gridCol>
                <a:gridCol w="876689">
                  <a:extLst>
                    <a:ext uri="{9D8B030D-6E8A-4147-A177-3AD203B41FA5}">
                      <a16:colId xmlns:a16="http://schemas.microsoft.com/office/drawing/2014/main" val="1702031955"/>
                    </a:ext>
                  </a:extLst>
                </a:gridCol>
                <a:gridCol w="876689">
                  <a:extLst>
                    <a:ext uri="{9D8B030D-6E8A-4147-A177-3AD203B41FA5}">
                      <a16:colId xmlns:a16="http://schemas.microsoft.com/office/drawing/2014/main" val="2026036976"/>
                    </a:ext>
                  </a:extLst>
                </a:gridCol>
                <a:gridCol w="876689">
                  <a:extLst>
                    <a:ext uri="{9D8B030D-6E8A-4147-A177-3AD203B41FA5}">
                      <a16:colId xmlns:a16="http://schemas.microsoft.com/office/drawing/2014/main" val="2990344210"/>
                    </a:ext>
                  </a:extLst>
                </a:gridCol>
              </a:tblGrid>
              <a:tr h="761007">
                <a:tc>
                  <a:txBody>
                    <a:bodyPr/>
                    <a:lstStyle/>
                    <a:p>
                      <a:pPr algn="ctr" rtl="1"/>
                      <a:r>
                        <a:rPr lang="he-IL" sz="2400" b="0" dirty="0">
                          <a:solidFill>
                            <a:schemeClr val="tx1"/>
                          </a:solidFill>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39480024"/>
                  </a:ext>
                </a:extLst>
              </a:tr>
              <a:tr h="628553">
                <a:tc>
                  <a:txBody>
                    <a:bodyPr/>
                    <a:lstStyle/>
                    <a:p>
                      <a:pPr algn="ctr" rtl="1"/>
                      <a:r>
                        <a:rPr lang="he-IL" sz="2400" dirty="0">
                          <a:solidFill>
                            <a:schemeClr val="tx1"/>
                          </a:solidFill>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9572205"/>
                  </a:ext>
                </a:extLst>
              </a:tr>
              <a:tr h="628553">
                <a:tc>
                  <a:txBody>
                    <a:bodyPr/>
                    <a:lstStyle/>
                    <a:p>
                      <a:pPr algn="ctr" rtl="1"/>
                      <a:r>
                        <a:rPr lang="he-IL" sz="2400" dirty="0">
                          <a:solidFill>
                            <a:schemeClr val="tx1"/>
                          </a:solidFill>
                        </a:rPr>
                        <a:t>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83536418"/>
                  </a:ext>
                </a:extLst>
              </a:tr>
              <a:tr h="633923">
                <a:tc>
                  <a:txBody>
                    <a:bodyPr/>
                    <a:lstStyle/>
                    <a:p>
                      <a:pPr algn="ctr" rtl="1"/>
                      <a:r>
                        <a:rPr lang="he-IL" sz="2400" dirty="0">
                          <a:solidFill>
                            <a:schemeClr val="tx1"/>
                          </a:solidFill>
                        </a:rPr>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20596675"/>
                  </a:ext>
                </a:extLst>
              </a:tr>
              <a:tr h="633923">
                <a:tc>
                  <a:txBody>
                    <a:bodyPr/>
                    <a:lstStyle/>
                    <a:p>
                      <a:pPr algn="ctr" rtl="1"/>
                      <a:r>
                        <a:rPr lang="he-IL" sz="2400" dirty="0">
                          <a:solidFill>
                            <a:schemeClr val="tx1"/>
                          </a:solidFill>
                        </a:rPr>
                        <a:t>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67444988"/>
                  </a:ext>
                </a:extLst>
              </a:tr>
              <a:tr h="633923">
                <a:tc>
                  <a:txBody>
                    <a:bodyPr/>
                    <a:lstStyle/>
                    <a:p>
                      <a:pPr algn="ctr" rtl="1"/>
                      <a:r>
                        <a:rPr lang="he-IL" sz="2400" dirty="0">
                          <a:solidFill>
                            <a:schemeClr val="tx1"/>
                          </a:solidFill>
                        </a:rPr>
                        <a:t>60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5766148"/>
                  </a:ext>
                </a:extLst>
              </a:tr>
              <a:tr h="633923">
                <a:tc>
                  <a:txBody>
                    <a:bodyPr/>
                    <a:lstStyle/>
                    <a:p>
                      <a:pPr algn="ctr" rtl="1"/>
                      <a:r>
                        <a:rPr lang="he-IL" sz="2400" dirty="0">
                          <a:solidFill>
                            <a:schemeClr val="tx1"/>
                          </a:solidFill>
                        </a:rPr>
                        <a:t>70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51014225"/>
                  </a:ext>
                </a:extLst>
              </a:tr>
              <a:tr h="633923">
                <a:tc>
                  <a:txBody>
                    <a:bodyPr/>
                    <a:lstStyle/>
                    <a:p>
                      <a:pPr algn="ctr" rtl="1"/>
                      <a:r>
                        <a:rPr lang="he-IL" sz="2400" dirty="0">
                          <a:solidFill>
                            <a:schemeClr val="tx1"/>
                          </a:solidFill>
                        </a:rPr>
                        <a:t>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68922062"/>
                  </a:ext>
                </a:extLst>
              </a:tr>
              <a:tr h="633923">
                <a:tc>
                  <a:txBody>
                    <a:bodyPr/>
                    <a:lstStyle/>
                    <a:p>
                      <a:pPr algn="ctr" rtl="1"/>
                      <a:r>
                        <a:rPr lang="he-IL" sz="2400" dirty="0">
                          <a:solidFill>
                            <a:schemeClr val="tx1"/>
                          </a:solidFill>
                        </a:rPr>
                        <a:t>90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a:r>
                        <a:rPr lang="he-IL" sz="2400" dirty="0">
                          <a:solidFill>
                            <a:schemeClr val="tx1"/>
                          </a:solidFill>
                        </a:rPr>
                        <a:t>89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16181302"/>
                  </a:ext>
                </a:extLst>
              </a:tr>
              <a:tr h="633923">
                <a:tc>
                  <a:txBody>
                    <a:bodyPr/>
                    <a:lstStyle/>
                    <a:p>
                      <a:pPr algn="ctr" rtl="1"/>
                      <a:r>
                        <a:rPr lang="he-IL" sz="2400" dirty="0">
                          <a:solidFill>
                            <a:schemeClr val="tx1"/>
                          </a:solidFill>
                        </a:rPr>
                        <a:t>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0798824"/>
                  </a:ext>
                </a:extLst>
              </a:tr>
            </a:tbl>
          </a:graphicData>
        </a:graphic>
      </p:graphicFrame>
      <p:sp>
        <p:nvSpPr>
          <p:cNvPr id="8" name="פרצוף מחייך 7">
            <a:extLst>
              <a:ext uri="{FF2B5EF4-FFF2-40B4-BE49-F238E27FC236}">
                <a16:creationId xmlns:a16="http://schemas.microsoft.com/office/drawing/2014/main" id="{3343E3F3-9CEC-482C-87E9-96ABFA5F860A}"/>
              </a:ext>
            </a:extLst>
          </p:cNvPr>
          <p:cNvSpPr/>
          <p:nvPr/>
        </p:nvSpPr>
        <p:spPr>
          <a:xfrm>
            <a:off x="2168351" y="994595"/>
            <a:ext cx="520407" cy="543910"/>
          </a:xfrm>
          <a:prstGeom prst="smileyFace">
            <a:avLst/>
          </a:prstGeom>
          <a:solidFill>
            <a:schemeClr val="bg1"/>
          </a:solidFill>
          <a:ln w="28575">
            <a:solidFill>
              <a:srgbClr val="9DCECB"/>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5" name="פרצוף מחייך 4">
            <a:extLst>
              <a:ext uri="{FF2B5EF4-FFF2-40B4-BE49-F238E27FC236}">
                <a16:creationId xmlns:a16="http://schemas.microsoft.com/office/drawing/2014/main" id="{2588440F-180C-9055-B56E-015DDDA63A93}"/>
              </a:ext>
            </a:extLst>
          </p:cNvPr>
          <p:cNvSpPr/>
          <p:nvPr/>
        </p:nvSpPr>
        <p:spPr>
          <a:xfrm>
            <a:off x="3861905" y="994595"/>
            <a:ext cx="520407" cy="543910"/>
          </a:xfrm>
          <a:prstGeom prst="smileyFace">
            <a:avLst/>
          </a:prstGeom>
          <a:solidFill>
            <a:srgbClr val="8FAADC"/>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9" name="פרצוף מחייך 8">
            <a:extLst>
              <a:ext uri="{FF2B5EF4-FFF2-40B4-BE49-F238E27FC236}">
                <a16:creationId xmlns:a16="http://schemas.microsoft.com/office/drawing/2014/main" id="{2B166449-DCD2-FBC8-3FA2-F3562DF9EFA8}"/>
              </a:ext>
            </a:extLst>
          </p:cNvPr>
          <p:cNvSpPr/>
          <p:nvPr/>
        </p:nvSpPr>
        <p:spPr>
          <a:xfrm>
            <a:off x="8242237" y="6103192"/>
            <a:ext cx="520407" cy="543910"/>
          </a:xfrm>
          <a:prstGeom prst="smileyFace">
            <a:avLst/>
          </a:prstGeom>
          <a:solidFill>
            <a:schemeClr val="bg1"/>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10" name="פרצוף מחייך 9">
            <a:extLst>
              <a:ext uri="{FF2B5EF4-FFF2-40B4-BE49-F238E27FC236}">
                <a16:creationId xmlns:a16="http://schemas.microsoft.com/office/drawing/2014/main" id="{F7969E85-63A4-1D34-BEDE-513347A47826}"/>
              </a:ext>
            </a:extLst>
          </p:cNvPr>
          <p:cNvSpPr/>
          <p:nvPr/>
        </p:nvSpPr>
        <p:spPr>
          <a:xfrm>
            <a:off x="399219" y="4773607"/>
            <a:ext cx="520407" cy="543910"/>
          </a:xfrm>
          <a:prstGeom prst="smileyFace">
            <a:avLst/>
          </a:prstGeom>
          <a:solidFill>
            <a:schemeClr val="bg1"/>
          </a:solidFill>
          <a:ln w="28575">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24" name="פרצוף מחייך 23">
            <a:extLst>
              <a:ext uri="{FF2B5EF4-FFF2-40B4-BE49-F238E27FC236}">
                <a16:creationId xmlns:a16="http://schemas.microsoft.com/office/drawing/2014/main" id="{0F79C1DB-FD21-B074-A281-A97D66C62480}"/>
              </a:ext>
            </a:extLst>
          </p:cNvPr>
          <p:cNvSpPr/>
          <p:nvPr/>
        </p:nvSpPr>
        <p:spPr>
          <a:xfrm>
            <a:off x="399219" y="4120896"/>
            <a:ext cx="520407" cy="543910"/>
          </a:xfrm>
          <a:prstGeom prst="smileyFace">
            <a:avLst/>
          </a:prstGeom>
          <a:solidFill>
            <a:schemeClr val="bg1"/>
          </a:solidFill>
          <a:ln w="28575">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26" name="פרצוף מחייך 25">
            <a:extLst>
              <a:ext uri="{FF2B5EF4-FFF2-40B4-BE49-F238E27FC236}">
                <a16:creationId xmlns:a16="http://schemas.microsoft.com/office/drawing/2014/main" id="{404F5C81-689B-0819-D04D-6A6BC4E05E9B}"/>
              </a:ext>
            </a:extLst>
          </p:cNvPr>
          <p:cNvSpPr/>
          <p:nvPr/>
        </p:nvSpPr>
        <p:spPr>
          <a:xfrm>
            <a:off x="2168351" y="377143"/>
            <a:ext cx="520407" cy="543910"/>
          </a:xfrm>
          <a:prstGeom prst="smileyFace">
            <a:avLst/>
          </a:prstGeom>
          <a:solidFill>
            <a:schemeClr val="bg1"/>
          </a:solidFill>
          <a:ln w="28575">
            <a:solidFill>
              <a:srgbClr val="9DCECB"/>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27" name="פרצוף מחייך 26">
            <a:extLst>
              <a:ext uri="{FF2B5EF4-FFF2-40B4-BE49-F238E27FC236}">
                <a16:creationId xmlns:a16="http://schemas.microsoft.com/office/drawing/2014/main" id="{6C8FA644-D023-A6CA-36C0-E47C24098E81}"/>
              </a:ext>
            </a:extLst>
          </p:cNvPr>
          <p:cNvSpPr/>
          <p:nvPr/>
        </p:nvSpPr>
        <p:spPr>
          <a:xfrm>
            <a:off x="8242237" y="5415891"/>
            <a:ext cx="520407" cy="543910"/>
          </a:xfrm>
          <a:prstGeom prst="smileyFace">
            <a:avLst/>
          </a:prstGeom>
          <a:solidFill>
            <a:schemeClr val="bg1"/>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6" name="כפתור הוספת חייכנים א">
            <a:extLst>
              <a:ext uri="{FF2B5EF4-FFF2-40B4-BE49-F238E27FC236}">
                <a16:creationId xmlns:a16="http://schemas.microsoft.com/office/drawing/2014/main" id="{74AF8168-060E-5783-2092-0F2D8F12A1DF}"/>
              </a:ext>
            </a:extLst>
          </p:cNvPr>
          <p:cNvSpPr/>
          <p:nvPr/>
        </p:nvSpPr>
        <p:spPr>
          <a:xfrm>
            <a:off x="9317450" y="5214777"/>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6">
              <a:lumMod val="75000"/>
            </a:schemeClr>
          </a:solidFill>
          <a:ln w="57150" cap="rnd">
            <a:solidFill>
              <a:schemeClr val="accent6">
                <a:lumMod val="50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עוֹד חַיְכָנִים עַל הַלוּחַ.</a:t>
            </a:r>
            <a:endParaRPr lang="en-IL" sz="2800" dirty="0"/>
          </a:p>
        </p:txBody>
      </p:sp>
      <p:sp>
        <p:nvSpPr>
          <p:cNvPr id="7" name="פרצוף מחייך 6">
            <a:extLst>
              <a:ext uri="{FF2B5EF4-FFF2-40B4-BE49-F238E27FC236}">
                <a16:creationId xmlns:a16="http://schemas.microsoft.com/office/drawing/2014/main" id="{26DA1C89-9EC6-0745-805E-CC5F8E18FE8A}"/>
              </a:ext>
            </a:extLst>
          </p:cNvPr>
          <p:cNvSpPr/>
          <p:nvPr/>
        </p:nvSpPr>
        <p:spPr>
          <a:xfrm>
            <a:off x="6494117" y="2885090"/>
            <a:ext cx="520407" cy="543910"/>
          </a:xfrm>
          <a:prstGeom prst="smileyFace">
            <a:avLst/>
          </a:prstGeom>
          <a:solidFill>
            <a:schemeClr val="accent2"/>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12" name="פרצוף מחייך 11">
            <a:extLst>
              <a:ext uri="{FF2B5EF4-FFF2-40B4-BE49-F238E27FC236}">
                <a16:creationId xmlns:a16="http://schemas.microsoft.com/office/drawing/2014/main" id="{7BE7EEC9-BD40-6668-4365-5C7C4906949B}"/>
              </a:ext>
            </a:extLst>
          </p:cNvPr>
          <p:cNvSpPr/>
          <p:nvPr/>
        </p:nvSpPr>
        <p:spPr>
          <a:xfrm>
            <a:off x="6494117" y="2236799"/>
            <a:ext cx="520407" cy="543910"/>
          </a:xfrm>
          <a:prstGeom prst="smileyFace">
            <a:avLst/>
          </a:prstGeom>
          <a:solidFill>
            <a:schemeClr val="accent2"/>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13" name="פרצוף מחייך 12">
            <a:extLst>
              <a:ext uri="{FF2B5EF4-FFF2-40B4-BE49-F238E27FC236}">
                <a16:creationId xmlns:a16="http://schemas.microsoft.com/office/drawing/2014/main" id="{A6F50C7F-E18C-898B-C0FD-CFF6EE325038}"/>
              </a:ext>
            </a:extLst>
          </p:cNvPr>
          <p:cNvSpPr/>
          <p:nvPr/>
        </p:nvSpPr>
        <p:spPr>
          <a:xfrm>
            <a:off x="5653250" y="5452166"/>
            <a:ext cx="520407" cy="543910"/>
          </a:xfrm>
          <a:prstGeom prst="smileyFace">
            <a:avLst/>
          </a:prstGeom>
          <a:solidFill>
            <a:schemeClr val="bg2">
              <a:lumMod val="9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14" name="פרצוף מחייך 13">
            <a:extLst>
              <a:ext uri="{FF2B5EF4-FFF2-40B4-BE49-F238E27FC236}">
                <a16:creationId xmlns:a16="http://schemas.microsoft.com/office/drawing/2014/main" id="{CFFE4A32-1483-29CD-F622-38CFBE9DC91F}"/>
              </a:ext>
            </a:extLst>
          </p:cNvPr>
          <p:cNvSpPr/>
          <p:nvPr/>
        </p:nvSpPr>
        <p:spPr>
          <a:xfrm>
            <a:off x="3861904" y="1576460"/>
            <a:ext cx="520407" cy="543910"/>
          </a:xfrm>
          <a:prstGeom prst="smileyFace">
            <a:avLst/>
          </a:prstGeom>
          <a:solidFill>
            <a:srgbClr val="8FAADC"/>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15" name="פרצוף מחייך 14">
            <a:extLst>
              <a:ext uri="{FF2B5EF4-FFF2-40B4-BE49-F238E27FC236}">
                <a16:creationId xmlns:a16="http://schemas.microsoft.com/office/drawing/2014/main" id="{C390C8DB-8CFF-A90E-703C-78EE83E15054}"/>
              </a:ext>
            </a:extLst>
          </p:cNvPr>
          <p:cNvSpPr/>
          <p:nvPr/>
        </p:nvSpPr>
        <p:spPr>
          <a:xfrm>
            <a:off x="3826345" y="4816595"/>
            <a:ext cx="520407" cy="543910"/>
          </a:xfrm>
          <a:prstGeom prst="smileyFace">
            <a:avLst/>
          </a:prstGeom>
          <a:solidFill>
            <a:srgbClr val="F8C0D9"/>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16" name="פרצוף מחייך 15">
            <a:extLst>
              <a:ext uri="{FF2B5EF4-FFF2-40B4-BE49-F238E27FC236}">
                <a16:creationId xmlns:a16="http://schemas.microsoft.com/office/drawing/2014/main" id="{EE09EAF9-1F2D-FE93-B946-FB28F7CA10B6}"/>
              </a:ext>
            </a:extLst>
          </p:cNvPr>
          <p:cNvSpPr/>
          <p:nvPr/>
        </p:nvSpPr>
        <p:spPr>
          <a:xfrm>
            <a:off x="1273731" y="4745947"/>
            <a:ext cx="520407" cy="543910"/>
          </a:xfrm>
          <a:prstGeom prst="smileyFace">
            <a:avLst/>
          </a:prstGeom>
          <a:solidFill>
            <a:schemeClr val="accent4">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17" name="פרצוף מחייך 16">
            <a:extLst>
              <a:ext uri="{FF2B5EF4-FFF2-40B4-BE49-F238E27FC236}">
                <a16:creationId xmlns:a16="http://schemas.microsoft.com/office/drawing/2014/main" id="{398A2041-50B9-D134-9D99-F17F1D995EEA}"/>
              </a:ext>
            </a:extLst>
          </p:cNvPr>
          <p:cNvSpPr/>
          <p:nvPr/>
        </p:nvSpPr>
        <p:spPr>
          <a:xfrm>
            <a:off x="1273731" y="5415891"/>
            <a:ext cx="520407" cy="543910"/>
          </a:xfrm>
          <a:prstGeom prst="smileyFace">
            <a:avLst/>
          </a:prstGeom>
          <a:solidFill>
            <a:schemeClr val="accent4">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18" name="פרצוף מחייך 17">
            <a:extLst>
              <a:ext uri="{FF2B5EF4-FFF2-40B4-BE49-F238E27FC236}">
                <a16:creationId xmlns:a16="http://schemas.microsoft.com/office/drawing/2014/main" id="{10E503C1-1197-D64C-44A5-B9AA1AFB30C6}"/>
              </a:ext>
            </a:extLst>
          </p:cNvPr>
          <p:cNvSpPr/>
          <p:nvPr/>
        </p:nvSpPr>
        <p:spPr>
          <a:xfrm>
            <a:off x="3826345" y="4173767"/>
            <a:ext cx="520407" cy="543910"/>
          </a:xfrm>
          <a:prstGeom prst="smileyFace">
            <a:avLst/>
          </a:prstGeom>
          <a:solidFill>
            <a:srgbClr val="F8C0D9"/>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19" name="פרצוף מחייך 18">
            <a:extLst>
              <a:ext uri="{FF2B5EF4-FFF2-40B4-BE49-F238E27FC236}">
                <a16:creationId xmlns:a16="http://schemas.microsoft.com/office/drawing/2014/main" id="{E1644FFA-AEE3-7E63-4268-74F52A23000C}"/>
              </a:ext>
            </a:extLst>
          </p:cNvPr>
          <p:cNvSpPr/>
          <p:nvPr/>
        </p:nvSpPr>
        <p:spPr>
          <a:xfrm>
            <a:off x="5653250" y="4797096"/>
            <a:ext cx="520407" cy="543910"/>
          </a:xfrm>
          <a:prstGeom prst="smileyFace">
            <a:avLst/>
          </a:prstGeom>
          <a:solidFill>
            <a:schemeClr val="bg2">
              <a:lumMod val="9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20" name="פרצוף מחייך 19">
            <a:extLst>
              <a:ext uri="{FF2B5EF4-FFF2-40B4-BE49-F238E27FC236}">
                <a16:creationId xmlns:a16="http://schemas.microsoft.com/office/drawing/2014/main" id="{D8DE0931-4A0E-0157-6A70-1CE4C0844475}"/>
              </a:ext>
            </a:extLst>
          </p:cNvPr>
          <p:cNvSpPr/>
          <p:nvPr/>
        </p:nvSpPr>
        <p:spPr>
          <a:xfrm>
            <a:off x="4769471" y="2236799"/>
            <a:ext cx="520407" cy="543910"/>
          </a:xfrm>
          <a:prstGeom prst="smileyFace">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21" name="פרצוף מחייך 20">
            <a:extLst>
              <a:ext uri="{FF2B5EF4-FFF2-40B4-BE49-F238E27FC236}">
                <a16:creationId xmlns:a16="http://schemas.microsoft.com/office/drawing/2014/main" id="{43249594-A11A-0C91-3558-BB4EA0FDFED6}"/>
              </a:ext>
            </a:extLst>
          </p:cNvPr>
          <p:cNvSpPr/>
          <p:nvPr/>
        </p:nvSpPr>
        <p:spPr>
          <a:xfrm>
            <a:off x="4769471" y="2880097"/>
            <a:ext cx="520407" cy="543910"/>
          </a:xfrm>
          <a:prstGeom prst="smileyFace">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23" name="מלבן 22">
            <a:extLst>
              <a:ext uri="{FF2B5EF4-FFF2-40B4-BE49-F238E27FC236}">
                <a16:creationId xmlns:a16="http://schemas.microsoft.com/office/drawing/2014/main" id="{8D90C5C1-D189-19B5-8077-E7270F2879A0}"/>
              </a:ext>
            </a:extLst>
          </p:cNvPr>
          <p:cNvSpPr/>
          <p:nvPr/>
        </p:nvSpPr>
        <p:spPr>
          <a:xfrm>
            <a:off x="1953430" y="289268"/>
            <a:ext cx="864000" cy="636104"/>
          </a:xfrm>
          <a:prstGeom prst="rect">
            <a:avLst/>
          </a:prstGeom>
          <a:solidFill>
            <a:srgbClr val="9DCECB">
              <a:alpha val="3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 name="מלבן 27">
            <a:extLst>
              <a:ext uri="{FF2B5EF4-FFF2-40B4-BE49-F238E27FC236}">
                <a16:creationId xmlns:a16="http://schemas.microsoft.com/office/drawing/2014/main" id="{9AE3421D-2159-AEAE-05B0-79CD7CF29B91}"/>
              </a:ext>
            </a:extLst>
          </p:cNvPr>
          <p:cNvSpPr/>
          <p:nvPr/>
        </p:nvSpPr>
        <p:spPr>
          <a:xfrm>
            <a:off x="1978276" y="921053"/>
            <a:ext cx="864704" cy="636104"/>
          </a:xfrm>
          <a:prstGeom prst="rect">
            <a:avLst/>
          </a:prstGeom>
          <a:solidFill>
            <a:srgbClr val="9DCECB">
              <a:alpha val="3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 name="מלבן 28">
            <a:extLst>
              <a:ext uri="{FF2B5EF4-FFF2-40B4-BE49-F238E27FC236}">
                <a16:creationId xmlns:a16="http://schemas.microsoft.com/office/drawing/2014/main" id="{DF6121B1-4CCE-CB88-F907-6FE21A0CAB6C}"/>
              </a:ext>
            </a:extLst>
          </p:cNvPr>
          <p:cNvSpPr/>
          <p:nvPr/>
        </p:nvSpPr>
        <p:spPr>
          <a:xfrm>
            <a:off x="241495" y="4092616"/>
            <a:ext cx="864000" cy="636104"/>
          </a:xfrm>
          <a:prstGeom prst="rect">
            <a:avLst/>
          </a:prstGeom>
          <a:solidFill>
            <a:schemeClr val="accent6">
              <a:lumMod val="60000"/>
              <a:lumOff val="40000"/>
              <a:alpha val="3019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 name="מלבן 29">
            <a:extLst>
              <a:ext uri="{FF2B5EF4-FFF2-40B4-BE49-F238E27FC236}">
                <a16:creationId xmlns:a16="http://schemas.microsoft.com/office/drawing/2014/main" id="{EAF954FD-F240-311B-FC69-E019B2FC7973}"/>
              </a:ext>
            </a:extLst>
          </p:cNvPr>
          <p:cNvSpPr/>
          <p:nvPr/>
        </p:nvSpPr>
        <p:spPr>
          <a:xfrm>
            <a:off x="240791" y="4724401"/>
            <a:ext cx="864704" cy="636104"/>
          </a:xfrm>
          <a:prstGeom prst="rect">
            <a:avLst/>
          </a:prstGeom>
          <a:solidFill>
            <a:schemeClr val="accent6">
              <a:lumMod val="60000"/>
              <a:lumOff val="40000"/>
              <a:alpha val="3019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1" name="מלבן 30">
            <a:extLst>
              <a:ext uri="{FF2B5EF4-FFF2-40B4-BE49-F238E27FC236}">
                <a16:creationId xmlns:a16="http://schemas.microsoft.com/office/drawing/2014/main" id="{C6AEF5B2-68D7-78BE-FAFA-6587294EF2C7}"/>
              </a:ext>
            </a:extLst>
          </p:cNvPr>
          <p:cNvSpPr/>
          <p:nvPr/>
        </p:nvSpPr>
        <p:spPr>
          <a:xfrm>
            <a:off x="1053616" y="4730477"/>
            <a:ext cx="864000" cy="636104"/>
          </a:xfrm>
          <a:prstGeom prst="rect">
            <a:avLst/>
          </a:prstGeom>
          <a:solidFill>
            <a:schemeClr val="accent4">
              <a:lumMod val="40000"/>
              <a:lumOff val="60000"/>
              <a:alpha val="3019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2" name="מלבן 31">
            <a:extLst>
              <a:ext uri="{FF2B5EF4-FFF2-40B4-BE49-F238E27FC236}">
                <a16:creationId xmlns:a16="http://schemas.microsoft.com/office/drawing/2014/main" id="{84DF910A-E430-6D31-A84F-CE47C9BCF958}"/>
              </a:ext>
            </a:extLst>
          </p:cNvPr>
          <p:cNvSpPr/>
          <p:nvPr/>
        </p:nvSpPr>
        <p:spPr>
          <a:xfrm>
            <a:off x="1052912" y="5362262"/>
            <a:ext cx="864704" cy="636104"/>
          </a:xfrm>
          <a:prstGeom prst="rect">
            <a:avLst/>
          </a:prstGeom>
          <a:solidFill>
            <a:schemeClr val="accent4">
              <a:lumMod val="40000"/>
              <a:lumOff val="60000"/>
              <a:alpha val="3019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3" name="מלבן 32">
            <a:extLst>
              <a:ext uri="{FF2B5EF4-FFF2-40B4-BE49-F238E27FC236}">
                <a16:creationId xmlns:a16="http://schemas.microsoft.com/office/drawing/2014/main" id="{66D7FF5B-2252-A1A0-E22C-544A9D078805}"/>
              </a:ext>
            </a:extLst>
          </p:cNvPr>
          <p:cNvSpPr/>
          <p:nvPr/>
        </p:nvSpPr>
        <p:spPr>
          <a:xfrm>
            <a:off x="3725201" y="917308"/>
            <a:ext cx="864000" cy="636104"/>
          </a:xfrm>
          <a:prstGeom prst="rect">
            <a:avLst/>
          </a:prstGeom>
          <a:solidFill>
            <a:srgbClr val="8FAADC">
              <a:alpha val="3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4" name="מלבן 33">
            <a:extLst>
              <a:ext uri="{FF2B5EF4-FFF2-40B4-BE49-F238E27FC236}">
                <a16:creationId xmlns:a16="http://schemas.microsoft.com/office/drawing/2014/main" id="{682F7F71-6AB4-9929-6AD8-86A57DFCE106}"/>
              </a:ext>
            </a:extLst>
          </p:cNvPr>
          <p:cNvSpPr/>
          <p:nvPr/>
        </p:nvSpPr>
        <p:spPr>
          <a:xfrm>
            <a:off x="3750751" y="1530363"/>
            <a:ext cx="864704" cy="636104"/>
          </a:xfrm>
          <a:prstGeom prst="rect">
            <a:avLst/>
          </a:prstGeom>
          <a:solidFill>
            <a:srgbClr val="8FAADC">
              <a:alpha val="3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5" name="מלבן 34">
            <a:extLst>
              <a:ext uri="{FF2B5EF4-FFF2-40B4-BE49-F238E27FC236}">
                <a16:creationId xmlns:a16="http://schemas.microsoft.com/office/drawing/2014/main" id="{D708E971-2957-82DD-2D2F-401E67AFD3A1}"/>
              </a:ext>
            </a:extLst>
          </p:cNvPr>
          <p:cNvSpPr/>
          <p:nvPr/>
        </p:nvSpPr>
        <p:spPr>
          <a:xfrm>
            <a:off x="4635633" y="2206637"/>
            <a:ext cx="864000" cy="636104"/>
          </a:xfrm>
          <a:prstGeom prst="rect">
            <a:avLst/>
          </a:prstGeom>
          <a:solidFill>
            <a:srgbClr val="FF0000">
              <a:alpha val="3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6" name="מלבן 35">
            <a:extLst>
              <a:ext uri="{FF2B5EF4-FFF2-40B4-BE49-F238E27FC236}">
                <a16:creationId xmlns:a16="http://schemas.microsoft.com/office/drawing/2014/main" id="{63BB3011-F4C0-EF7E-EB17-73199B10CBBD}"/>
              </a:ext>
            </a:extLst>
          </p:cNvPr>
          <p:cNvSpPr/>
          <p:nvPr/>
        </p:nvSpPr>
        <p:spPr>
          <a:xfrm>
            <a:off x="4634929" y="2838422"/>
            <a:ext cx="864704" cy="636104"/>
          </a:xfrm>
          <a:prstGeom prst="rect">
            <a:avLst/>
          </a:prstGeom>
          <a:solidFill>
            <a:srgbClr val="FF0000">
              <a:alpha val="3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7" name="מלבן 36">
            <a:extLst>
              <a:ext uri="{FF2B5EF4-FFF2-40B4-BE49-F238E27FC236}">
                <a16:creationId xmlns:a16="http://schemas.microsoft.com/office/drawing/2014/main" id="{6EA3EFE9-C68A-EAD2-BAFC-B8CDB2479B8F}"/>
              </a:ext>
            </a:extLst>
          </p:cNvPr>
          <p:cNvSpPr/>
          <p:nvPr/>
        </p:nvSpPr>
        <p:spPr>
          <a:xfrm>
            <a:off x="3746893" y="4085892"/>
            <a:ext cx="864000" cy="636104"/>
          </a:xfrm>
          <a:prstGeom prst="rect">
            <a:avLst/>
          </a:prstGeom>
          <a:solidFill>
            <a:srgbClr val="F8C0D9">
              <a:alpha val="3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8" name="מלבן 37">
            <a:extLst>
              <a:ext uri="{FF2B5EF4-FFF2-40B4-BE49-F238E27FC236}">
                <a16:creationId xmlns:a16="http://schemas.microsoft.com/office/drawing/2014/main" id="{77106F9C-EB53-A601-9BCC-94E2561A4D70}"/>
              </a:ext>
            </a:extLst>
          </p:cNvPr>
          <p:cNvSpPr/>
          <p:nvPr/>
        </p:nvSpPr>
        <p:spPr>
          <a:xfrm>
            <a:off x="3746189" y="4717677"/>
            <a:ext cx="864704" cy="636104"/>
          </a:xfrm>
          <a:prstGeom prst="rect">
            <a:avLst/>
          </a:prstGeom>
          <a:solidFill>
            <a:srgbClr val="F8C0D9">
              <a:alpha val="3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9" name="מלבן 38">
            <a:extLst>
              <a:ext uri="{FF2B5EF4-FFF2-40B4-BE49-F238E27FC236}">
                <a16:creationId xmlns:a16="http://schemas.microsoft.com/office/drawing/2014/main" id="{8280035A-DB1D-43AC-DCCF-71417B0A2750}"/>
              </a:ext>
            </a:extLst>
          </p:cNvPr>
          <p:cNvSpPr/>
          <p:nvPr/>
        </p:nvSpPr>
        <p:spPr>
          <a:xfrm>
            <a:off x="5500337" y="4784106"/>
            <a:ext cx="864000" cy="636104"/>
          </a:xfrm>
          <a:prstGeom prst="rect">
            <a:avLst/>
          </a:prstGeom>
          <a:solidFill>
            <a:schemeClr val="bg2">
              <a:lumMod val="90000"/>
              <a:alpha val="3019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0" name="מלבן 39">
            <a:extLst>
              <a:ext uri="{FF2B5EF4-FFF2-40B4-BE49-F238E27FC236}">
                <a16:creationId xmlns:a16="http://schemas.microsoft.com/office/drawing/2014/main" id="{1203FED9-EA6E-BF68-0ABF-047FA637B3F8}"/>
              </a:ext>
            </a:extLst>
          </p:cNvPr>
          <p:cNvSpPr/>
          <p:nvPr/>
        </p:nvSpPr>
        <p:spPr>
          <a:xfrm>
            <a:off x="5499633" y="5415891"/>
            <a:ext cx="864704" cy="636104"/>
          </a:xfrm>
          <a:prstGeom prst="rect">
            <a:avLst/>
          </a:prstGeom>
          <a:solidFill>
            <a:schemeClr val="bg2">
              <a:lumMod val="90000"/>
              <a:alpha val="3019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 name="מלבן 2">
            <a:extLst>
              <a:ext uri="{FF2B5EF4-FFF2-40B4-BE49-F238E27FC236}">
                <a16:creationId xmlns:a16="http://schemas.microsoft.com/office/drawing/2014/main" id="{919EDA1D-E7D1-FC7D-7DB4-13EC865CD5FE}"/>
              </a:ext>
            </a:extLst>
          </p:cNvPr>
          <p:cNvSpPr/>
          <p:nvPr/>
        </p:nvSpPr>
        <p:spPr>
          <a:xfrm>
            <a:off x="8118835" y="5362510"/>
            <a:ext cx="864000" cy="636104"/>
          </a:xfrm>
          <a:prstGeom prst="rect">
            <a:avLst/>
          </a:prstGeom>
          <a:solidFill>
            <a:srgbClr val="7030A0">
              <a:alpha val="3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 name="מלבן 10">
            <a:extLst>
              <a:ext uri="{FF2B5EF4-FFF2-40B4-BE49-F238E27FC236}">
                <a16:creationId xmlns:a16="http://schemas.microsoft.com/office/drawing/2014/main" id="{3C4DBB11-09E3-BE5B-D4B1-63AB783098FB}"/>
              </a:ext>
            </a:extLst>
          </p:cNvPr>
          <p:cNvSpPr/>
          <p:nvPr/>
        </p:nvSpPr>
        <p:spPr>
          <a:xfrm>
            <a:off x="8118131" y="5994295"/>
            <a:ext cx="864704" cy="636104"/>
          </a:xfrm>
          <a:prstGeom prst="rect">
            <a:avLst/>
          </a:prstGeom>
          <a:solidFill>
            <a:srgbClr val="7030A0">
              <a:alpha val="3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 name="מלבן 21">
            <a:extLst>
              <a:ext uri="{FF2B5EF4-FFF2-40B4-BE49-F238E27FC236}">
                <a16:creationId xmlns:a16="http://schemas.microsoft.com/office/drawing/2014/main" id="{A7A952B2-4242-2F6D-366C-7CA5F6600809}"/>
              </a:ext>
            </a:extLst>
          </p:cNvPr>
          <p:cNvSpPr/>
          <p:nvPr/>
        </p:nvSpPr>
        <p:spPr>
          <a:xfrm>
            <a:off x="6352421" y="2166467"/>
            <a:ext cx="864000" cy="636104"/>
          </a:xfrm>
          <a:prstGeom prst="rect">
            <a:avLst/>
          </a:prstGeom>
          <a:solidFill>
            <a:schemeClr val="accent2">
              <a:alpha val="3019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 name="מלבן 24">
            <a:extLst>
              <a:ext uri="{FF2B5EF4-FFF2-40B4-BE49-F238E27FC236}">
                <a16:creationId xmlns:a16="http://schemas.microsoft.com/office/drawing/2014/main" id="{8E0A834A-95A0-AD17-A78C-F90D62D3168E}"/>
              </a:ext>
            </a:extLst>
          </p:cNvPr>
          <p:cNvSpPr/>
          <p:nvPr/>
        </p:nvSpPr>
        <p:spPr>
          <a:xfrm>
            <a:off x="6351717" y="2798252"/>
            <a:ext cx="864704" cy="636104"/>
          </a:xfrm>
          <a:prstGeom prst="rect">
            <a:avLst/>
          </a:prstGeom>
          <a:solidFill>
            <a:schemeClr val="accent2">
              <a:alpha val="3019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1" name="תיבת טקסט 40">
            <a:extLst>
              <a:ext uri="{FF2B5EF4-FFF2-40B4-BE49-F238E27FC236}">
                <a16:creationId xmlns:a16="http://schemas.microsoft.com/office/drawing/2014/main" id="{0307F236-4149-DD07-339A-64E56A68AF29}"/>
              </a:ext>
            </a:extLst>
          </p:cNvPr>
          <p:cNvSpPr txBox="1"/>
          <p:nvPr/>
        </p:nvSpPr>
        <p:spPr>
          <a:xfrm>
            <a:off x="8880475" y="203343"/>
            <a:ext cx="3117204" cy="1815882"/>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הִתְבּוֹנְנוּ בְּזוּגוֹת הַמִסְפָּרִים שֶמְצָאתֶם.</a:t>
            </a:r>
          </a:p>
          <a:p>
            <a:r>
              <a:rPr lang="he-IL" sz="2800" dirty="0">
                <a:latin typeface="Calibri" panose="020F0502020204030204" pitchFamily="34" charset="0"/>
                <a:cs typeface="Calibri" panose="020F0502020204030204" pitchFamily="34" charset="0"/>
              </a:rPr>
              <a:t>בְּכַמָה גָדוֹל כָּל מִסְפָּר מֵהַמִסְפָּר שֶמֵעָלָיו?</a:t>
            </a:r>
          </a:p>
        </p:txBody>
      </p:sp>
      <p:sp>
        <p:nvSpPr>
          <p:cNvPr id="42" name="כפתור הוספת חייכנים א">
            <a:extLst>
              <a:ext uri="{FF2B5EF4-FFF2-40B4-BE49-F238E27FC236}">
                <a16:creationId xmlns:a16="http://schemas.microsoft.com/office/drawing/2014/main" id="{78F8815F-9E6A-E5CB-6B5E-0F0323114937}"/>
              </a:ext>
            </a:extLst>
          </p:cNvPr>
          <p:cNvSpPr/>
          <p:nvPr/>
        </p:nvSpPr>
        <p:spPr>
          <a:xfrm>
            <a:off x="9317449" y="5214776"/>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6">
              <a:lumMod val="75000"/>
            </a:schemeClr>
          </a:solidFill>
          <a:ln w="57150" cap="rnd">
            <a:solidFill>
              <a:schemeClr val="accent6">
                <a:lumMod val="50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הַתְשוּבָה.</a:t>
            </a:r>
            <a:endParaRPr lang="en-IL" sz="2800" dirty="0"/>
          </a:p>
        </p:txBody>
      </p:sp>
      <p:sp>
        <p:nvSpPr>
          <p:cNvPr id="43" name="תיבת טקסט 42">
            <a:extLst>
              <a:ext uri="{FF2B5EF4-FFF2-40B4-BE49-F238E27FC236}">
                <a16:creationId xmlns:a16="http://schemas.microsoft.com/office/drawing/2014/main" id="{C2C915ED-DFD7-BFEC-F592-11A40784D8BE}"/>
              </a:ext>
            </a:extLst>
          </p:cNvPr>
          <p:cNvSpPr txBox="1"/>
          <p:nvPr/>
        </p:nvSpPr>
        <p:spPr>
          <a:xfrm>
            <a:off x="8931655" y="1068631"/>
            <a:ext cx="3117204" cy="353943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כָּל מִסְפָּר גָדוֹל מֵהַמִסְפָּר שֶמֵעָלָיו בְּ־10.</a:t>
            </a:r>
          </a:p>
          <a:p>
            <a:endParaRPr lang="he-IL" sz="2800" dirty="0">
              <a:latin typeface="Calibri" panose="020F0502020204030204" pitchFamily="34" charset="0"/>
              <a:cs typeface="Calibri" panose="020F0502020204030204" pitchFamily="34" charset="0"/>
            </a:endParaRPr>
          </a:p>
          <a:p>
            <a:r>
              <a:rPr lang="he-IL" sz="2800" dirty="0">
                <a:latin typeface="Calibri" panose="020F0502020204030204" pitchFamily="34" charset="0"/>
                <a:cs typeface="Calibri" panose="020F0502020204030204" pitchFamily="34" charset="0"/>
              </a:rPr>
              <a:t>מִצְאוּ זוּגוֹת נוֹסָפִים </a:t>
            </a:r>
            <a:br>
              <a:rPr lang="he-IL" sz="2800" dirty="0">
                <a:latin typeface="Calibri" panose="020F0502020204030204" pitchFamily="34" charset="0"/>
                <a:cs typeface="Calibri" panose="020F0502020204030204" pitchFamily="34" charset="0"/>
              </a:rPr>
            </a:br>
            <a:r>
              <a:rPr lang="he-IL" sz="2800" dirty="0">
                <a:latin typeface="Calibri" panose="020F0502020204030204" pitchFamily="34" charset="0"/>
                <a:cs typeface="Calibri" panose="020F0502020204030204" pitchFamily="34" charset="0"/>
              </a:rPr>
              <a:t>שֶל מִסְפָּרִים שֶאֶחָד מֵהֶם גָדוֹל מֵהַשֵנִי בְּ־10.</a:t>
            </a:r>
          </a:p>
        </p:txBody>
      </p:sp>
    </p:spTree>
    <p:extLst>
      <p:ext uri="{BB962C8B-B14F-4D97-AF65-F5344CB8AC3E}">
        <p14:creationId xmlns:p14="http://schemas.microsoft.com/office/powerpoint/2010/main" val="1140958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41"/>
                                        </p:tgtEl>
                                        <p:attrNameLst>
                                          <p:attrName>style.visibility</p:attrName>
                                        </p:attrNameLst>
                                      </p:cBhvr>
                                      <p:to>
                                        <p:strVal val="hidden"/>
                                      </p:to>
                                    </p:set>
                                  </p:childTnLst>
                                </p:cTn>
                              </p:par>
                              <p:par>
                                <p:cTn id="7" presetID="1" presetClass="exit" presetSubtype="0" fill="hold" grpId="2" nodeType="withEffect">
                                  <p:stCondLst>
                                    <p:cond delay="0"/>
                                  </p:stCondLst>
                                  <p:childTnLst>
                                    <p:set>
                                      <p:cBhvr>
                                        <p:cTn id="8"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8"/>
                    </p:tgtEl>
                  </p:cond>
                </p:stCondLst>
                <p:endSync evt="end" delay="0">
                  <p:rtn val="all"/>
                </p:endSync>
                <p:childTnLst>
                  <p:par>
                    <p:cTn id="10" fill="hold">
                      <p:stCondLst>
                        <p:cond delay="0"/>
                      </p:stCondLst>
                      <p:childTnLst>
                        <p:par>
                          <p:cTn id="11" fill="hold">
                            <p:stCondLst>
                              <p:cond delay="0"/>
                            </p:stCondLst>
                            <p:childTnLst>
                              <p:par>
                                <p:cTn id="12" presetID="31" presetClass="exit" presetSubtype="0" fill="hold" grpId="0" nodeType="withEffect">
                                  <p:stCondLst>
                                    <p:cond delay="0"/>
                                  </p:stCondLst>
                                  <p:childTnLst>
                                    <p:anim calcmode="lin" valueType="num">
                                      <p:cBhvr>
                                        <p:cTn id="13" dur="1000"/>
                                        <p:tgtEl>
                                          <p:spTgt spid="8"/>
                                        </p:tgtEl>
                                        <p:attrNameLst>
                                          <p:attrName>ppt_w</p:attrName>
                                        </p:attrNameLst>
                                      </p:cBhvr>
                                      <p:tavLst>
                                        <p:tav tm="0">
                                          <p:val>
                                            <p:strVal val="ppt_w"/>
                                          </p:val>
                                        </p:tav>
                                        <p:tav tm="100000">
                                          <p:val>
                                            <p:fltVal val="0"/>
                                          </p:val>
                                        </p:tav>
                                      </p:tavLst>
                                    </p:anim>
                                    <p:anim calcmode="lin" valueType="num">
                                      <p:cBhvr>
                                        <p:cTn id="14" dur="1000"/>
                                        <p:tgtEl>
                                          <p:spTgt spid="8"/>
                                        </p:tgtEl>
                                        <p:attrNameLst>
                                          <p:attrName>ppt_h</p:attrName>
                                        </p:attrNameLst>
                                      </p:cBhvr>
                                      <p:tavLst>
                                        <p:tav tm="0">
                                          <p:val>
                                            <p:strVal val="ppt_h"/>
                                          </p:val>
                                        </p:tav>
                                        <p:tav tm="100000">
                                          <p:val>
                                            <p:fltVal val="0"/>
                                          </p:val>
                                        </p:tav>
                                      </p:tavLst>
                                    </p:anim>
                                    <p:anim calcmode="lin" valueType="num">
                                      <p:cBhvr>
                                        <p:cTn id="15" dur="1000"/>
                                        <p:tgtEl>
                                          <p:spTgt spid="8"/>
                                        </p:tgtEl>
                                        <p:attrNameLst>
                                          <p:attrName>style.rotation</p:attrName>
                                        </p:attrNameLst>
                                      </p:cBhvr>
                                      <p:tavLst>
                                        <p:tav tm="0">
                                          <p:val>
                                            <p:fltVal val="0"/>
                                          </p:val>
                                        </p:tav>
                                        <p:tav tm="100000">
                                          <p:val>
                                            <p:fltVal val="90"/>
                                          </p:val>
                                        </p:tav>
                                      </p:tavLst>
                                    </p:anim>
                                    <p:animEffect transition="out" filter="fade">
                                      <p:cBhvr>
                                        <p:cTn id="16" dur="1000"/>
                                        <p:tgtEl>
                                          <p:spTgt spid="8"/>
                                        </p:tgtEl>
                                      </p:cBhvr>
                                    </p:animEffect>
                                    <p:set>
                                      <p:cBhvr>
                                        <p:cTn id="17" dur="1" fill="hold">
                                          <p:stCondLst>
                                            <p:cond delay="999"/>
                                          </p:stCondLst>
                                        </p:cTn>
                                        <p:tgtEl>
                                          <p:spTgt spid="8"/>
                                        </p:tgtEl>
                                        <p:attrNameLst>
                                          <p:attrName>style.visibility</p:attrName>
                                        </p:attrNameLst>
                                      </p:cBhvr>
                                      <p:to>
                                        <p:strVal val="hidden"/>
                                      </p:to>
                                    </p:set>
                                  </p:childTnLst>
                                </p:cTn>
                              </p:par>
                              <p:par>
                                <p:cTn id="18" presetID="1" presetClass="entr" presetSubtype="0" fill="hold" grpId="0" nodeType="withEffect">
                                  <p:stCondLst>
                                    <p:cond delay="0"/>
                                  </p:stCondLst>
                                  <p:childTnLst>
                                    <p:set>
                                      <p:cBhvr>
                                        <p:cTn id="19" dur="1" fill="hold">
                                          <p:stCondLst>
                                            <p:cond delay="0"/>
                                          </p:stCondLst>
                                        </p:cTn>
                                        <p:tgtEl>
                                          <p:spTgt spid="28"/>
                                        </p:tgtEl>
                                        <p:attrNameLst>
                                          <p:attrName>style.visibility</p:attrName>
                                        </p:attrNameLst>
                                      </p:cBhvr>
                                      <p:to>
                                        <p:strVal val="visible"/>
                                      </p:to>
                                    </p:set>
                                  </p:childTnLst>
                                </p:cTn>
                              </p:par>
                            </p:childTnLst>
                          </p:cTn>
                        </p:par>
                      </p:childTnLst>
                    </p:cTn>
                  </p:par>
                </p:childTnLst>
              </p:cTn>
              <p:nextCondLst>
                <p:cond evt="onClick" delay="0">
                  <p:tgtEl>
                    <p:spTgt spid="8"/>
                  </p:tgtEl>
                </p:cond>
              </p:nextCondLst>
            </p:seq>
            <p:seq concurrent="1" nextAc="seek">
              <p:cTn id="20" restart="whenNotActive" fill="hold" evtFilter="cancelBubble" nodeType="interactiveSeq">
                <p:stCondLst>
                  <p:cond evt="onClick" delay="0">
                    <p:tgtEl>
                      <p:spTgt spid="5"/>
                    </p:tgtEl>
                  </p:cond>
                </p:stCondLst>
                <p:endSync evt="end" delay="0">
                  <p:rtn val="all"/>
                </p:endSync>
                <p:childTnLst>
                  <p:par>
                    <p:cTn id="21" fill="hold">
                      <p:stCondLst>
                        <p:cond delay="0"/>
                      </p:stCondLst>
                      <p:childTnLst>
                        <p:par>
                          <p:cTn id="22" fill="hold">
                            <p:stCondLst>
                              <p:cond delay="0"/>
                            </p:stCondLst>
                            <p:childTnLst>
                              <p:par>
                                <p:cTn id="23" presetID="31" presetClass="exit" presetSubtype="0" fill="hold" grpId="0" nodeType="withEffect">
                                  <p:stCondLst>
                                    <p:cond delay="0"/>
                                  </p:stCondLst>
                                  <p:childTnLst>
                                    <p:anim calcmode="lin" valueType="num">
                                      <p:cBhvr>
                                        <p:cTn id="24" dur="1000"/>
                                        <p:tgtEl>
                                          <p:spTgt spid="5"/>
                                        </p:tgtEl>
                                        <p:attrNameLst>
                                          <p:attrName>ppt_w</p:attrName>
                                        </p:attrNameLst>
                                      </p:cBhvr>
                                      <p:tavLst>
                                        <p:tav tm="0">
                                          <p:val>
                                            <p:strVal val="ppt_w"/>
                                          </p:val>
                                        </p:tav>
                                        <p:tav tm="100000">
                                          <p:val>
                                            <p:fltVal val="0"/>
                                          </p:val>
                                        </p:tav>
                                      </p:tavLst>
                                    </p:anim>
                                    <p:anim calcmode="lin" valueType="num">
                                      <p:cBhvr>
                                        <p:cTn id="25" dur="1000"/>
                                        <p:tgtEl>
                                          <p:spTgt spid="5"/>
                                        </p:tgtEl>
                                        <p:attrNameLst>
                                          <p:attrName>ppt_h</p:attrName>
                                        </p:attrNameLst>
                                      </p:cBhvr>
                                      <p:tavLst>
                                        <p:tav tm="0">
                                          <p:val>
                                            <p:strVal val="ppt_h"/>
                                          </p:val>
                                        </p:tav>
                                        <p:tav tm="100000">
                                          <p:val>
                                            <p:fltVal val="0"/>
                                          </p:val>
                                        </p:tav>
                                      </p:tavLst>
                                    </p:anim>
                                    <p:anim calcmode="lin" valueType="num">
                                      <p:cBhvr>
                                        <p:cTn id="26" dur="1000"/>
                                        <p:tgtEl>
                                          <p:spTgt spid="5"/>
                                        </p:tgtEl>
                                        <p:attrNameLst>
                                          <p:attrName>style.rotation</p:attrName>
                                        </p:attrNameLst>
                                      </p:cBhvr>
                                      <p:tavLst>
                                        <p:tav tm="0">
                                          <p:val>
                                            <p:fltVal val="0"/>
                                          </p:val>
                                        </p:tav>
                                        <p:tav tm="100000">
                                          <p:val>
                                            <p:fltVal val="90"/>
                                          </p:val>
                                        </p:tav>
                                      </p:tavLst>
                                    </p:anim>
                                    <p:animEffect transition="out" filter="fade">
                                      <p:cBhvr>
                                        <p:cTn id="27" dur="1000"/>
                                        <p:tgtEl>
                                          <p:spTgt spid="5"/>
                                        </p:tgtEl>
                                      </p:cBhvr>
                                    </p:animEffect>
                                    <p:set>
                                      <p:cBhvr>
                                        <p:cTn id="28" dur="1" fill="hold">
                                          <p:stCondLst>
                                            <p:cond delay="999"/>
                                          </p:stCondLst>
                                        </p:cTn>
                                        <p:tgtEl>
                                          <p:spTgt spid="5"/>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childTnLst>
                          </p:cTn>
                        </p:par>
                      </p:childTnLst>
                    </p:cTn>
                  </p:par>
                </p:childTnLst>
              </p:cTn>
              <p:nextCondLst>
                <p:cond evt="onClick" delay="0">
                  <p:tgtEl>
                    <p:spTgt spid="5"/>
                  </p:tgtEl>
                </p:cond>
              </p:nextCondLst>
            </p:seq>
            <p:seq concurrent="1" nextAc="seek">
              <p:cTn id="31" restart="whenNotActive" fill="hold" evtFilter="cancelBubble" nodeType="interactiveSeq">
                <p:stCondLst>
                  <p:cond evt="onClick" delay="0">
                    <p:tgtEl>
                      <p:spTgt spid="9"/>
                    </p:tgtEl>
                  </p:cond>
                </p:stCondLst>
                <p:endSync evt="end" delay="0">
                  <p:rtn val="all"/>
                </p:endSync>
                <p:childTnLst>
                  <p:par>
                    <p:cTn id="32" fill="hold">
                      <p:stCondLst>
                        <p:cond delay="0"/>
                      </p:stCondLst>
                      <p:childTnLst>
                        <p:par>
                          <p:cTn id="33" fill="hold">
                            <p:stCondLst>
                              <p:cond delay="0"/>
                            </p:stCondLst>
                            <p:childTnLst>
                              <p:par>
                                <p:cTn id="34" presetID="31" presetClass="exit" presetSubtype="0" fill="hold" grpId="0" nodeType="withEffect">
                                  <p:stCondLst>
                                    <p:cond delay="0"/>
                                  </p:stCondLst>
                                  <p:childTnLst>
                                    <p:anim calcmode="lin" valueType="num">
                                      <p:cBhvr>
                                        <p:cTn id="35" dur="1000"/>
                                        <p:tgtEl>
                                          <p:spTgt spid="9"/>
                                        </p:tgtEl>
                                        <p:attrNameLst>
                                          <p:attrName>ppt_w</p:attrName>
                                        </p:attrNameLst>
                                      </p:cBhvr>
                                      <p:tavLst>
                                        <p:tav tm="0">
                                          <p:val>
                                            <p:strVal val="ppt_w"/>
                                          </p:val>
                                        </p:tav>
                                        <p:tav tm="100000">
                                          <p:val>
                                            <p:fltVal val="0"/>
                                          </p:val>
                                        </p:tav>
                                      </p:tavLst>
                                    </p:anim>
                                    <p:anim calcmode="lin" valueType="num">
                                      <p:cBhvr>
                                        <p:cTn id="36" dur="1000"/>
                                        <p:tgtEl>
                                          <p:spTgt spid="9"/>
                                        </p:tgtEl>
                                        <p:attrNameLst>
                                          <p:attrName>ppt_h</p:attrName>
                                        </p:attrNameLst>
                                      </p:cBhvr>
                                      <p:tavLst>
                                        <p:tav tm="0">
                                          <p:val>
                                            <p:strVal val="ppt_h"/>
                                          </p:val>
                                        </p:tav>
                                        <p:tav tm="100000">
                                          <p:val>
                                            <p:fltVal val="0"/>
                                          </p:val>
                                        </p:tav>
                                      </p:tavLst>
                                    </p:anim>
                                    <p:anim calcmode="lin" valueType="num">
                                      <p:cBhvr>
                                        <p:cTn id="37" dur="1000"/>
                                        <p:tgtEl>
                                          <p:spTgt spid="9"/>
                                        </p:tgtEl>
                                        <p:attrNameLst>
                                          <p:attrName>style.rotation</p:attrName>
                                        </p:attrNameLst>
                                      </p:cBhvr>
                                      <p:tavLst>
                                        <p:tav tm="0">
                                          <p:val>
                                            <p:fltVal val="0"/>
                                          </p:val>
                                        </p:tav>
                                        <p:tav tm="100000">
                                          <p:val>
                                            <p:fltVal val="90"/>
                                          </p:val>
                                        </p:tav>
                                      </p:tavLst>
                                    </p:anim>
                                    <p:animEffect transition="out" filter="fade">
                                      <p:cBhvr>
                                        <p:cTn id="38" dur="1000"/>
                                        <p:tgtEl>
                                          <p:spTgt spid="9"/>
                                        </p:tgtEl>
                                      </p:cBhvr>
                                    </p:animEffect>
                                    <p:set>
                                      <p:cBhvr>
                                        <p:cTn id="39" dur="1" fill="hold">
                                          <p:stCondLst>
                                            <p:cond delay="999"/>
                                          </p:stCondLst>
                                        </p:cTn>
                                        <p:tgtEl>
                                          <p:spTgt spid="9"/>
                                        </p:tgtEl>
                                        <p:attrNameLst>
                                          <p:attrName>style.visibility</p:attrName>
                                        </p:attrNameLst>
                                      </p:cBhvr>
                                      <p:to>
                                        <p:strVal val="hidden"/>
                                      </p:to>
                                    </p:set>
                                  </p:childTnLst>
                                </p:cTn>
                              </p:par>
                              <p:par>
                                <p:cTn id="40" presetID="1"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childTnLst>
                                </p:cTn>
                              </p:par>
                            </p:childTnLst>
                          </p:cTn>
                        </p:par>
                      </p:childTnLst>
                    </p:cTn>
                  </p:par>
                </p:childTnLst>
              </p:cTn>
              <p:nextCondLst>
                <p:cond evt="onClick" delay="0">
                  <p:tgtEl>
                    <p:spTgt spid="9"/>
                  </p:tgtEl>
                </p:cond>
              </p:nextCondLst>
            </p:seq>
            <p:seq concurrent="1" nextAc="seek">
              <p:cTn id="42" restart="whenNotActive" fill="hold" evtFilter="cancelBubble" nodeType="interactiveSeq">
                <p:stCondLst>
                  <p:cond evt="onClick" delay="0">
                    <p:tgtEl>
                      <p:spTgt spid="10"/>
                    </p:tgtEl>
                  </p:cond>
                </p:stCondLst>
                <p:endSync evt="end" delay="0">
                  <p:rtn val="all"/>
                </p:endSync>
                <p:childTnLst>
                  <p:par>
                    <p:cTn id="43" fill="hold">
                      <p:stCondLst>
                        <p:cond delay="0"/>
                      </p:stCondLst>
                      <p:childTnLst>
                        <p:par>
                          <p:cTn id="44" fill="hold">
                            <p:stCondLst>
                              <p:cond delay="0"/>
                            </p:stCondLst>
                            <p:childTnLst>
                              <p:par>
                                <p:cTn id="45" presetID="31" presetClass="exit" presetSubtype="0" fill="hold" grpId="0" nodeType="withEffect">
                                  <p:stCondLst>
                                    <p:cond delay="0"/>
                                  </p:stCondLst>
                                  <p:childTnLst>
                                    <p:anim calcmode="lin" valueType="num">
                                      <p:cBhvr>
                                        <p:cTn id="46" dur="1000"/>
                                        <p:tgtEl>
                                          <p:spTgt spid="10"/>
                                        </p:tgtEl>
                                        <p:attrNameLst>
                                          <p:attrName>ppt_w</p:attrName>
                                        </p:attrNameLst>
                                      </p:cBhvr>
                                      <p:tavLst>
                                        <p:tav tm="0">
                                          <p:val>
                                            <p:strVal val="ppt_w"/>
                                          </p:val>
                                        </p:tav>
                                        <p:tav tm="100000">
                                          <p:val>
                                            <p:fltVal val="0"/>
                                          </p:val>
                                        </p:tav>
                                      </p:tavLst>
                                    </p:anim>
                                    <p:anim calcmode="lin" valueType="num">
                                      <p:cBhvr>
                                        <p:cTn id="47" dur="1000"/>
                                        <p:tgtEl>
                                          <p:spTgt spid="10"/>
                                        </p:tgtEl>
                                        <p:attrNameLst>
                                          <p:attrName>ppt_h</p:attrName>
                                        </p:attrNameLst>
                                      </p:cBhvr>
                                      <p:tavLst>
                                        <p:tav tm="0">
                                          <p:val>
                                            <p:strVal val="ppt_h"/>
                                          </p:val>
                                        </p:tav>
                                        <p:tav tm="100000">
                                          <p:val>
                                            <p:fltVal val="0"/>
                                          </p:val>
                                        </p:tav>
                                      </p:tavLst>
                                    </p:anim>
                                    <p:anim calcmode="lin" valueType="num">
                                      <p:cBhvr>
                                        <p:cTn id="48" dur="1000"/>
                                        <p:tgtEl>
                                          <p:spTgt spid="10"/>
                                        </p:tgtEl>
                                        <p:attrNameLst>
                                          <p:attrName>style.rotation</p:attrName>
                                        </p:attrNameLst>
                                      </p:cBhvr>
                                      <p:tavLst>
                                        <p:tav tm="0">
                                          <p:val>
                                            <p:fltVal val="0"/>
                                          </p:val>
                                        </p:tav>
                                        <p:tav tm="100000">
                                          <p:val>
                                            <p:fltVal val="90"/>
                                          </p:val>
                                        </p:tav>
                                      </p:tavLst>
                                    </p:anim>
                                    <p:animEffect transition="out" filter="fade">
                                      <p:cBhvr>
                                        <p:cTn id="49" dur="1000"/>
                                        <p:tgtEl>
                                          <p:spTgt spid="10"/>
                                        </p:tgtEl>
                                      </p:cBhvr>
                                    </p:animEffect>
                                    <p:set>
                                      <p:cBhvr>
                                        <p:cTn id="50" dur="1" fill="hold">
                                          <p:stCondLst>
                                            <p:cond delay="999"/>
                                          </p:stCondLst>
                                        </p:cTn>
                                        <p:tgtEl>
                                          <p:spTgt spid="10"/>
                                        </p:tgtEl>
                                        <p:attrNameLst>
                                          <p:attrName>style.visibility</p:attrName>
                                        </p:attrNameLst>
                                      </p:cBhvr>
                                      <p:to>
                                        <p:strVal val="hidden"/>
                                      </p:to>
                                    </p:set>
                                  </p:childTnLst>
                                </p:cTn>
                              </p:par>
                              <p:par>
                                <p:cTn id="51" presetID="1" presetClass="entr" presetSubtype="0"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childTnLst>
                                </p:cTn>
                              </p:par>
                            </p:childTnLst>
                          </p:cTn>
                        </p:par>
                      </p:childTnLst>
                    </p:cTn>
                  </p:par>
                </p:childTnLst>
              </p:cTn>
              <p:nextCondLst>
                <p:cond evt="onClick" delay="0">
                  <p:tgtEl>
                    <p:spTgt spid="10"/>
                  </p:tgtEl>
                </p:cond>
              </p:nextCondLst>
            </p:seq>
            <p:seq concurrent="1" nextAc="seek">
              <p:cTn id="53" restart="whenNotActive" fill="hold" evtFilter="cancelBubble" nodeType="interactiveSeq">
                <p:stCondLst>
                  <p:cond evt="onClick" delay="0">
                    <p:tgtEl>
                      <p:spTgt spid="24"/>
                    </p:tgtEl>
                  </p:cond>
                </p:stCondLst>
                <p:endSync evt="end" delay="0">
                  <p:rtn val="all"/>
                </p:endSync>
                <p:childTnLst>
                  <p:par>
                    <p:cTn id="54" fill="hold">
                      <p:stCondLst>
                        <p:cond delay="0"/>
                      </p:stCondLst>
                      <p:childTnLst>
                        <p:par>
                          <p:cTn id="55" fill="hold">
                            <p:stCondLst>
                              <p:cond delay="0"/>
                            </p:stCondLst>
                            <p:childTnLst>
                              <p:par>
                                <p:cTn id="56" presetID="31" presetClass="exit" presetSubtype="0" fill="hold" grpId="0" nodeType="withEffect">
                                  <p:stCondLst>
                                    <p:cond delay="0"/>
                                  </p:stCondLst>
                                  <p:childTnLst>
                                    <p:anim calcmode="lin" valueType="num">
                                      <p:cBhvr>
                                        <p:cTn id="57" dur="1000"/>
                                        <p:tgtEl>
                                          <p:spTgt spid="24"/>
                                        </p:tgtEl>
                                        <p:attrNameLst>
                                          <p:attrName>ppt_w</p:attrName>
                                        </p:attrNameLst>
                                      </p:cBhvr>
                                      <p:tavLst>
                                        <p:tav tm="0">
                                          <p:val>
                                            <p:strVal val="ppt_w"/>
                                          </p:val>
                                        </p:tav>
                                        <p:tav tm="100000">
                                          <p:val>
                                            <p:fltVal val="0"/>
                                          </p:val>
                                        </p:tav>
                                      </p:tavLst>
                                    </p:anim>
                                    <p:anim calcmode="lin" valueType="num">
                                      <p:cBhvr>
                                        <p:cTn id="58" dur="1000"/>
                                        <p:tgtEl>
                                          <p:spTgt spid="24"/>
                                        </p:tgtEl>
                                        <p:attrNameLst>
                                          <p:attrName>ppt_h</p:attrName>
                                        </p:attrNameLst>
                                      </p:cBhvr>
                                      <p:tavLst>
                                        <p:tav tm="0">
                                          <p:val>
                                            <p:strVal val="ppt_h"/>
                                          </p:val>
                                        </p:tav>
                                        <p:tav tm="100000">
                                          <p:val>
                                            <p:fltVal val="0"/>
                                          </p:val>
                                        </p:tav>
                                      </p:tavLst>
                                    </p:anim>
                                    <p:anim calcmode="lin" valueType="num">
                                      <p:cBhvr>
                                        <p:cTn id="59" dur="1000"/>
                                        <p:tgtEl>
                                          <p:spTgt spid="24"/>
                                        </p:tgtEl>
                                        <p:attrNameLst>
                                          <p:attrName>style.rotation</p:attrName>
                                        </p:attrNameLst>
                                      </p:cBhvr>
                                      <p:tavLst>
                                        <p:tav tm="0">
                                          <p:val>
                                            <p:fltVal val="0"/>
                                          </p:val>
                                        </p:tav>
                                        <p:tav tm="100000">
                                          <p:val>
                                            <p:fltVal val="90"/>
                                          </p:val>
                                        </p:tav>
                                      </p:tavLst>
                                    </p:anim>
                                    <p:animEffect transition="out" filter="fade">
                                      <p:cBhvr>
                                        <p:cTn id="60" dur="1000"/>
                                        <p:tgtEl>
                                          <p:spTgt spid="24"/>
                                        </p:tgtEl>
                                      </p:cBhvr>
                                    </p:animEffect>
                                    <p:set>
                                      <p:cBhvr>
                                        <p:cTn id="61" dur="1" fill="hold">
                                          <p:stCondLst>
                                            <p:cond delay="999"/>
                                          </p:stCondLst>
                                        </p:cTn>
                                        <p:tgtEl>
                                          <p:spTgt spid="24"/>
                                        </p:tgtEl>
                                        <p:attrNameLst>
                                          <p:attrName>style.visibility</p:attrName>
                                        </p:attrNameLst>
                                      </p:cBhvr>
                                      <p:to>
                                        <p:strVal val="hidden"/>
                                      </p:to>
                                    </p:set>
                                  </p:childTnLst>
                                </p:cTn>
                              </p:par>
                              <p:par>
                                <p:cTn id="62" presetID="1" presetClass="entr" presetSubtype="0" fill="hold" grpId="0" nodeType="withEffect">
                                  <p:stCondLst>
                                    <p:cond delay="0"/>
                                  </p:stCondLst>
                                  <p:childTnLst>
                                    <p:set>
                                      <p:cBhvr>
                                        <p:cTn id="63" dur="1" fill="hold">
                                          <p:stCondLst>
                                            <p:cond delay="0"/>
                                          </p:stCondLst>
                                        </p:cTn>
                                        <p:tgtEl>
                                          <p:spTgt spid="29"/>
                                        </p:tgtEl>
                                        <p:attrNameLst>
                                          <p:attrName>style.visibility</p:attrName>
                                        </p:attrNameLst>
                                      </p:cBhvr>
                                      <p:to>
                                        <p:strVal val="visible"/>
                                      </p:to>
                                    </p:set>
                                  </p:childTnLst>
                                </p:cTn>
                              </p:par>
                            </p:childTnLst>
                          </p:cTn>
                        </p:par>
                      </p:childTnLst>
                    </p:cTn>
                  </p:par>
                </p:childTnLst>
              </p:cTn>
              <p:nextCondLst>
                <p:cond evt="onClick" delay="0">
                  <p:tgtEl>
                    <p:spTgt spid="24"/>
                  </p:tgtEl>
                </p:cond>
              </p:nextCondLst>
            </p:seq>
            <p:seq concurrent="1" nextAc="seek">
              <p:cTn id="64" restart="whenNotActive" fill="hold" evtFilter="cancelBubble" nodeType="interactiveSeq">
                <p:stCondLst>
                  <p:cond evt="onClick" delay="0">
                    <p:tgtEl>
                      <p:spTgt spid="26"/>
                    </p:tgtEl>
                  </p:cond>
                </p:stCondLst>
                <p:endSync evt="end" delay="0">
                  <p:rtn val="all"/>
                </p:endSync>
                <p:childTnLst>
                  <p:par>
                    <p:cTn id="65" fill="hold">
                      <p:stCondLst>
                        <p:cond delay="0"/>
                      </p:stCondLst>
                      <p:childTnLst>
                        <p:par>
                          <p:cTn id="66" fill="hold">
                            <p:stCondLst>
                              <p:cond delay="0"/>
                            </p:stCondLst>
                            <p:childTnLst>
                              <p:par>
                                <p:cTn id="67" presetID="31" presetClass="exit" presetSubtype="0" fill="hold" grpId="0" nodeType="withEffect">
                                  <p:stCondLst>
                                    <p:cond delay="0"/>
                                  </p:stCondLst>
                                  <p:childTnLst>
                                    <p:anim calcmode="lin" valueType="num">
                                      <p:cBhvr>
                                        <p:cTn id="68" dur="1000"/>
                                        <p:tgtEl>
                                          <p:spTgt spid="26"/>
                                        </p:tgtEl>
                                        <p:attrNameLst>
                                          <p:attrName>ppt_w</p:attrName>
                                        </p:attrNameLst>
                                      </p:cBhvr>
                                      <p:tavLst>
                                        <p:tav tm="0">
                                          <p:val>
                                            <p:strVal val="ppt_w"/>
                                          </p:val>
                                        </p:tav>
                                        <p:tav tm="100000">
                                          <p:val>
                                            <p:fltVal val="0"/>
                                          </p:val>
                                        </p:tav>
                                      </p:tavLst>
                                    </p:anim>
                                    <p:anim calcmode="lin" valueType="num">
                                      <p:cBhvr>
                                        <p:cTn id="69" dur="1000"/>
                                        <p:tgtEl>
                                          <p:spTgt spid="26"/>
                                        </p:tgtEl>
                                        <p:attrNameLst>
                                          <p:attrName>ppt_h</p:attrName>
                                        </p:attrNameLst>
                                      </p:cBhvr>
                                      <p:tavLst>
                                        <p:tav tm="0">
                                          <p:val>
                                            <p:strVal val="ppt_h"/>
                                          </p:val>
                                        </p:tav>
                                        <p:tav tm="100000">
                                          <p:val>
                                            <p:fltVal val="0"/>
                                          </p:val>
                                        </p:tav>
                                      </p:tavLst>
                                    </p:anim>
                                    <p:anim calcmode="lin" valueType="num">
                                      <p:cBhvr>
                                        <p:cTn id="70" dur="1000"/>
                                        <p:tgtEl>
                                          <p:spTgt spid="26"/>
                                        </p:tgtEl>
                                        <p:attrNameLst>
                                          <p:attrName>style.rotation</p:attrName>
                                        </p:attrNameLst>
                                      </p:cBhvr>
                                      <p:tavLst>
                                        <p:tav tm="0">
                                          <p:val>
                                            <p:fltVal val="0"/>
                                          </p:val>
                                        </p:tav>
                                        <p:tav tm="100000">
                                          <p:val>
                                            <p:fltVal val="90"/>
                                          </p:val>
                                        </p:tav>
                                      </p:tavLst>
                                    </p:anim>
                                    <p:animEffect transition="out" filter="fade">
                                      <p:cBhvr>
                                        <p:cTn id="71" dur="1000"/>
                                        <p:tgtEl>
                                          <p:spTgt spid="26"/>
                                        </p:tgtEl>
                                      </p:cBhvr>
                                    </p:animEffect>
                                    <p:set>
                                      <p:cBhvr>
                                        <p:cTn id="72" dur="1" fill="hold">
                                          <p:stCondLst>
                                            <p:cond delay="999"/>
                                          </p:stCondLst>
                                        </p:cTn>
                                        <p:tgtEl>
                                          <p:spTgt spid="26"/>
                                        </p:tgtEl>
                                        <p:attrNameLst>
                                          <p:attrName>style.visibility</p:attrName>
                                        </p:attrNameLst>
                                      </p:cBhvr>
                                      <p:to>
                                        <p:strVal val="hidden"/>
                                      </p:to>
                                    </p:set>
                                  </p:childTnLst>
                                </p:cTn>
                              </p:par>
                              <p:par>
                                <p:cTn id="73" presetID="1" presetClass="entr" presetSubtype="0" fill="hold" grpId="0" nodeType="withEffect">
                                  <p:stCondLst>
                                    <p:cond delay="0"/>
                                  </p:stCondLst>
                                  <p:childTnLst>
                                    <p:set>
                                      <p:cBhvr>
                                        <p:cTn id="74" dur="1" fill="hold">
                                          <p:stCondLst>
                                            <p:cond delay="0"/>
                                          </p:stCondLst>
                                        </p:cTn>
                                        <p:tgtEl>
                                          <p:spTgt spid="23"/>
                                        </p:tgtEl>
                                        <p:attrNameLst>
                                          <p:attrName>style.visibility</p:attrName>
                                        </p:attrNameLst>
                                      </p:cBhvr>
                                      <p:to>
                                        <p:strVal val="visible"/>
                                      </p:to>
                                    </p:set>
                                  </p:childTnLst>
                                </p:cTn>
                              </p:par>
                            </p:childTnLst>
                          </p:cTn>
                        </p:par>
                      </p:childTnLst>
                    </p:cTn>
                  </p:par>
                </p:childTnLst>
              </p:cTn>
              <p:nextCondLst>
                <p:cond evt="onClick" delay="0">
                  <p:tgtEl>
                    <p:spTgt spid="26"/>
                  </p:tgtEl>
                </p:cond>
              </p:nextCondLst>
            </p:seq>
            <p:seq concurrent="1" nextAc="seek">
              <p:cTn id="75" restart="whenNotActive" fill="hold" evtFilter="cancelBubble" nodeType="interactiveSeq">
                <p:stCondLst>
                  <p:cond evt="onClick" delay="0">
                    <p:tgtEl>
                      <p:spTgt spid="27"/>
                    </p:tgtEl>
                  </p:cond>
                </p:stCondLst>
                <p:endSync evt="end" delay="0">
                  <p:rtn val="all"/>
                </p:endSync>
                <p:childTnLst>
                  <p:par>
                    <p:cTn id="76" fill="hold">
                      <p:stCondLst>
                        <p:cond delay="0"/>
                      </p:stCondLst>
                      <p:childTnLst>
                        <p:par>
                          <p:cTn id="77" fill="hold">
                            <p:stCondLst>
                              <p:cond delay="0"/>
                            </p:stCondLst>
                            <p:childTnLst>
                              <p:par>
                                <p:cTn id="78" presetID="31" presetClass="exit" presetSubtype="0" fill="hold" grpId="0" nodeType="withEffect">
                                  <p:stCondLst>
                                    <p:cond delay="0"/>
                                  </p:stCondLst>
                                  <p:childTnLst>
                                    <p:anim calcmode="lin" valueType="num">
                                      <p:cBhvr>
                                        <p:cTn id="79" dur="1000"/>
                                        <p:tgtEl>
                                          <p:spTgt spid="27"/>
                                        </p:tgtEl>
                                        <p:attrNameLst>
                                          <p:attrName>ppt_w</p:attrName>
                                        </p:attrNameLst>
                                      </p:cBhvr>
                                      <p:tavLst>
                                        <p:tav tm="0">
                                          <p:val>
                                            <p:strVal val="ppt_w"/>
                                          </p:val>
                                        </p:tav>
                                        <p:tav tm="100000">
                                          <p:val>
                                            <p:fltVal val="0"/>
                                          </p:val>
                                        </p:tav>
                                      </p:tavLst>
                                    </p:anim>
                                    <p:anim calcmode="lin" valueType="num">
                                      <p:cBhvr>
                                        <p:cTn id="80" dur="1000"/>
                                        <p:tgtEl>
                                          <p:spTgt spid="27"/>
                                        </p:tgtEl>
                                        <p:attrNameLst>
                                          <p:attrName>ppt_h</p:attrName>
                                        </p:attrNameLst>
                                      </p:cBhvr>
                                      <p:tavLst>
                                        <p:tav tm="0">
                                          <p:val>
                                            <p:strVal val="ppt_h"/>
                                          </p:val>
                                        </p:tav>
                                        <p:tav tm="100000">
                                          <p:val>
                                            <p:fltVal val="0"/>
                                          </p:val>
                                        </p:tav>
                                      </p:tavLst>
                                    </p:anim>
                                    <p:anim calcmode="lin" valueType="num">
                                      <p:cBhvr>
                                        <p:cTn id="81" dur="1000"/>
                                        <p:tgtEl>
                                          <p:spTgt spid="27"/>
                                        </p:tgtEl>
                                        <p:attrNameLst>
                                          <p:attrName>style.rotation</p:attrName>
                                        </p:attrNameLst>
                                      </p:cBhvr>
                                      <p:tavLst>
                                        <p:tav tm="0">
                                          <p:val>
                                            <p:fltVal val="0"/>
                                          </p:val>
                                        </p:tav>
                                        <p:tav tm="100000">
                                          <p:val>
                                            <p:fltVal val="90"/>
                                          </p:val>
                                        </p:tav>
                                      </p:tavLst>
                                    </p:anim>
                                    <p:animEffect transition="out" filter="fade">
                                      <p:cBhvr>
                                        <p:cTn id="82" dur="1000"/>
                                        <p:tgtEl>
                                          <p:spTgt spid="27"/>
                                        </p:tgtEl>
                                      </p:cBhvr>
                                    </p:animEffect>
                                    <p:set>
                                      <p:cBhvr>
                                        <p:cTn id="83" dur="1" fill="hold">
                                          <p:stCondLst>
                                            <p:cond delay="999"/>
                                          </p:stCondLst>
                                        </p:cTn>
                                        <p:tgtEl>
                                          <p:spTgt spid="27"/>
                                        </p:tgtEl>
                                        <p:attrNameLst>
                                          <p:attrName>style.visibility</p:attrName>
                                        </p:attrNameLst>
                                      </p:cBhvr>
                                      <p:to>
                                        <p:strVal val="hidden"/>
                                      </p:to>
                                    </p:set>
                                  </p:childTnLst>
                                </p:cTn>
                              </p:par>
                              <p:par>
                                <p:cTn id="84" presetID="1" presetClass="entr" presetSubtype="0" fill="hold" grpId="0" nodeType="withEffect">
                                  <p:stCondLst>
                                    <p:cond delay="0"/>
                                  </p:stCondLst>
                                  <p:childTnLst>
                                    <p:set>
                                      <p:cBhvr>
                                        <p:cTn id="85" dur="1" fill="hold">
                                          <p:stCondLst>
                                            <p:cond delay="0"/>
                                          </p:stCondLst>
                                        </p:cTn>
                                        <p:tgtEl>
                                          <p:spTgt spid="3"/>
                                        </p:tgtEl>
                                        <p:attrNameLst>
                                          <p:attrName>style.visibility</p:attrName>
                                        </p:attrNameLst>
                                      </p:cBhvr>
                                      <p:to>
                                        <p:strVal val="visible"/>
                                      </p:to>
                                    </p:set>
                                  </p:childTnLst>
                                </p:cTn>
                              </p:par>
                            </p:childTnLst>
                          </p:cTn>
                        </p:par>
                      </p:childTnLst>
                    </p:cTn>
                  </p:par>
                </p:childTnLst>
              </p:cTn>
              <p:nextCondLst>
                <p:cond evt="onClick" delay="0">
                  <p:tgtEl>
                    <p:spTgt spid="27"/>
                  </p:tgtEl>
                </p:cond>
              </p:nextCondLst>
            </p:seq>
            <p:seq concurrent="1" nextAc="seek">
              <p:cTn id="86" restart="whenNotActive" fill="hold" evtFilter="cancelBubble" nodeType="interactiveSeq">
                <p:stCondLst>
                  <p:cond evt="onClick" delay="0">
                    <p:tgtEl>
                      <p:spTgt spid="6"/>
                    </p:tgtEl>
                  </p:cond>
                </p:stCondLst>
                <p:endSync evt="end" delay="0">
                  <p:rtn val="all"/>
                </p:endSync>
                <p:childTnLst>
                  <p:par>
                    <p:cTn id="87" fill="hold">
                      <p:stCondLst>
                        <p:cond delay="0"/>
                      </p:stCondLst>
                      <p:childTnLst>
                        <p:par>
                          <p:cTn id="88" fill="hold">
                            <p:stCondLst>
                              <p:cond delay="0"/>
                            </p:stCondLst>
                            <p:childTnLst>
                              <p:par>
                                <p:cTn id="89" presetID="1" presetClass="exit" presetSubtype="0" fill="hold" grpId="0" nodeType="withEffect">
                                  <p:stCondLst>
                                    <p:cond delay="0"/>
                                  </p:stCondLst>
                                  <p:childTnLst>
                                    <p:set>
                                      <p:cBhvr>
                                        <p:cTn id="90" dur="1" fill="hold">
                                          <p:stCondLst>
                                            <p:cond delay="0"/>
                                          </p:stCondLst>
                                        </p:cTn>
                                        <p:tgtEl>
                                          <p:spTgt spid="6"/>
                                        </p:tgtEl>
                                        <p:attrNameLst>
                                          <p:attrName>style.visibility</p:attrName>
                                        </p:attrNameLst>
                                      </p:cBhvr>
                                      <p:to>
                                        <p:strVal val="hidden"/>
                                      </p:to>
                                    </p:set>
                                  </p:childTnLst>
                                </p:cTn>
                              </p:par>
                              <p:par>
                                <p:cTn id="91" presetID="1" presetClass="exit" presetSubtype="0" fill="hold" grpId="0" nodeType="withEffect">
                                  <p:stCondLst>
                                    <p:cond delay="0"/>
                                  </p:stCondLst>
                                  <p:childTnLst>
                                    <p:set>
                                      <p:cBhvr>
                                        <p:cTn id="92" dur="1" fill="hold">
                                          <p:stCondLst>
                                            <p:cond delay="0"/>
                                          </p:stCondLst>
                                        </p:cTn>
                                        <p:tgtEl>
                                          <p:spTgt spid="2"/>
                                        </p:tgtEl>
                                        <p:attrNameLst>
                                          <p:attrName>style.visibility</p:attrName>
                                        </p:attrNameLst>
                                      </p:cBhvr>
                                      <p:to>
                                        <p:strVal val="hidden"/>
                                      </p:to>
                                    </p:set>
                                  </p:childTnLst>
                                </p:cTn>
                              </p:par>
                              <p:par>
                                <p:cTn id="93" presetID="1" presetClass="entr" presetSubtype="0" fill="hold" grpId="1" nodeType="withEffect">
                                  <p:stCondLst>
                                    <p:cond delay="0"/>
                                  </p:stCondLst>
                                  <p:childTnLst>
                                    <p:set>
                                      <p:cBhvr>
                                        <p:cTn id="94" dur="1" fill="hold">
                                          <p:stCondLst>
                                            <p:cond delay="0"/>
                                          </p:stCondLst>
                                        </p:cTn>
                                        <p:tgtEl>
                                          <p:spTgt spid="19"/>
                                        </p:tgtEl>
                                        <p:attrNameLst>
                                          <p:attrName>style.visibility</p:attrName>
                                        </p:attrNameLst>
                                      </p:cBhvr>
                                      <p:to>
                                        <p:strVal val="visible"/>
                                      </p:to>
                                    </p:set>
                                  </p:childTnLst>
                                </p:cTn>
                              </p:par>
                              <p:par>
                                <p:cTn id="95" presetID="1" presetClass="entr" presetSubtype="0" fill="hold" grpId="1" nodeType="withEffect">
                                  <p:stCondLst>
                                    <p:cond delay="0"/>
                                  </p:stCondLst>
                                  <p:childTnLst>
                                    <p:set>
                                      <p:cBhvr>
                                        <p:cTn id="96" dur="1" fill="hold">
                                          <p:stCondLst>
                                            <p:cond delay="0"/>
                                          </p:stCondLst>
                                        </p:cTn>
                                        <p:tgtEl>
                                          <p:spTgt spid="5"/>
                                        </p:tgtEl>
                                        <p:attrNameLst>
                                          <p:attrName>style.visibility</p:attrName>
                                        </p:attrNameLst>
                                      </p:cBhvr>
                                      <p:to>
                                        <p:strVal val="visible"/>
                                      </p:to>
                                    </p:set>
                                  </p:childTnLst>
                                </p:cTn>
                              </p:par>
                              <p:par>
                                <p:cTn id="97" presetID="1" presetClass="entr" presetSubtype="0" fill="hold" grpId="1" nodeType="withEffect">
                                  <p:stCondLst>
                                    <p:cond delay="0"/>
                                  </p:stCondLst>
                                  <p:childTnLst>
                                    <p:set>
                                      <p:cBhvr>
                                        <p:cTn id="98" dur="1" fill="hold">
                                          <p:stCondLst>
                                            <p:cond delay="0"/>
                                          </p:stCondLst>
                                        </p:cTn>
                                        <p:tgtEl>
                                          <p:spTgt spid="17"/>
                                        </p:tgtEl>
                                        <p:attrNameLst>
                                          <p:attrName>style.visibility</p:attrName>
                                        </p:attrNameLst>
                                      </p:cBhvr>
                                      <p:to>
                                        <p:strVal val="visible"/>
                                      </p:to>
                                    </p:set>
                                  </p:childTnLst>
                                </p:cTn>
                              </p:par>
                              <p:par>
                                <p:cTn id="99" presetID="1" presetClass="entr" presetSubtype="0" fill="hold" grpId="1" nodeType="withEffect">
                                  <p:stCondLst>
                                    <p:cond delay="0"/>
                                  </p:stCondLst>
                                  <p:childTnLst>
                                    <p:set>
                                      <p:cBhvr>
                                        <p:cTn id="100" dur="1" fill="hold">
                                          <p:stCondLst>
                                            <p:cond delay="0"/>
                                          </p:stCondLst>
                                        </p:cTn>
                                        <p:tgtEl>
                                          <p:spTgt spid="18"/>
                                        </p:tgtEl>
                                        <p:attrNameLst>
                                          <p:attrName>style.visibility</p:attrName>
                                        </p:attrNameLst>
                                      </p:cBhvr>
                                      <p:to>
                                        <p:strVal val="visible"/>
                                      </p:to>
                                    </p:set>
                                  </p:childTnLst>
                                </p:cTn>
                              </p:par>
                              <p:par>
                                <p:cTn id="101" presetID="1" presetClass="entr" presetSubtype="0" fill="hold" grpId="1" nodeType="withEffect">
                                  <p:stCondLst>
                                    <p:cond delay="0"/>
                                  </p:stCondLst>
                                  <p:childTnLst>
                                    <p:set>
                                      <p:cBhvr>
                                        <p:cTn id="102" dur="1" fill="hold">
                                          <p:stCondLst>
                                            <p:cond delay="0"/>
                                          </p:stCondLst>
                                        </p:cTn>
                                        <p:tgtEl>
                                          <p:spTgt spid="13"/>
                                        </p:tgtEl>
                                        <p:attrNameLst>
                                          <p:attrName>style.visibility</p:attrName>
                                        </p:attrNameLst>
                                      </p:cBhvr>
                                      <p:to>
                                        <p:strVal val="visible"/>
                                      </p:to>
                                    </p:set>
                                  </p:childTnLst>
                                </p:cTn>
                              </p:par>
                              <p:par>
                                <p:cTn id="103" presetID="1" presetClass="entr" presetSubtype="0" fill="hold" grpId="1" nodeType="withEffect">
                                  <p:stCondLst>
                                    <p:cond delay="0"/>
                                  </p:stCondLst>
                                  <p:childTnLst>
                                    <p:set>
                                      <p:cBhvr>
                                        <p:cTn id="104" dur="1" fill="hold">
                                          <p:stCondLst>
                                            <p:cond delay="0"/>
                                          </p:stCondLst>
                                        </p:cTn>
                                        <p:tgtEl>
                                          <p:spTgt spid="16"/>
                                        </p:tgtEl>
                                        <p:attrNameLst>
                                          <p:attrName>style.visibility</p:attrName>
                                        </p:attrNameLst>
                                      </p:cBhvr>
                                      <p:to>
                                        <p:strVal val="visible"/>
                                      </p:to>
                                    </p:set>
                                  </p:childTnLst>
                                </p:cTn>
                              </p:par>
                              <p:par>
                                <p:cTn id="105" presetID="1" presetClass="entr" presetSubtype="0" fill="hold" grpId="1" nodeType="withEffect">
                                  <p:stCondLst>
                                    <p:cond delay="0"/>
                                  </p:stCondLst>
                                  <p:childTnLst>
                                    <p:set>
                                      <p:cBhvr>
                                        <p:cTn id="106" dur="1" fill="hold">
                                          <p:stCondLst>
                                            <p:cond delay="0"/>
                                          </p:stCondLst>
                                        </p:cTn>
                                        <p:tgtEl>
                                          <p:spTgt spid="14"/>
                                        </p:tgtEl>
                                        <p:attrNameLst>
                                          <p:attrName>style.visibility</p:attrName>
                                        </p:attrNameLst>
                                      </p:cBhvr>
                                      <p:to>
                                        <p:strVal val="visible"/>
                                      </p:to>
                                    </p:set>
                                  </p:childTnLst>
                                </p:cTn>
                              </p:par>
                              <p:par>
                                <p:cTn id="107" presetID="1" presetClass="entr" presetSubtype="0" fill="hold" grpId="1" nodeType="withEffect">
                                  <p:stCondLst>
                                    <p:cond delay="0"/>
                                  </p:stCondLst>
                                  <p:childTnLst>
                                    <p:set>
                                      <p:cBhvr>
                                        <p:cTn id="108" dur="1" fill="hold">
                                          <p:stCondLst>
                                            <p:cond delay="0"/>
                                          </p:stCondLst>
                                        </p:cTn>
                                        <p:tgtEl>
                                          <p:spTgt spid="15"/>
                                        </p:tgtEl>
                                        <p:attrNameLst>
                                          <p:attrName>style.visibility</p:attrName>
                                        </p:attrNameLst>
                                      </p:cBhvr>
                                      <p:to>
                                        <p:strVal val="visible"/>
                                      </p:to>
                                    </p:set>
                                  </p:childTnLst>
                                </p:cTn>
                              </p:par>
                            </p:childTnLst>
                          </p:cTn>
                        </p:par>
                        <p:par>
                          <p:cTn id="109" fill="hold">
                            <p:stCondLst>
                              <p:cond delay="0"/>
                            </p:stCondLst>
                            <p:childTnLst>
                              <p:par>
                                <p:cTn id="110" presetID="1" presetClass="entr" presetSubtype="0" fill="hold" grpId="1" nodeType="afterEffect">
                                  <p:stCondLst>
                                    <p:cond delay="2750"/>
                                  </p:stCondLst>
                                  <p:childTnLst>
                                    <p:set>
                                      <p:cBhvr>
                                        <p:cTn id="111" dur="1" fill="hold">
                                          <p:stCondLst>
                                            <p:cond delay="0"/>
                                          </p:stCondLst>
                                        </p:cTn>
                                        <p:tgtEl>
                                          <p:spTgt spid="12"/>
                                        </p:tgtEl>
                                        <p:attrNameLst>
                                          <p:attrName>style.visibility</p:attrName>
                                        </p:attrNameLst>
                                      </p:cBhvr>
                                      <p:to>
                                        <p:strVal val="visible"/>
                                      </p:to>
                                    </p:set>
                                  </p:childTnLst>
                                </p:cTn>
                              </p:par>
                            </p:childTnLst>
                          </p:cTn>
                        </p:par>
                        <p:par>
                          <p:cTn id="112" fill="hold">
                            <p:stCondLst>
                              <p:cond delay="2750"/>
                            </p:stCondLst>
                            <p:childTnLst>
                              <p:par>
                                <p:cTn id="113" presetID="1" presetClass="entr" presetSubtype="0" fill="hold" grpId="1" nodeType="afterEffect">
                                  <p:stCondLst>
                                    <p:cond delay="0"/>
                                  </p:stCondLst>
                                  <p:childTnLst>
                                    <p:set>
                                      <p:cBhvr>
                                        <p:cTn id="114" dur="1" fill="hold">
                                          <p:stCondLst>
                                            <p:cond delay="0"/>
                                          </p:stCondLst>
                                        </p:cTn>
                                        <p:tgtEl>
                                          <p:spTgt spid="7"/>
                                        </p:tgtEl>
                                        <p:attrNameLst>
                                          <p:attrName>style.visibility</p:attrName>
                                        </p:attrNameLst>
                                      </p:cBhvr>
                                      <p:to>
                                        <p:strVal val="visible"/>
                                      </p:to>
                                    </p:set>
                                  </p:childTnLst>
                                </p:cTn>
                              </p:par>
                            </p:childTnLst>
                          </p:cTn>
                        </p:par>
                      </p:childTnLst>
                    </p:cTn>
                  </p:par>
                </p:childTnLst>
              </p:cTn>
              <p:nextCondLst>
                <p:cond evt="onClick" delay="0">
                  <p:tgtEl>
                    <p:spTgt spid="6"/>
                  </p:tgtEl>
                </p:cond>
              </p:nextCondLst>
            </p:seq>
            <p:seq concurrent="1" nextAc="seek">
              <p:cTn id="115" restart="whenNotActive" fill="hold" evtFilter="cancelBubble" nodeType="interactiveSeq">
                <p:stCondLst>
                  <p:cond evt="onClick" delay="0">
                    <p:tgtEl>
                      <p:spTgt spid="7"/>
                    </p:tgtEl>
                  </p:cond>
                </p:stCondLst>
                <p:endSync evt="end" delay="0">
                  <p:rtn val="all"/>
                </p:endSync>
                <p:childTnLst>
                  <p:par>
                    <p:cTn id="116" fill="hold">
                      <p:stCondLst>
                        <p:cond delay="0"/>
                      </p:stCondLst>
                      <p:childTnLst>
                        <p:par>
                          <p:cTn id="117" fill="hold">
                            <p:stCondLst>
                              <p:cond delay="0"/>
                            </p:stCondLst>
                            <p:childTnLst>
                              <p:par>
                                <p:cTn id="118" presetID="31" presetClass="exit" presetSubtype="0" fill="hold" grpId="0" nodeType="withEffect">
                                  <p:stCondLst>
                                    <p:cond delay="0"/>
                                  </p:stCondLst>
                                  <p:childTnLst>
                                    <p:anim calcmode="lin" valueType="num">
                                      <p:cBhvr>
                                        <p:cTn id="119" dur="1000"/>
                                        <p:tgtEl>
                                          <p:spTgt spid="7"/>
                                        </p:tgtEl>
                                        <p:attrNameLst>
                                          <p:attrName>ppt_w</p:attrName>
                                        </p:attrNameLst>
                                      </p:cBhvr>
                                      <p:tavLst>
                                        <p:tav tm="0">
                                          <p:val>
                                            <p:strVal val="ppt_w"/>
                                          </p:val>
                                        </p:tav>
                                        <p:tav tm="100000">
                                          <p:val>
                                            <p:fltVal val="0"/>
                                          </p:val>
                                        </p:tav>
                                      </p:tavLst>
                                    </p:anim>
                                    <p:anim calcmode="lin" valueType="num">
                                      <p:cBhvr>
                                        <p:cTn id="120" dur="1000"/>
                                        <p:tgtEl>
                                          <p:spTgt spid="7"/>
                                        </p:tgtEl>
                                        <p:attrNameLst>
                                          <p:attrName>ppt_h</p:attrName>
                                        </p:attrNameLst>
                                      </p:cBhvr>
                                      <p:tavLst>
                                        <p:tav tm="0">
                                          <p:val>
                                            <p:strVal val="ppt_h"/>
                                          </p:val>
                                        </p:tav>
                                        <p:tav tm="100000">
                                          <p:val>
                                            <p:fltVal val="0"/>
                                          </p:val>
                                        </p:tav>
                                      </p:tavLst>
                                    </p:anim>
                                    <p:anim calcmode="lin" valueType="num">
                                      <p:cBhvr>
                                        <p:cTn id="121" dur="1000"/>
                                        <p:tgtEl>
                                          <p:spTgt spid="7"/>
                                        </p:tgtEl>
                                        <p:attrNameLst>
                                          <p:attrName>style.rotation</p:attrName>
                                        </p:attrNameLst>
                                      </p:cBhvr>
                                      <p:tavLst>
                                        <p:tav tm="0">
                                          <p:val>
                                            <p:fltVal val="0"/>
                                          </p:val>
                                        </p:tav>
                                        <p:tav tm="100000">
                                          <p:val>
                                            <p:fltVal val="90"/>
                                          </p:val>
                                        </p:tav>
                                      </p:tavLst>
                                    </p:anim>
                                    <p:animEffect transition="out" filter="fade">
                                      <p:cBhvr>
                                        <p:cTn id="122" dur="1000"/>
                                        <p:tgtEl>
                                          <p:spTgt spid="7"/>
                                        </p:tgtEl>
                                      </p:cBhvr>
                                    </p:animEffect>
                                    <p:set>
                                      <p:cBhvr>
                                        <p:cTn id="123" dur="1" fill="hold">
                                          <p:stCondLst>
                                            <p:cond delay="999"/>
                                          </p:stCondLst>
                                        </p:cTn>
                                        <p:tgtEl>
                                          <p:spTgt spid="7"/>
                                        </p:tgtEl>
                                        <p:attrNameLst>
                                          <p:attrName>style.visibility</p:attrName>
                                        </p:attrNameLst>
                                      </p:cBhvr>
                                      <p:to>
                                        <p:strVal val="hidden"/>
                                      </p:to>
                                    </p:set>
                                  </p:childTnLst>
                                </p:cTn>
                              </p:par>
                              <p:par>
                                <p:cTn id="124" presetID="1" presetClass="entr" presetSubtype="0" fill="hold" grpId="0" nodeType="withEffect">
                                  <p:stCondLst>
                                    <p:cond delay="0"/>
                                  </p:stCondLst>
                                  <p:childTnLst>
                                    <p:set>
                                      <p:cBhvr>
                                        <p:cTn id="125" dur="1" fill="hold">
                                          <p:stCondLst>
                                            <p:cond delay="0"/>
                                          </p:stCondLst>
                                        </p:cTn>
                                        <p:tgtEl>
                                          <p:spTgt spid="25"/>
                                        </p:tgtEl>
                                        <p:attrNameLst>
                                          <p:attrName>style.visibility</p:attrName>
                                        </p:attrNameLst>
                                      </p:cBhvr>
                                      <p:to>
                                        <p:strVal val="visible"/>
                                      </p:to>
                                    </p:set>
                                  </p:childTnLst>
                                </p:cTn>
                              </p:par>
                            </p:childTnLst>
                          </p:cTn>
                        </p:par>
                      </p:childTnLst>
                    </p:cTn>
                  </p:par>
                </p:childTnLst>
              </p:cTn>
              <p:nextCondLst>
                <p:cond evt="onClick" delay="0">
                  <p:tgtEl>
                    <p:spTgt spid="7"/>
                  </p:tgtEl>
                </p:cond>
              </p:nextCondLst>
            </p:seq>
            <p:seq concurrent="1" nextAc="seek">
              <p:cTn id="126" restart="whenNotActive" fill="hold" evtFilter="cancelBubble" nodeType="interactiveSeq">
                <p:stCondLst>
                  <p:cond evt="onClick" delay="0">
                    <p:tgtEl>
                      <p:spTgt spid="12"/>
                    </p:tgtEl>
                  </p:cond>
                </p:stCondLst>
                <p:endSync evt="end" delay="0">
                  <p:rtn val="all"/>
                </p:endSync>
                <p:childTnLst>
                  <p:par>
                    <p:cTn id="127" fill="hold">
                      <p:stCondLst>
                        <p:cond delay="0"/>
                      </p:stCondLst>
                      <p:childTnLst>
                        <p:par>
                          <p:cTn id="128" fill="hold">
                            <p:stCondLst>
                              <p:cond delay="0"/>
                            </p:stCondLst>
                            <p:childTnLst>
                              <p:par>
                                <p:cTn id="129" presetID="31" presetClass="exit" presetSubtype="0" fill="hold" grpId="0" nodeType="withEffect">
                                  <p:stCondLst>
                                    <p:cond delay="0"/>
                                  </p:stCondLst>
                                  <p:childTnLst>
                                    <p:anim calcmode="lin" valueType="num">
                                      <p:cBhvr>
                                        <p:cTn id="130" dur="1000"/>
                                        <p:tgtEl>
                                          <p:spTgt spid="12"/>
                                        </p:tgtEl>
                                        <p:attrNameLst>
                                          <p:attrName>ppt_w</p:attrName>
                                        </p:attrNameLst>
                                      </p:cBhvr>
                                      <p:tavLst>
                                        <p:tav tm="0">
                                          <p:val>
                                            <p:strVal val="ppt_w"/>
                                          </p:val>
                                        </p:tav>
                                        <p:tav tm="100000">
                                          <p:val>
                                            <p:fltVal val="0"/>
                                          </p:val>
                                        </p:tav>
                                      </p:tavLst>
                                    </p:anim>
                                    <p:anim calcmode="lin" valueType="num">
                                      <p:cBhvr>
                                        <p:cTn id="131" dur="1000"/>
                                        <p:tgtEl>
                                          <p:spTgt spid="12"/>
                                        </p:tgtEl>
                                        <p:attrNameLst>
                                          <p:attrName>ppt_h</p:attrName>
                                        </p:attrNameLst>
                                      </p:cBhvr>
                                      <p:tavLst>
                                        <p:tav tm="0">
                                          <p:val>
                                            <p:strVal val="ppt_h"/>
                                          </p:val>
                                        </p:tav>
                                        <p:tav tm="100000">
                                          <p:val>
                                            <p:fltVal val="0"/>
                                          </p:val>
                                        </p:tav>
                                      </p:tavLst>
                                    </p:anim>
                                    <p:anim calcmode="lin" valueType="num">
                                      <p:cBhvr>
                                        <p:cTn id="132" dur="1000"/>
                                        <p:tgtEl>
                                          <p:spTgt spid="12"/>
                                        </p:tgtEl>
                                        <p:attrNameLst>
                                          <p:attrName>style.rotation</p:attrName>
                                        </p:attrNameLst>
                                      </p:cBhvr>
                                      <p:tavLst>
                                        <p:tav tm="0">
                                          <p:val>
                                            <p:fltVal val="0"/>
                                          </p:val>
                                        </p:tav>
                                        <p:tav tm="100000">
                                          <p:val>
                                            <p:fltVal val="90"/>
                                          </p:val>
                                        </p:tav>
                                      </p:tavLst>
                                    </p:anim>
                                    <p:animEffect transition="out" filter="fade">
                                      <p:cBhvr>
                                        <p:cTn id="133" dur="1000"/>
                                        <p:tgtEl>
                                          <p:spTgt spid="12"/>
                                        </p:tgtEl>
                                      </p:cBhvr>
                                    </p:animEffect>
                                    <p:set>
                                      <p:cBhvr>
                                        <p:cTn id="134" dur="1" fill="hold">
                                          <p:stCondLst>
                                            <p:cond delay="999"/>
                                          </p:stCondLst>
                                        </p:cTn>
                                        <p:tgtEl>
                                          <p:spTgt spid="12"/>
                                        </p:tgtEl>
                                        <p:attrNameLst>
                                          <p:attrName>style.visibility</p:attrName>
                                        </p:attrNameLst>
                                      </p:cBhvr>
                                      <p:to>
                                        <p:strVal val="hidden"/>
                                      </p:to>
                                    </p:set>
                                  </p:childTnLst>
                                </p:cTn>
                              </p:par>
                              <p:par>
                                <p:cTn id="135" presetID="1" presetClass="entr" presetSubtype="0" fill="hold" grpId="0" nodeType="withEffect">
                                  <p:stCondLst>
                                    <p:cond delay="0"/>
                                  </p:stCondLst>
                                  <p:childTnLst>
                                    <p:set>
                                      <p:cBhvr>
                                        <p:cTn id="136" dur="1" fill="hold">
                                          <p:stCondLst>
                                            <p:cond delay="0"/>
                                          </p:stCondLst>
                                        </p:cTn>
                                        <p:tgtEl>
                                          <p:spTgt spid="22"/>
                                        </p:tgtEl>
                                        <p:attrNameLst>
                                          <p:attrName>style.visibility</p:attrName>
                                        </p:attrNameLst>
                                      </p:cBhvr>
                                      <p:to>
                                        <p:strVal val="visible"/>
                                      </p:to>
                                    </p:set>
                                  </p:childTnLst>
                                </p:cTn>
                              </p:par>
                            </p:childTnLst>
                          </p:cTn>
                        </p:par>
                        <p:par>
                          <p:cTn id="137" fill="hold">
                            <p:stCondLst>
                              <p:cond delay="1000"/>
                            </p:stCondLst>
                            <p:childTnLst>
                              <p:par>
                                <p:cTn id="138" presetID="1" presetClass="entr" presetSubtype="0" fill="hold" grpId="1" nodeType="afterEffect">
                                  <p:stCondLst>
                                    <p:cond delay="0"/>
                                  </p:stCondLst>
                                  <p:childTnLst>
                                    <p:set>
                                      <p:cBhvr>
                                        <p:cTn id="139" dur="1" fill="hold">
                                          <p:stCondLst>
                                            <p:cond delay="0"/>
                                          </p:stCondLst>
                                        </p:cTn>
                                        <p:tgtEl>
                                          <p:spTgt spid="41"/>
                                        </p:tgtEl>
                                        <p:attrNameLst>
                                          <p:attrName>style.visibility</p:attrName>
                                        </p:attrNameLst>
                                      </p:cBhvr>
                                      <p:to>
                                        <p:strVal val="visible"/>
                                      </p:to>
                                    </p:set>
                                  </p:childTnLst>
                                </p:cTn>
                              </p:par>
                            </p:childTnLst>
                          </p:cTn>
                        </p:par>
                        <p:par>
                          <p:cTn id="140" fill="hold">
                            <p:stCondLst>
                              <p:cond delay="1000"/>
                            </p:stCondLst>
                            <p:childTnLst>
                              <p:par>
                                <p:cTn id="141" presetID="1" presetClass="entr" presetSubtype="0" fill="hold" grpId="1" nodeType="afterEffect">
                                  <p:stCondLst>
                                    <p:cond delay="0"/>
                                  </p:stCondLst>
                                  <p:childTnLst>
                                    <p:set>
                                      <p:cBhvr>
                                        <p:cTn id="142" dur="1" fill="hold">
                                          <p:stCondLst>
                                            <p:cond delay="0"/>
                                          </p:stCondLst>
                                        </p:cTn>
                                        <p:tgtEl>
                                          <p:spTgt spid="42"/>
                                        </p:tgtEl>
                                        <p:attrNameLst>
                                          <p:attrName>style.visibility</p:attrName>
                                        </p:attrNameLst>
                                      </p:cBhvr>
                                      <p:to>
                                        <p:strVal val="visible"/>
                                      </p:to>
                                    </p:set>
                                  </p:childTnLst>
                                </p:cTn>
                              </p:par>
                            </p:childTnLst>
                          </p:cTn>
                        </p:par>
                      </p:childTnLst>
                    </p:cTn>
                  </p:par>
                </p:childTnLst>
              </p:cTn>
              <p:nextCondLst>
                <p:cond evt="onClick" delay="0">
                  <p:tgtEl>
                    <p:spTgt spid="12"/>
                  </p:tgtEl>
                </p:cond>
              </p:nextCondLst>
            </p:seq>
            <p:seq concurrent="1" nextAc="seek">
              <p:cTn id="143" restart="whenNotActive" fill="hold" evtFilter="cancelBubble" nodeType="interactiveSeq">
                <p:stCondLst>
                  <p:cond evt="onClick" delay="0">
                    <p:tgtEl>
                      <p:spTgt spid="13"/>
                    </p:tgtEl>
                  </p:cond>
                </p:stCondLst>
                <p:endSync evt="end" delay="0">
                  <p:rtn val="all"/>
                </p:endSync>
                <p:childTnLst>
                  <p:par>
                    <p:cTn id="144" fill="hold">
                      <p:stCondLst>
                        <p:cond delay="0"/>
                      </p:stCondLst>
                      <p:childTnLst>
                        <p:par>
                          <p:cTn id="145" fill="hold">
                            <p:stCondLst>
                              <p:cond delay="0"/>
                            </p:stCondLst>
                            <p:childTnLst>
                              <p:par>
                                <p:cTn id="146" presetID="31" presetClass="exit" presetSubtype="0" fill="hold" grpId="0" nodeType="withEffect">
                                  <p:stCondLst>
                                    <p:cond delay="0"/>
                                  </p:stCondLst>
                                  <p:childTnLst>
                                    <p:anim calcmode="lin" valueType="num">
                                      <p:cBhvr>
                                        <p:cTn id="147" dur="1000"/>
                                        <p:tgtEl>
                                          <p:spTgt spid="13"/>
                                        </p:tgtEl>
                                        <p:attrNameLst>
                                          <p:attrName>ppt_w</p:attrName>
                                        </p:attrNameLst>
                                      </p:cBhvr>
                                      <p:tavLst>
                                        <p:tav tm="0">
                                          <p:val>
                                            <p:strVal val="ppt_w"/>
                                          </p:val>
                                        </p:tav>
                                        <p:tav tm="100000">
                                          <p:val>
                                            <p:fltVal val="0"/>
                                          </p:val>
                                        </p:tav>
                                      </p:tavLst>
                                    </p:anim>
                                    <p:anim calcmode="lin" valueType="num">
                                      <p:cBhvr>
                                        <p:cTn id="148" dur="1000"/>
                                        <p:tgtEl>
                                          <p:spTgt spid="13"/>
                                        </p:tgtEl>
                                        <p:attrNameLst>
                                          <p:attrName>ppt_h</p:attrName>
                                        </p:attrNameLst>
                                      </p:cBhvr>
                                      <p:tavLst>
                                        <p:tav tm="0">
                                          <p:val>
                                            <p:strVal val="ppt_h"/>
                                          </p:val>
                                        </p:tav>
                                        <p:tav tm="100000">
                                          <p:val>
                                            <p:fltVal val="0"/>
                                          </p:val>
                                        </p:tav>
                                      </p:tavLst>
                                    </p:anim>
                                    <p:anim calcmode="lin" valueType="num">
                                      <p:cBhvr>
                                        <p:cTn id="149" dur="1000"/>
                                        <p:tgtEl>
                                          <p:spTgt spid="13"/>
                                        </p:tgtEl>
                                        <p:attrNameLst>
                                          <p:attrName>style.rotation</p:attrName>
                                        </p:attrNameLst>
                                      </p:cBhvr>
                                      <p:tavLst>
                                        <p:tav tm="0">
                                          <p:val>
                                            <p:fltVal val="0"/>
                                          </p:val>
                                        </p:tav>
                                        <p:tav tm="100000">
                                          <p:val>
                                            <p:fltVal val="90"/>
                                          </p:val>
                                        </p:tav>
                                      </p:tavLst>
                                    </p:anim>
                                    <p:animEffect transition="out" filter="fade">
                                      <p:cBhvr>
                                        <p:cTn id="150" dur="1000"/>
                                        <p:tgtEl>
                                          <p:spTgt spid="13"/>
                                        </p:tgtEl>
                                      </p:cBhvr>
                                    </p:animEffect>
                                    <p:set>
                                      <p:cBhvr>
                                        <p:cTn id="151" dur="1" fill="hold">
                                          <p:stCondLst>
                                            <p:cond delay="999"/>
                                          </p:stCondLst>
                                        </p:cTn>
                                        <p:tgtEl>
                                          <p:spTgt spid="13"/>
                                        </p:tgtEl>
                                        <p:attrNameLst>
                                          <p:attrName>style.visibility</p:attrName>
                                        </p:attrNameLst>
                                      </p:cBhvr>
                                      <p:to>
                                        <p:strVal val="hidden"/>
                                      </p:to>
                                    </p:set>
                                  </p:childTnLst>
                                </p:cTn>
                              </p:par>
                              <p:par>
                                <p:cTn id="152" presetID="1" presetClass="entr" presetSubtype="0" fill="hold" grpId="0" nodeType="withEffect">
                                  <p:stCondLst>
                                    <p:cond delay="0"/>
                                  </p:stCondLst>
                                  <p:childTnLst>
                                    <p:set>
                                      <p:cBhvr>
                                        <p:cTn id="153" dur="1" fill="hold">
                                          <p:stCondLst>
                                            <p:cond delay="0"/>
                                          </p:stCondLst>
                                        </p:cTn>
                                        <p:tgtEl>
                                          <p:spTgt spid="40"/>
                                        </p:tgtEl>
                                        <p:attrNameLst>
                                          <p:attrName>style.visibility</p:attrName>
                                        </p:attrNameLst>
                                      </p:cBhvr>
                                      <p:to>
                                        <p:strVal val="visible"/>
                                      </p:to>
                                    </p:set>
                                  </p:childTnLst>
                                </p:cTn>
                              </p:par>
                            </p:childTnLst>
                          </p:cTn>
                        </p:par>
                      </p:childTnLst>
                    </p:cTn>
                  </p:par>
                </p:childTnLst>
              </p:cTn>
              <p:nextCondLst>
                <p:cond evt="onClick" delay="0">
                  <p:tgtEl>
                    <p:spTgt spid="13"/>
                  </p:tgtEl>
                </p:cond>
              </p:nextCondLst>
            </p:seq>
            <p:seq concurrent="1" nextAc="seek">
              <p:cTn id="154" restart="whenNotActive" fill="hold" evtFilter="cancelBubble" nodeType="interactiveSeq">
                <p:stCondLst>
                  <p:cond evt="onClick" delay="0">
                    <p:tgtEl>
                      <p:spTgt spid="14"/>
                    </p:tgtEl>
                  </p:cond>
                </p:stCondLst>
                <p:endSync evt="end" delay="0">
                  <p:rtn val="all"/>
                </p:endSync>
                <p:childTnLst>
                  <p:par>
                    <p:cTn id="155" fill="hold">
                      <p:stCondLst>
                        <p:cond delay="0"/>
                      </p:stCondLst>
                      <p:childTnLst>
                        <p:par>
                          <p:cTn id="156" fill="hold">
                            <p:stCondLst>
                              <p:cond delay="0"/>
                            </p:stCondLst>
                            <p:childTnLst>
                              <p:par>
                                <p:cTn id="157" presetID="31" presetClass="exit" presetSubtype="0" fill="hold" grpId="0" nodeType="withEffect">
                                  <p:stCondLst>
                                    <p:cond delay="0"/>
                                  </p:stCondLst>
                                  <p:childTnLst>
                                    <p:anim calcmode="lin" valueType="num">
                                      <p:cBhvr>
                                        <p:cTn id="158" dur="1000"/>
                                        <p:tgtEl>
                                          <p:spTgt spid="14"/>
                                        </p:tgtEl>
                                        <p:attrNameLst>
                                          <p:attrName>ppt_w</p:attrName>
                                        </p:attrNameLst>
                                      </p:cBhvr>
                                      <p:tavLst>
                                        <p:tav tm="0">
                                          <p:val>
                                            <p:strVal val="ppt_w"/>
                                          </p:val>
                                        </p:tav>
                                        <p:tav tm="100000">
                                          <p:val>
                                            <p:fltVal val="0"/>
                                          </p:val>
                                        </p:tav>
                                      </p:tavLst>
                                    </p:anim>
                                    <p:anim calcmode="lin" valueType="num">
                                      <p:cBhvr>
                                        <p:cTn id="159" dur="1000"/>
                                        <p:tgtEl>
                                          <p:spTgt spid="14"/>
                                        </p:tgtEl>
                                        <p:attrNameLst>
                                          <p:attrName>ppt_h</p:attrName>
                                        </p:attrNameLst>
                                      </p:cBhvr>
                                      <p:tavLst>
                                        <p:tav tm="0">
                                          <p:val>
                                            <p:strVal val="ppt_h"/>
                                          </p:val>
                                        </p:tav>
                                        <p:tav tm="100000">
                                          <p:val>
                                            <p:fltVal val="0"/>
                                          </p:val>
                                        </p:tav>
                                      </p:tavLst>
                                    </p:anim>
                                    <p:anim calcmode="lin" valueType="num">
                                      <p:cBhvr>
                                        <p:cTn id="160" dur="1000"/>
                                        <p:tgtEl>
                                          <p:spTgt spid="14"/>
                                        </p:tgtEl>
                                        <p:attrNameLst>
                                          <p:attrName>style.rotation</p:attrName>
                                        </p:attrNameLst>
                                      </p:cBhvr>
                                      <p:tavLst>
                                        <p:tav tm="0">
                                          <p:val>
                                            <p:fltVal val="0"/>
                                          </p:val>
                                        </p:tav>
                                        <p:tav tm="100000">
                                          <p:val>
                                            <p:fltVal val="90"/>
                                          </p:val>
                                        </p:tav>
                                      </p:tavLst>
                                    </p:anim>
                                    <p:animEffect transition="out" filter="fade">
                                      <p:cBhvr>
                                        <p:cTn id="161" dur="1000"/>
                                        <p:tgtEl>
                                          <p:spTgt spid="14"/>
                                        </p:tgtEl>
                                      </p:cBhvr>
                                    </p:animEffect>
                                    <p:set>
                                      <p:cBhvr>
                                        <p:cTn id="162" dur="1" fill="hold">
                                          <p:stCondLst>
                                            <p:cond delay="999"/>
                                          </p:stCondLst>
                                        </p:cTn>
                                        <p:tgtEl>
                                          <p:spTgt spid="14"/>
                                        </p:tgtEl>
                                        <p:attrNameLst>
                                          <p:attrName>style.visibility</p:attrName>
                                        </p:attrNameLst>
                                      </p:cBhvr>
                                      <p:to>
                                        <p:strVal val="hidden"/>
                                      </p:to>
                                    </p:set>
                                  </p:childTnLst>
                                </p:cTn>
                              </p:par>
                              <p:par>
                                <p:cTn id="163" presetID="1" presetClass="entr" presetSubtype="0" fill="hold" grpId="0" nodeType="withEffect">
                                  <p:stCondLst>
                                    <p:cond delay="0"/>
                                  </p:stCondLst>
                                  <p:childTnLst>
                                    <p:set>
                                      <p:cBhvr>
                                        <p:cTn id="164" dur="1" fill="hold">
                                          <p:stCondLst>
                                            <p:cond delay="0"/>
                                          </p:stCondLst>
                                        </p:cTn>
                                        <p:tgtEl>
                                          <p:spTgt spid="34"/>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165" restart="whenNotActive" fill="hold" evtFilter="cancelBubble" nodeType="interactiveSeq">
                <p:stCondLst>
                  <p:cond evt="onClick" delay="0">
                    <p:tgtEl>
                      <p:spTgt spid="15"/>
                    </p:tgtEl>
                  </p:cond>
                </p:stCondLst>
                <p:endSync evt="end" delay="0">
                  <p:rtn val="all"/>
                </p:endSync>
                <p:childTnLst>
                  <p:par>
                    <p:cTn id="166" fill="hold">
                      <p:stCondLst>
                        <p:cond delay="0"/>
                      </p:stCondLst>
                      <p:childTnLst>
                        <p:par>
                          <p:cTn id="167" fill="hold">
                            <p:stCondLst>
                              <p:cond delay="0"/>
                            </p:stCondLst>
                            <p:childTnLst>
                              <p:par>
                                <p:cTn id="168" presetID="31" presetClass="exit" presetSubtype="0" fill="hold" grpId="0" nodeType="withEffect">
                                  <p:stCondLst>
                                    <p:cond delay="0"/>
                                  </p:stCondLst>
                                  <p:childTnLst>
                                    <p:anim calcmode="lin" valueType="num">
                                      <p:cBhvr>
                                        <p:cTn id="169" dur="1000"/>
                                        <p:tgtEl>
                                          <p:spTgt spid="15"/>
                                        </p:tgtEl>
                                        <p:attrNameLst>
                                          <p:attrName>ppt_w</p:attrName>
                                        </p:attrNameLst>
                                      </p:cBhvr>
                                      <p:tavLst>
                                        <p:tav tm="0">
                                          <p:val>
                                            <p:strVal val="ppt_w"/>
                                          </p:val>
                                        </p:tav>
                                        <p:tav tm="100000">
                                          <p:val>
                                            <p:fltVal val="0"/>
                                          </p:val>
                                        </p:tav>
                                      </p:tavLst>
                                    </p:anim>
                                    <p:anim calcmode="lin" valueType="num">
                                      <p:cBhvr>
                                        <p:cTn id="170" dur="1000"/>
                                        <p:tgtEl>
                                          <p:spTgt spid="15"/>
                                        </p:tgtEl>
                                        <p:attrNameLst>
                                          <p:attrName>ppt_h</p:attrName>
                                        </p:attrNameLst>
                                      </p:cBhvr>
                                      <p:tavLst>
                                        <p:tav tm="0">
                                          <p:val>
                                            <p:strVal val="ppt_h"/>
                                          </p:val>
                                        </p:tav>
                                        <p:tav tm="100000">
                                          <p:val>
                                            <p:fltVal val="0"/>
                                          </p:val>
                                        </p:tav>
                                      </p:tavLst>
                                    </p:anim>
                                    <p:anim calcmode="lin" valueType="num">
                                      <p:cBhvr>
                                        <p:cTn id="171" dur="1000"/>
                                        <p:tgtEl>
                                          <p:spTgt spid="15"/>
                                        </p:tgtEl>
                                        <p:attrNameLst>
                                          <p:attrName>style.rotation</p:attrName>
                                        </p:attrNameLst>
                                      </p:cBhvr>
                                      <p:tavLst>
                                        <p:tav tm="0">
                                          <p:val>
                                            <p:fltVal val="0"/>
                                          </p:val>
                                        </p:tav>
                                        <p:tav tm="100000">
                                          <p:val>
                                            <p:fltVal val="90"/>
                                          </p:val>
                                        </p:tav>
                                      </p:tavLst>
                                    </p:anim>
                                    <p:animEffect transition="out" filter="fade">
                                      <p:cBhvr>
                                        <p:cTn id="172" dur="1000"/>
                                        <p:tgtEl>
                                          <p:spTgt spid="15"/>
                                        </p:tgtEl>
                                      </p:cBhvr>
                                    </p:animEffect>
                                    <p:set>
                                      <p:cBhvr>
                                        <p:cTn id="173" dur="1" fill="hold">
                                          <p:stCondLst>
                                            <p:cond delay="999"/>
                                          </p:stCondLst>
                                        </p:cTn>
                                        <p:tgtEl>
                                          <p:spTgt spid="15"/>
                                        </p:tgtEl>
                                        <p:attrNameLst>
                                          <p:attrName>style.visibility</p:attrName>
                                        </p:attrNameLst>
                                      </p:cBhvr>
                                      <p:to>
                                        <p:strVal val="hidden"/>
                                      </p:to>
                                    </p:set>
                                  </p:childTnLst>
                                </p:cTn>
                              </p:par>
                              <p:par>
                                <p:cTn id="174" presetID="1" presetClass="entr" presetSubtype="0" fill="hold" grpId="0" nodeType="withEffect">
                                  <p:stCondLst>
                                    <p:cond delay="0"/>
                                  </p:stCondLst>
                                  <p:childTnLst>
                                    <p:set>
                                      <p:cBhvr>
                                        <p:cTn id="175" dur="1" fill="hold">
                                          <p:stCondLst>
                                            <p:cond delay="0"/>
                                          </p:stCondLst>
                                        </p:cTn>
                                        <p:tgtEl>
                                          <p:spTgt spid="38"/>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seq concurrent="1" nextAc="seek">
              <p:cTn id="176" restart="whenNotActive" fill="hold" evtFilter="cancelBubble" nodeType="interactiveSeq">
                <p:stCondLst>
                  <p:cond evt="onClick" delay="0">
                    <p:tgtEl>
                      <p:spTgt spid="16"/>
                    </p:tgtEl>
                  </p:cond>
                </p:stCondLst>
                <p:endSync evt="end" delay="0">
                  <p:rtn val="all"/>
                </p:endSync>
                <p:childTnLst>
                  <p:par>
                    <p:cTn id="177" fill="hold">
                      <p:stCondLst>
                        <p:cond delay="0"/>
                      </p:stCondLst>
                      <p:childTnLst>
                        <p:par>
                          <p:cTn id="178" fill="hold">
                            <p:stCondLst>
                              <p:cond delay="0"/>
                            </p:stCondLst>
                            <p:childTnLst>
                              <p:par>
                                <p:cTn id="179" presetID="31" presetClass="exit" presetSubtype="0" fill="hold" grpId="0" nodeType="withEffect">
                                  <p:stCondLst>
                                    <p:cond delay="0"/>
                                  </p:stCondLst>
                                  <p:childTnLst>
                                    <p:anim calcmode="lin" valueType="num">
                                      <p:cBhvr>
                                        <p:cTn id="180" dur="1000"/>
                                        <p:tgtEl>
                                          <p:spTgt spid="16"/>
                                        </p:tgtEl>
                                        <p:attrNameLst>
                                          <p:attrName>ppt_w</p:attrName>
                                        </p:attrNameLst>
                                      </p:cBhvr>
                                      <p:tavLst>
                                        <p:tav tm="0">
                                          <p:val>
                                            <p:strVal val="ppt_w"/>
                                          </p:val>
                                        </p:tav>
                                        <p:tav tm="100000">
                                          <p:val>
                                            <p:fltVal val="0"/>
                                          </p:val>
                                        </p:tav>
                                      </p:tavLst>
                                    </p:anim>
                                    <p:anim calcmode="lin" valueType="num">
                                      <p:cBhvr>
                                        <p:cTn id="181" dur="1000"/>
                                        <p:tgtEl>
                                          <p:spTgt spid="16"/>
                                        </p:tgtEl>
                                        <p:attrNameLst>
                                          <p:attrName>ppt_h</p:attrName>
                                        </p:attrNameLst>
                                      </p:cBhvr>
                                      <p:tavLst>
                                        <p:tav tm="0">
                                          <p:val>
                                            <p:strVal val="ppt_h"/>
                                          </p:val>
                                        </p:tav>
                                        <p:tav tm="100000">
                                          <p:val>
                                            <p:fltVal val="0"/>
                                          </p:val>
                                        </p:tav>
                                      </p:tavLst>
                                    </p:anim>
                                    <p:anim calcmode="lin" valueType="num">
                                      <p:cBhvr>
                                        <p:cTn id="182" dur="1000"/>
                                        <p:tgtEl>
                                          <p:spTgt spid="16"/>
                                        </p:tgtEl>
                                        <p:attrNameLst>
                                          <p:attrName>style.rotation</p:attrName>
                                        </p:attrNameLst>
                                      </p:cBhvr>
                                      <p:tavLst>
                                        <p:tav tm="0">
                                          <p:val>
                                            <p:fltVal val="0"/>
                                          </p:val>
                                        </p:tav>
                                        <p:tav tm="100000">
                                          <p:val>
                                            <p:fltVal val="90"/>
                                          </p:val>
                                        </p:tav>
                                      </p:tavLst>
                                    </p:anim>
                                    <p:animEffect transition="out" filter="fade">
                                      <p:cBhvr>
                                        <p:cTn id="183" dur="1000"/>
                                        <p:tgtEl>
                                          <p:spTgt spid="16"/>
                                        </p:tgtEl>
                                      </p:cBhvr>
                                    </p:animEffect>
                                    <p:set>
                                      <p:cBhvr>
                                        <p:cTn id="184" dur="1" fill="hold">
                                          <p:stCondLst>
                                            <p:cond delay="999"/>
                                          </p:stCondLst>
                                        </p:cTn>
                                        <p:tgtEl>
                                          <p:spTgt spid="16"/>
                                        </p:tgtEl>
                                        <p:attrNameLst>
                                          <p:attrName>style.visibility</p:attrName>
                                        </p:attrNameLst>
                                      </p:cBhvr>
                                      <p:to>
                                        <p:strVal val="hidden"/>
                                      </p:to>
                                    </p:set>
                                  </p:childTnLst>
                                </p:cTn>
                              </p:par>
                              <p:par>
                                <p:cTn id="185" presetID="1" presetClass="entr" presetSubtype="0" fill="hold" grpId="0" nodeType="withEffect">
                                  <p:stCondLst>
                                    <p:cond delay="0"/>
                                  </p:stCondLst>
                                  <p:childTnLst>
                                    <p:set>
                                      <p:cBhvr>
                                        <p:cTn id="186" dur="1" fill="hold">
                                          <p:stCondLst>
                                            <p:cond delay="0"/>
                                          </p:stCondLst>
                                        </p:cTn>
                                        <p:tgtEl>
                                          <p:spTgt spid="31"/>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187" restart="whenNotActive" fill="hold" evtFilter="cancelBubble" nodeType="interactiveSeq">
                <p:stCondLst>
                  <p:cond evt="onClick" delay="0">
                    <p:tgtEl>
                      <p:spTgt spid="17"/>
                    </p:tgtEl>
                  </p:cond>
                </p:stCondLst>
                <p:endSync evt="end" delay="0">
                  <p:rtn val="all"/>
                </p:endSync>
                <p:childTnLst>
                  <p:par>
                    <p:cTn id="188" fill="hold">
                      <p:stCondLst>
                        <p:cond delay="0"/>
                      </p:stCondLst>
                      <p:childTnLst>
                        <p:par>
                          <p:cTn id="189" fill="hold">
                            <p:stCondLst>
                              <p:cond delay="0"/>
                            </p:stCondLst>
                            <p:childTnLst>
                              <p:par>
                                <p:cTn id="190" presetID="31" presetClass="exit" presetSubtype="0" fill="hold" grpId="0" nodeType="withEffect">
                                  <p:stCondLst>
                                    <p:cond delay="0"/>
                                  </p:stCondLst>
                                  <p:childTnLst>
                                    <p:anim calcmode="lin" valueType="num">
                                      <p:cBhvr>
                                        <p:cTn id="191" dur="1000"/>
                                        <p:tgtEl>
                                          <p:spTgt spid="17"/>
                                        </p:tgtEl>
                                        <p:attrNameLst>
                                          <p:attrName>ppt_w</p:attrName>
                                        </p:attrNameLst>
                                      </p:cBhvr>
                                      <p:tavLst>
                                        <p:tav tm="0">
                                          <p:val>
                                            <p:strVal val="ppt_w"/>
                                          </p:val>
                                        </p:tav>
                                        <p:tav tm="100000">
                                          <p:val>
                                            <p:fltVal val="0"/>
                                          </p:val>
                                        </p:tav>
                                      </p:tavLst>
                                    </p:anim>
                                    <p:anim calcmode="lin" valueType="num">
                                      <p:cBhvr>
                                        <p:cTn id="192" dur="1000"/>
                                        <p:tgtEl>
                                          <p:spTgt spid="17"/>
                                        </p:tgtEl>
                                        <p:attrNameLst>
                                          <p:attrName>ppt_h</p:attrName>
                                        </p:attrNameLst>
                                      </p:cBhvr>
                                      <p:tavLst>
                                        <p:tav tm="0">
                                          <p:val>
                                            <p:strVal val="ppt_h"/>
                                          </p:val>
                                        </p:tav>
                                        <p:tav tm="100000">
                                          <p:val>
                                            <p:fltVal val="0"/>
                                          </p:val>
                                        </p:tav>
                                      </p:tavLst>
                                    </p:anim>
                                    <p:anim calcmode="lin" valueType="num">
                                      <p:cBhvr>
                                        <p:cTn id="193" dur="1000"/>
                                        <p:tgtEl>
                                          <p:spTgt spid="17"/>
                                        </p:tgtEl>
                                        <p:attrNameLst>
                                          <p:attrName>style.rotation</p:attrName>
                                        </p:attrNameLst>
                                      </p:cBhvr>
                                      <p:tavLst>
                                        <p:tav tm="0">
                                          <p:val>
                                            <p:fltVal val="0"/>
                                          </p:val>
                                        </p:tav>
                                        <p:tav tm="100000">
                                          <p:val>
                                            <p:fltVal val="90"/>
                                          </p:val>
                                        </p:tav>
                                      </p:tavLst>
                                    </p:anim>
                                    <p:animEffect transition="out" filter="fade">
                                      <p:cBhvr>
                                        <p:cTn id="194" dur="1000"/>
                                        <p:tgtEl>
                                          <p:spTgt spid="17"/>
                                        </p:tgtEl>
                                      </p:cBhvr>
                                    </p:animEffect>
                                    <p:set>
                                      <p:cBhvr>
                                        <p:cTn id="195" dur="1" fill="hold">
                                          <p:stCondLst>
                                            <p:cond delay="999"/>
                                          </p:stCondLst>
                                        </p:cTn>
                                        <p:tgtEl>
                                          <p:spTgt spid="17"/>
                                        </p:tgtEl>
                                        <p:attrNameLst>
                                          <p:attrName>style.visibility</p:attrName>
                                        </p:attrNameLst>
                                      </p:cBhvr>
                                      <p:to>
                                        <p:strVal val="hidden"/>
                                      </p:to>
                                    </p:set>
                                  </p:childTnLst>
                                </p:cTn>
                              </p:par>
                              <p:par>
                                <p:cTn id="196" presetID="1" presetClass="entr" presetSubtype="0" fill="hold" grpId="0" nodeType="withEffect">
                                  <p:stCondLst>
                                    <p:cond delay="0"/>
                                  </p:stCondLst>
                                  <p:childTnLst>
                                    <p:set>
                                      <p:cBhvr>
                                        <p:cTn id="197" dur="1" fill="hold">
                                          <p:stCondLst>
                                            <p:cond delay="0"/>
                                          </p:stCondLst>
                                        </p:cTn>
                                        <p:tgtEl>
                                          <p:spTgt spid="32"/>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198" restart="whenNotActive" fill="hold" evtFilter="cancelBubble" nodeType="interactiveSeq">
                <p:stCondLst>
                  <p:cond evt="onClick" delay="0">
                    <p:tgtEl>
                      <p:spTgt spid="18"/>
                    </p:tgtEl>
                  </p:cond>
                </p:stCondLst>
                <p:endSync evt="end" delay="0">
                  <p:rtn val="all"/>
                </p:endSync>
                <p:childTnLst>
                  <p:par>
                    <p:cTn id="199" fill="hold">
                      <p:stCondLst>
                        <p:cond delay="0"/>
                      </p:stCondLst>
                      <p:childTnLst>
                        <p:par>
                          <p:cTn id="200" fill="hold">
                            <p:stCondLst>
                              <p:cond delay="0"/>
                            </p:stCondLst>
                            <p:childTnLst>
                              <p:par>
                                <p:cTn id="201" presetID="31" presetClass="exit" presetSubtype="0" fill="hold" grpId="0" nodeType="withEffect">
                                  <p:stCondLst>
                                    <p:cond delay="0"/>
                                  </p:stCondLst>
                                  <p:childTnLst>
                                    <p:anim calcmode="lin" valueType="num">
                                      <p:cBhvr>
                                        <p:cTn id="202" dur="1000"/>
                                        <p:tgtEl>
                                          <p:spTgt spid="18"/>
                                        </p:tgtEl>
                                        <p:attrNameLst>
                                          <p:attrName>ppt_w</p:attrName>
                                        </p:attrNameLst>
                                      </p:cBhvr>
                                      <p:tavLst>
                                        <p:tav tm="0">
                                          <p:val>
                                            <p:strVal val="ppt_w"/>
                                          </p:val>
                                        </p:tav>
                                        <p:tav tm="100000">
                                          <p:val>
                                            <p:fltVal val="0"/>
                                          </p:val>
                                        </p:tav>
                                      </p:tavLst>
                                    </p:anim>
                                    <p:anim calcmode="lin" valueType="num">
                                      <p:cBhvr>
                                        <p:cTn id="203" dur="1000"/>
                                        <p:tgtEl>
                                          <p:spTgt spid="18"/>
                                        </p:tgtEl>
                                        <p:attrNameLst>
                                          <p:attrName>ppt_h</p:attrName>
                                        </p:attrNameLst>
                                      </p:cBhvr>
                                      <p:tavLst>
                                        <p:tav tm="0">
                                          <p:val>
                                            <p:strVal val="ppt_h"/>
                                          </p:val>
                                        </p:tav>
                                        <p:tav tm="100000">
                                          <p:val>
                                            <p:fltVal val="0"/>
                                          </p:val>
                                        </p:tav>
                                      </p:tavLst>
                                    </p:anim>
                                    <p:anim calcmode="lin" valueType="num">
                                      <p:cBhvr>
                                        <p:cTn id="204" dur="1000"/>
                                        <p:tgtEl>
                                          <p:spTgt spid="18"/>
                                        </p:tgtEl>
                                        <p:attrNameLst>
                                          <p:attrName>style.rotation</p:attrName>
                                        </p:attrNameLst>
                                      </p:cBhvr>
                                      <p:tavLst>
                                        <p:tav tm="0">
                                          <p:val>
                                            <p:fltVal val="0"/>
                                          </p:val>
                                        </p:tav>
                                        <p:tav tm="100000">
                                          <p:val>
                                            <p:fltVal val="90"/>
                                          </p:val>
                                        </p:tav>
                                      </p:tavLst>
                                    </p:anim>
                                    <p:animEffect transition="out" filter="fade">
                                      <p:cBhvr>
                                        <p:cTn id="205" dur="1000"/>
                                        <p:tgtEl>
                                          <p:spTgt spid="18"/>
                                        </p:tgtEl>
                                      </p:cBhvr>
                                    </p:animEffect>
                                    <p:set>
                                      <p:cBhvr>
                                        <p:cTn id="206" dur="1" fill="hold">
                                          <p:stCondLst>
                                            <p:cond delay="999"/>
                                          </p:stCondLst>
                                        </p:cTn>
                                        <p:tgtEl>
                                          <p:spTgt spid="18"/>
                                        </p:tgtEl>
                                        <p:attrNameLst>
                                          <p:attrName>style.visibility</p:attrName>
                                        </p:attrNameLst>
                                      </p:cBhvr>
                                      <p:to>
                                        <p:strVal val="hidden"/>
                                      </p:to>
                                    </p:set>
                                  </p:childTnLst>
                                </p:cTn>
                              </p:par>
                              <p:par>
                                <p:cTn id="207" presetID="1" presetClass="entr" presetSubtype="0" fill="hold" grpId="0" nodeType="withEffect">
                                  <p:stCondLst>
                                    <p:cond delay="0"/>
                                  </p:stCondLst>
                                  <p:childTnLst>
                                    <p:set>
                                      <p:cBhvr>
                                        <p:cTn id="208" dur="1" fill="hold">
                                          <p:stCondLst>
                                            <p:cond delay="0"/>
                                          </p:stCondLst>
                                        </p:cTn>
                                        <p:tgtEl>
                                          <p:spTgt spid="37"/>
                                        </p:tgtEl>
                                        <p:attrNameLst>
                                          <p:attrName>style.visibility</p:attrName>
                                        </p:attrNameLst>
                                      </p:cBhvr>
                                      <p:to>
                                        <p:strVal val="visible"/>
                                      </p:to>
                                    </p:set>
                                  </p:childTnLst>
                                </p:cTn>
                              </p:par>
                            </p:childTnLst>
                          </p:cTn>
                        </p:par>
                      </p:childTnLst>
                    </p:cTn>
                  </p:par>
                </p:childTnLst>
              </p:cTn>
              <p:nextCondLst>
                <p:cond evt="onClick" delay="0">
                  <p:tgtEl>
                    <p:spTgt spid="18"/>
                  </p:tgtEl>
                </p:cond>
              </p:nextCondLst>
            </p:seq>
            <p:seq concurrent="1" nextAc="seek">
              <p:cTn id="209" restart="whenNotActive" fill="hold" evtFilter="cancelBubble" nodeType="interactiveSeq">
                <p:stCondLst>
                  <p:cond evt="onClick" delay="0">
                    <p:tgtEl>
                      <p:spTgt spid="19"/>
                    </p:tgtEl>
                  </p:cond>
                </p:stCondLst>
                <p:endSync evt="end" delay="0">
                  <p:rtn val="all"/>
                </p:endSync>
                <p:childTnLst>
                  <p:par>
                    <p:cTn id="210" fill="hold">
                      <p:stCondLst>
                        <p:cond delay="0"/>
                      </p:stCondLst>
                      <p:childTnLst>
                        <p:par>
                          <p:cTn id="211" fill="hold">
                            <p:stCondLst>
                              <p:cond delay="0"/>
                            </p:stCondLst>
                            <p:childTnLst>
                              <p:par>
                                <p:cTn id="212" presetID="31" presetClass="exit" presetSubtype="0" fill="hold" grpId="0" nodeType="withEffect">
                                  <p:stCondLst>
                                    <p:cond delay="0"/>
                                  </p:stCondLst>
                                  <p:childTnLst>
                                    <p:anim calcmode="lin" valueType="num">
                                      <p:cBhvr>
                                        <p:cTn id="213" dur="1000"/>
                                        <p:tgtEl>
                                          <p:spTgt spid="19"/>
                                        </p:tgtEl>
                                        <p:attrNameLst>
                                          <p:attrName>ppt_w</p:attrName>
                                        </p:attrNameLst>
                                      </p:cBhvr>
                                      <p:tavLst>
                                        <p:tav tm="0">
                                          <p:val>
                                            <p:strVal val="ppt_w"/>
                                          </p:val>
                                        </p:tav>
                                        <p:tav tm="100000">
                                          <p:val>
                                            <p:fltVal val="0"/>
                                          </p:val>
                                        </p:tav>
                                      </p:tavLst>
                                    </p:anim>
                                    <p:anim calcmode="lin" valueType="num">
                                      <p:cBhvr>
                                        <p:cTn id="214" dur="1000"/>
                                        <p:tgtEl>
                                          <p:spTgt spid="19"/>
                                        </p:tgtEl>
                                        <p:attrNameLst>
                                          <p:attrName>ppt_h</p:attrName>
                                        </p:attrNameLst>
                                      </p:cBhvr>
                                      <p:tavLst>
                                        <p:tav tm="0">
                                          <p:val>
                                            <p:strVal val="ppt_h"/>
                                          </p:val>
                                        </p:tav>
                                        <p:tav tm="100000">
                                          <p:val>
                                            <p:fltVal val="0"/>
                                          </p:val>
                                        </p:tav>
                                      </p:tavLst>
                                    </p:anim>
                                    <p:anim calcmode="lin" valueType="num">
                                      <p:cBhvr>
                                        <p:cTn id="215" dur="1000"/>
                                        <p:tgtEl>
                                          <p:spTgt spid="19"/>
                                        </p:tgtEl>
                                        <p:attrNameLst>
                                          <p:attrName>style.rotation</p:attrName>
                                        </p:attrNameLst>
                                      </p:cBhvr>
                                      <p:tavLst>
                                        <p:tav tm="0">
                                          <p:val>
                                            <p:fltVal val="0"/>
                                          </p:val>
                                        </p:tav>
                                        <p:tav tm="100000">
                                          <p:val>
                                            <p:fltVal val="90"/>
                                          </p:val>
                                        </p:tav>
                                      </p:tavLst>
                                    </p:anim>
                                    <p:animEffect transition="out" filter="fade">
                                      <p:cBhvr>
                                        <p:cTn id="216" dur="1000"/>
                                        <p:tgtEl>
                                          <p:spTgt spid="19"/>
                                        </p:tgtEl>
                                      </p:cBhvr>
                                    </p:animEffect>
                                    <p:set>
                                      <p:cBhvr>
                                        <p:cTn id="217" dur="1" fill="hold">
                                          <p:stCondLst>
                                            <p:cond delay="999"/>
                                          </p:stCondLst>
                                        </p:cTn>
                                        <p:tgtEl>
                                          <p:spTgt spid="19"/>
                                        </p:tgtEl>
                                        <p:attrNameLst>
                                          <p:attrName>style.visibility</p:attrName>
                                        </p:attrNameLst>
                                      </p:cBhvr>
                                      <p:to>
                                        <p:strVal val="hidden"/>
                                      </p:to>
                                    </p:set>
                                  </p:childTnLst>
                                </p:cTn>
                              </p:par>
                              <p:par>
                                <p:cTn id="218" presetID="1" presetClass="entr" presetSubtype="0" fill="hold" grpId="0" nodeType="withEffect">
                                  <p:stCondLst>
                                    <p:cond delay="0"/>
                                  </p:stCondLst>
                                  <p:childTnLst>
                                    <p:set>
                                      <p:cBhvr>
                                        <p:cTn id="219" dur="1" fill="hold">
                                          <p:stCondLst>
                                            <p:cond delay="0"/>
                                          </p:stCondLst>
                                        </p:cTn>
                                        <p:tgtEl>
                                          <p:spTgt spid="39"/>
                                        </p:tgtEl>
                                        <p:attrNameLst>
                                          <p:attrName>style.visibility</p:attrName>
                                        </p:attrNameLst>
                                      </p:cBhvr>
                                      <p:to>
                                        <p:strVal val="visible"/>
                                      </p:to>
                                    </p:set>
                                  </p:childTnLst>
                                </p:cTn>
                              </p:par>
                            </p:childTnLst>
                          </p:cTn>
                        </p:par>
                      </p:childTnLst>
                    </p:cTn>
                  </p:par>
                </p:childTnLst>
              </p:cTn>
              <p:nextCondLst>
                <p:cond evt="onClick" delay="0">
                  <p:tgtEl>
                    <p:spTgt spid="19"/>
                  </p:tgtEl>
                </p:cond>
              </p:nextCondLst>
            </p:seq>
            <p:seq concurrent="1" nextAc="seek">
              <p:cTn id="220" restart="whenNotActive" fill="hold" evtFilter="cancelBubble" nodeType="interactiveSeq">
                <p:stCondLst>
                  <p:cond evt="onClick" delay="0">
                    <p:tgtEl>
                      <p:spTgt spid="20"/>
                    </p:tgtEl>
                  </p:cond>
                </p:stCondLst>
                <p:endSync evt="end" delay="0">
                  <p:rtn val="all"/>
                </p:endSync>
                <p:childTnLst>
                  <p:par>
                    <p:cTn id="221" fill="hold">
                      <p:stCondLst>
                        <p:cond delay="0"/>
                      </p:stCondLst>
                      <p:childTnLst>
                        <p:par>
                          <p:cTn id="222" fill="hold">
                            <p:stCondLst>
                              <p:cond delay="0"/>
                            </p:stCondLst>
                            <p:childTnLst>
                              <p:par>
                                <p:cTn id="223" presetID="31" presetClass="exit" presetSubtype="0" fill="hold" grpId="0" nodeType="withEffect">
                                  <p:stCondLst>
                                    <p:cond delay="0"/>
                                  </p:stCondLst>
                                  <p:childTnLst>
                                    <p:anim calcmode="lin" valueType="num">
                                      <p:cBhvr>
                                        <p:cTn id="224" dur="1000"/>
                                        <p:tgtEl>
                                          <p:spTgt spid="20"/>
                                        </p:tgtEl>
                                        <p:attrNameLst>
                                          <p:attrName>ppt_w</p:attrName>
                                        </p:attrNameLst>
                                      </p:cBhvr>
                                      <p:tavLst>
                                        <p:tav tm="0">
                                          <p:val>
                                            <p:strVal val="ppt_w"/>
                                          </p:val>
                                        </p:tav>
                                        <p:tav tm="100000">
                                          <p:val>
                                            <p:fltVal val="0"/>
                                          </p:val>
                                        </p:tav>
                                      </p:tavLst>
                                    </p:anim>
                                    <p:anim calcmode="lin" valueType="num">
                                      <p:cBhvr>
                                        <p:cTn id="225" dur="1000"/>
                                        <p:tgtEl>
                                          <p:spTgt spid="20"/>
                                        </p:tgtEl>
                                        <p:attrNameLst>
                                          <p:attrName>ppt_h</p:attrName>
                                        </p:attrNameLst>
                                      </p:cBhvr>
                                      <p:tavLst>
                                        <p:tav tm="0">
                                          <p:val>
                                            <p:strVal val="ppt_h"/>
                                          </p:val>
                                        </p:tav>
                                        <p:tav tm="100000">
                                          <p:val>
                                            <p:fltVal val="0"/>
                                          </p:val>
                                        </p:tav>
                                      </p:tavLst>
                                    </p:anim>
                                    <p:anim calcmode="lin" valueType="num">
                                      <p:cBhvr>
                                        <p:cTn id="226" dur="1000"/>
                                        <p:tgtEl>
                                          <p:spTgt spid="20"/>
                                        </p:tgtEl>
                                        <p:attrNameLst>
                                          <p:attrName>style.rotation</p:attrName>
                                        </p:attrNameLst>
                                      </p:cBhvr>
                                      <p:tavLst>
                                        <p:tav tm="0">
                                          <p:val>
                                            <p:fltVal val="0"/>
                                          </p:val>
                                        </p:tav>
                                        <p:tav tm="100000">
                                          <p:val>
                                            <p:fltVal val="90"/>
                                          </p:val>
                                        </p:tav>
                                      </p:tavLst>
                                    </p:anim>
                                    <p:animEffect transition="out" filter="fade">
                                      <p:cBhvr>
                                        <p:cTn id="227" dur="1000"/>
                                        <p:tgtEl>
                                          <p:spTgt spid="20"/>
                                        </p:tgtEl>
                                      </p:cBhvr>
                                    </p:animEffect>
                                    <p:set>
                                      <p:cBhvr>
                                        <p:cTn id="228" dur="1" fill="hold">
                                          <p:stCondLst>
                                            <p:cond delay="999"/>
                                          </p:stCondLst>
                                        </p:cTn>
                                        <p:tgtEl>
                                          <p:spTgt spid="20"/>
                                        </p:tgtEl>
                                        <p:attrNameLst>
                                          <p:attrName>style.visibility</p:attrName>
                                        </p:attrNameLst>
                                      </p:cBhvr>
                                      <p:to>
                                        <p:strVal val="hidden"/>
                                      </p:to>
                                    </p:set>
                                  </p:childTnLst>
                                </p:cTn>
                              </p:par>
                              <p:par>
                                <p:cTn id="229" presetID="1" presetClass="entr" presetSubtype="0" fill="hold" grpId="0" nodeType="withEffect">
                                  <p:stCondLst>
                                    <p:cond delay="0"/>
                                  </p:stCondLst>
                                  <p:childTnLst>
                                    <p:set>
                                      <p:cBhvr>
                                        <p:cTn id="230"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seq concurrent="1" nextAc="seek">
              <p:cTn id="231" restart="whenNotActive" fill="hold" evtFilter="cancelBubble" nodeType="interactiveSeq">
                <p:stCondLst>
                  <p:cond evt="onClick" delay="0">
                    <p:tgtEl>
                      <p:spTgt spid="21"/>
                    </p:tgtEl>
                  </p:cond>
                </p:stCondLst>
                <p:endSync evt="end" delay="0">
                  <p:rtn val="all"/>
                </p:endSync>
                <p:childTnLst>
                  <p:par>
                    <p:cTn id="232" fill="hold">
                      <p:stCondLst>
                        <p:cond delay="0"/>
                      </p:stCondLst>
                      <p:childTnLst>
                        <p:par>
                          <p:cTn id="233" fill="hold">
                            <p:stCondLst>
                              <p:cond delay="0"/>
                            </p:stCondLst>
                            <p:childTnLst>
                              <p:par>
                                <p:cTn id="234" presetID="1" presetClass="entr" presetSubtype="0" fill="hold" grpId="0" nodeType="withEffect">
                                  <p:stCondLst>
                                    <p:cond delay="0"/>
                                  </p:stCondLst>
                                  <p:childTnLst>
                                    <p:set>
                                      <p:cBhvr>
                                        <p:cTn id="235" dur="1" fill="hold">
                                          <p:stCondLst>
                                            <p:cond delay="0"/>
                                          </p:stCondLst>
                                        </p:cTn>
                                        <p:tgtEl>
                                          <p:spTgt spid="36"/>
                                        </p:tgtEl>
                                        <p:attrNameLst>
                                          <p:attrName>style.visibility</p:attrName>
                                        </p:attrNameLst>
                                      </p:cBhvr>
                                      <p:to>
                                        <p:strVal val="visible"/>
                                      </p:to>
                                    </p:set>
                                  </p:childTnLst>
                                </p:cTn>
                              </p:par>
                              <p:par>
                                <p:cTn id="236" presetID="31" presetClass="exit" presetSubtype="0" fill="hold" grpId="0" nodeType="withEffect">
                                  <p:stCondLst>
                                    <p:cond delay="0"/>
                                  </p:stCondLst>
                                  <p:childTnLst>
                                    <p:anim calcmode="lin" valueType="num">
                                      <p:cBhvr>
                                        <p:cTn id="237" dur="1000"/>
                                        <p:tgtEl>
                                          <p:spTgt spid="21"/>
                                        </p:tgtEl>
                                        <p:attrNameLst>
                                          <p:attrName>ppt_w</p:attrName>
                                        </p:attrNameLst>
                                      </p:cBhvr>
                                      <p:tavLst>
                                        <p:tav tm="0">
                                          <p:val>
                                            <p:strVal val="ppt_w"/>
                                          </p:val>
                                        </p:tav>
                                        <p:tav tm="100000">
                                          <p:val>
                                            <p:fltVal val="0"/>
                                          </p:val>
                                        </p:tav>
                                      </p:tavLst>
                                    </p:anim>
                                    <p:anim calcmode="lin" valueType="num">
                                      <p:cBhvr>
                                        <p:cTn id="238" dur="1000"/>
                                        <p:tgtEl>
                                          <p:spTgt spid="21"/>
                                        </p:tgtEl>
                                        <p:attrNameLst>
                                          <p:attrName>ppt_h</p:attrName>
                                        </p:attrNameLst>
                                      </p:cBhvr>
                                      <p:tavLst>
                                        <p:tav tm="0">
                                          <p:val>
                                            <p:strVal val="ppt_h"/>
                                          </p:val>
                                        </p:tav>
                                        <p:tav tm="100000">
                                          <p:val>
                                            <p:fltVal val="0"/>
                                          </p:val>
                                        </p:tav>
                                      </p:tavLst>
                                    </p:anim>
                                    <p:anim calcmode="lin" valueType="num">
                                      <p:cBhvr>
                                        <p:cTn id="239" dur="1000"/>
                                        <p:tgtEl>
                                          <p:spTgt spid="21"/>
                                        </p:tgtEl>
                                        <p:attrNameLst>
                                          <p:attrName>style.rotation</p:attrName>
                                        </p:attrNameLst>
                                      </p:cBhvr>
                                      <p:tavLst>
                                        <p:tav tm="0">
                                          <p:val>
                                            <p:fltVal val="0"/>
                                          </p:val>
                                        </p:tav>
                                        <p:tav tm="100000">
                                          <p:val>
                                            <p:fltVal val="90"/>
                                          </p:val>
                                        </p:tav>
                                      </p:tavLst>
                                    </p:anim>
                                    <p:animEffect transition="out" filter="fade">
                                      <p:cBhvr>
                                        <p:cTn id="240" dur="1000"/>
                                        <p:tgtEl>
                                          <p:spTgt spid="21"/>
                                        </p:tgtEl>
                                      </p:cBhvr>
                                    </p:animEffect>
                                    <p:set>
                                      <p:cBhvr>
                                        <p:cTn id="241" dur="1" fill="hold">
                                          <p:stCondLst>
                                            <p:cond delay="9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242" restart="whenNotActive" fill="hold" evtFilter="cancelBubble" nodeType="interactiveSeq">
                <p:stCondLst>
                  <p:cond evt="onClick" delay="0">
                    <p:tgtEl>
                      <p:spTgt spid="42"/>
                    </p:tgtEl>
                  </p:cond>
                </p:stCondLst>
                <p:endSync evt="end" delay="0">
                  <p:rtn val="all"/>
                </p:endSync>
                <p:childTnLst>
                  <p:par>
                    <p:cTn id="243" fill="hold">
                      <p:stCondLst>
                        <p:cond delay="0"/>
                      </p:stCondLst>
                      <p:childTnLst>
                        <p:par>
                          <p:cTn id="244" fill="hold">
                            <p:stCondLst>
                              <p:cond delay="0"/>
                            </p:stCondLst>
                            <p:childTnLst>
                              <p:par>
                                <p:cTn id="245" presetID="1" presetClass="entr" presetSubtype="0" fill="hold" grpId="1" nodeType="withEffect">
                                  <p:stCondLst>
                                    <p:cond delay="0"/>
                                  </p:stCondLst>
                                  <p:childTnLst>
                                    <p:set>
                                      <p:cBhvr>
                                        <p:cTn id="246" dur="1" fill="hold">
                                          <p:stCondLst>
                                            <p:cond delay="0"/>
                                          </p:stCondLst>
                                        </p:cTn>
                                        <p:tgtEl>
                                          <p:spTgt spid="43"/>
                                        </p:tgtEl>
                                        <p:attrNameLst>
                                          <p:attrName>style.visibility</p:attrName>
                                        </p:attrNameLst>
                                      </p:cBhvr>
                                      <p:to>
                                        <p:strVal val="visible"/>
                                      </p:to>
                                    </p:set>
                                  </p:childTnLst>
                                </p:cTn>
                              </p:par>
                              <p:par>
                                <p:cTn id="247" presetID="1" presetClass="exit" presetSubtype="0" fill="hold" grpId="2" nodeType="withEffect">
                                  <p:stCondLst>
                                    <p:cond delay="0"/>
                                  </p:stCondLst>
                                  <p:childTnLst>
                                    <p:set>
                                      <p:cBhvr>
                                        <p:cTn id="248" dur="1" fill="hold">
                                          <p:stCondLst>
                                            <p:cond delay="0"/>
                                          </p:stCondLst>
                                        </p:cTn>
                                        <p:tgtEl>
                                          <p:spTgt spid="41"/>
                                        </p:tgtEl>
                                        <p:attrNameLst>
                                          <p:attrName>style.visibility</p:attrName>
                                        </p:attrNameLst>
                                      </p:cBhvr>
                                      <p:to>
                                        <p:strVal val="hidden"/>
                                      </p:to>
                                    </p:set>
                                  </p:childTnLst>
                                </p:cTn>
                              </p:par>
                              <p:par>
                                <p:cTn id="249" presetID="1" presetClass="exit" presetSubtype="0" fill="hold" grpId="0" nodeType="withEffect">
                                  <p:stCondLst>
                                    <p:cond delay="0"/>
                                  </p:stCondLst>
                                  <p:childTnLst>
                                    <p:set>
                                      <p:cBhvr>
                                        <p:cTn id="250" dur="1" fill="hold">
                                          <p:stCondLst>
                                            <p:cond delay="0"/>
                                          </p:stCondLst>
                                        </p:cTn>
                                        <p:tgtEl>
                                          <p:spTgt spid="42"/>
                                        </p:tgtEl>
                                        <p:attrNameLst>
                                          <p:attrName>style.visibility</p:attrName>
                                        </p:attrNameLst>
                                      </p:cBhvr>
                                      <p:to>
                                        <p:strVal val="hidden"/>
                                      </p:to>
                                    </p:set>
                                  </p:childTnLst>
                                </p:cTn>
                              </p:par>
                            </p:childTnLst>
                          </p:cTn>
                        </p:par>
                      </p:childTnLst>
                    </p:cTn>
                  </p:par>
                </p:childTnLst>
              </p:cTn>
              <p:nextCondLst>
                <p:cond evt="onClick" delay="0">
                  <p:tgtEl>
                    <p:spTgt spid="42"/>
                  </p:tgtEl>
                </p:cond>
              </p:nextCondLst>
            </p:seq>
          </p:childTnLst>
        </p:cTn>
      </p:par>
    </p:tnLst>
    <p:bldLst>
      <p:bldP spid="2" grpId="0"/>
      <p:bldP spid="8" grpId="0" animBg="1"/>
      <p:bldP spid="5" grpId="0" animBg="1"/>
      <p:bldP spid="5" grpId="1" animBg="1"/>
      <p:bldP spid="5" grpId="2" animBg="1"/>
      <p:bldP spid="9" grpId="0" animBg="1"/>
      <p:bldP spid="10" grpId="0" animBg="1"/>
      <p:bldP spid="24" grpId="0" animBg="1"/>
      <p:bldP spid="26" grpId="0" animBg="1"/>
      <p:bldP spid="27" grpId="0" animBg="1"/>
      <p:bldP spid="6" grpId="0" animBg="1"/>
      <p:bldP spid="7" grpId="0" animBg="1"/>
      <p:bldP spid="7"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1" grpId="0" animBg="1"/>
      <p:bldP spid="23"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3" grpId="0" animBg="1"/>
      <p:bldP spid="11" grpId="0" animBg="1"/>
      <p:bldP spid="22" grpId="0" animBg="1"/>
      <p:bldP spid="25" grpId="0" animBg="1"/>
      <p:bldP spid="41" grpId="0"/>
      <p:bldP spid="41" grpId="1"/>
      <p:bldP spid="41" grpId="2"/>
      <p:bldP spid="42" grpId="0" animBg="1"/>
      <p:bldP spid="42" grpId="1" animBg="1"/>
      <p:bldP spid="43" grpId="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הנחיות">
            <a:extLst>
              <a:ext uri="{FF2B5EF4-FFF2-40B4-BE49-F238E27FC236}">
                <a16:creationId xmlns:a16="http://schemas.microsoft.com/office/drawing/2014/main" id="{70ED52C0-370A-54D1-0BE2-C094B67067FD}"/>
              </a:ext>
            </a:extLst>
          </p:cNvPr>
          <p:cNvSpPr txBox="1"/>
          <p:nvPr/>
        </p:nvSpPr>
        <p:spPr>
          <a:xfrm>
            <a:off x="5656577" y="216039"/>
            <a:ext cx="6356227" cy="954107"/>
          </a:xfrm>
          <a:prstGeom prst="rect">
            <a:avLst/>
          </a:prstGeom>
          <a:noFill/>
        </p:spPr>
        <p:txBody>
          <a:bodyPr wrap="none" rtlCol="1">
            <a:spAutoFit/>
          </a:bodyPr>
          <a:lstStyle/>
          <a:p>
            <a:r>
              <a:rPr lang="he-IL" sz="2800" dirty="0"/>
              <a:t>מִצְאוּ זוּגוֹת שֶבָּהֶם מִסְפָּר אֶחָד גָדוֹל מֵהַשֵנִי בְּ־10.</a:t>
            </a:r>
          </a:p>
          <a:p>
            <a:r>
              <a:rPr lang="he-IL" sz="2800" dirty="0"/>
              <a:t>לַחֲצוּ עָלָיו לִבְדִיקָה.</a:t>
            </a:r>
          </a:p>
        </p:txBody>
      </p:sp>
      <p:pic>
        <p:nvPicPr>
          <p:cNvPr id="6" name="חייכן שמח" descr="פרצוף מחייך עם מילוי רציף עם מילוי מלא">
            <a:extLst>
              <a:ext uri="{FF2B5EF4-FFF2-40B4-BE49-F238E27FC236}">
                <a16:creationId xmlns:a16="http://schemas.microsoft.com/office/drawing/2014/main" id="{61F9127B-FC15-C561-C723-A61A615B910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03424" y="2007710"/>
            <a:ext cx="914400" cy="914400"/>
          </a:xfrm>
          <a:prstGeom prst="rect">
            <a:avLst/>
          </a:prstGeom>
        </p:spPr>
      </p:pic>
      <p:grpSp>
        <p:nvGrpSpPr>
          <p:cNvPr id="28" name="קבוצה 27">
            <a:extLst>
              <a:ext uri="{FF2B5EF4-FFF2-40B4-BE49-F238E27FC236}">
                <a16:creationId xmlns:a16="http://schemas.microsoft.com/office/drawing/2014/main" id="{7E0958C5-6AD0-C762-3B7B-0F7106FD3064}"/>
              </a:ext>
            </a:extLst>
          </p:cNvPr>
          <p:cNvGrpSpPr/>
          <p:nvPr/>
        </p:nvGrpSpPr>
        <p:grpSpPr>
          <a:xfrm>
            <a:off x="3898672" y="3635772"/>
            <a:ext cx="823964" cy="1784867"/>
            <a:chOff x="3898672" y="3635772"/>
            <a:chExt cx="823964" cy="1784867"/>
          </a:xfrm>
        </p:grpSpPr>
        <p:sp>
          <p:nvSpPr>
            <p:cNvPr id="17" name="54">
              <a:extLst>
                <a:ext uri="{FF2B5EF4-FFF2-40B4-BE49-F238E27FC236}">
                  <a16:creationId xmlns:a16="http://schemas.microsoft.com/office/drawing/2014/main" id="{21DBC340-DF46-605C-571A-BDB848F74F86}"/>
                </a:ext>
              </a:extLst>
            </p:cNvPr>
            <p:cNvSpPr/>
            <p:nvPr/>
          </p:nvSpPr>
          <p:spPr>
            <a:xfrm>
              <a:off x="3898672" y="3635772"/>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50786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fill="none" extrusionOk="0">
                  <a:moveTo>
                    <a:pt x="0" y="137330"/>
                  </a:moveTo>
                  <a:cubicBezTo>
                    <a:pt x="-6121" y="56423"/>
                    <a:pt x="67068" y="1436"/>
                    <a:pt x="137330" y="0"/>
                  </a:cubicBezTo>
                  <a:cubicBezTo>
                    <a:pt x="402100" y="-39589"/>
                    <a:pt x="522401" y="12269"/>
                    <a:pt x="686634" y="0"/>
                  </a:cubicBezTo>
                  <a:cubicBezTo>
                    <a:pt x="761179" y="1228"/>
                    <a:pt x="816394" y="43652"/>
                    <a:pt x="823964" y="137330"/>
                  </a:cubicBezTo>
                  <a:cubicBezTo>
                    <a:pt x="840759" y="277473"/>
                    <a:pt x="812976" y="308962"/>
                    <a:pt x="823964" y="450786"/>
                  </a:cubicBezTo>
                  <a:cubicBezTo>
                    <a:pt x="834952" y="592610"/>
                    <a:pt x="815846" y="640008"/>
                    <a:pt x="823964" y="751949"/>
                  </a:cubicBezTo>
                  <a:cubicBezTo>
                    <a:pt x="827265" y="838923"/>
                    <a:pt x="773671" y="903476"/>
                    <a:pt x="686634" y="889279"/>
                  </a:cubicBezTo>
                  <a:cubicBezTo>
                    <a:pt x="471686" y="920848"/>
                    <a:pt x="251994" y="836360"/>
                    <a:pt x="137330" y="889279"/>
                  </a:cubicBezTo>
                  <a:cubicBezTo>
                    <a:pt x="68588" y="896227"/>
                    <a:pt x="-20761" y="827138"/>
                    <a:pt x="0" y="751949"/>
                  </a:cubicBezTo>
                  <a:cubicBezTo>
                    <a:pt x="-14420" y="661369"/>
                    <a:pt x="12543" y="577240"/>
                    <a:pt x="0" y="432347"/>
                  </a:cubicBezTo>
                  <a:cubicBezTo>
                    <a:pt x="-12543" y="287454"/>
                    <a:pt x="2640" y="209003"/>
                    <a:pt x="0" y="137330"/>
                  </a:cubicBezTo>
                  <a:close/>
                </a:path>
                <a:path w="823964" h="889279" stroke="0"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60</a:t>
              </a:r>
            </a:p>
          </p:txBody>
        </p:sp>
        <p:sp>
          <p:nvSpPr>
            <p:cNvPr id="18" name="45">
              <a:extLst>
                <a:ext uri="{FF2B5EF4-FFF2-40B4-BE49-F238E27FC236}">
                  <a16:creationId xmlns:a16="http://schemas.microsoft.com/office/drawing/2014/main" id="{C08311F5-D75E-5E28-7A61-502C64747E49}"/>
                </a:ext>
              </a:extLst>
            </p:cNvPr>
            <p:cNvSpPr/>
            <p:nvPr/>
          </p:nvSpPr>
          <p:spPr>
            <a:xfrm>
              <a:off x="3898672" y="4531360"/>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50786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fill="none" extrusionOk="0">
                  <a:moveTo>
                    <a:pt x="0" y="137330"/>
                  </a:moveTo>
                  <a:cubicBezTo>
                    <a:pt x="-6121" y="56423"/>
                    <a:pt x="67068" y="1436"/>
                    <a:pt x="137330" y="0"/>
                  </a:cubicBezTo>
                  <a:cubicBezTo>
                    <a:pt x="402100" y="-39589"/>
                    <a:pt x="522401" y="12269"/>
                    <a:pt x="686634" y="0"/>
                  </a:cubicBezTo>
                  <a:cubicBezTo>
                    <a:pt x="761179" y="1228"/>
                    <a:pt x="816394" y="43652"/>
                    <a:pt x="823964" y="137330"/>
                  </a:cubicBezTo>
                  <a:cubicBezTo>
                    <a:pt x="840759" y="277473"/>
                    <a:pt x="812976" y="308962"/>
                    <a:pt x="823964" y="450786"/>
                  </a:cubicBezTo>
                  <a:cubicBezTo>
                    <a:pt x="834952" y="592610"/>
                    <a:pt x="815846" y="640008"/>
                    <a:pt x="823964" y="751949"/>
                  </a:cubicBezTo>
                  <a:cubicBezTo>
                    <a:pt x="827265" y="838923"/>
                    <a:pt x="773671" y="903476"/>
                    <a:pt x="686634" y="889279"/>
                  </a:cubicBezTo>
                  <a:cubicBezTo>
                    <a:pt x="471686" y="920848"/>
                    <a:pt x="251994" y="836360"/>
                    <a:pt x="137330" y="889279"/>
                  </a:cubicBezTo>
                  <a:cubicBezTo>
                    <a:pt x="68588" y="896227"/>
                    <a:pt x="-20761" y="827138"/>
                    <a:pt x="0" y="751949"/>
                  </a:cubicBezTo>
                  <a:cubicBezTo>
                    <a:pt x="-14420" y="661369"/>
                    <a:pt x="12543" y="577240"/>
                    <a:pt x="0" y="432347"/>
                  </a:cubicBezTo>
                  <a:cubicBezTo>
                    <a:pt x="-12543" y="287454"/>
                    <a:pt x="2640" y="209003"/>
                    <a:pt x="0" y="137330"/>
                  </a:cubicBezTo>
                  <a:close/>
                </a:path>
                <a:path w="823964" h="889279" stroke="0"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40</a:t>
              </a:r>
            </a:p>
          </p:txBody>
        </p:sp>
      </p:grpSp>
      <p:pic>
        <p:nvPicPr>
          <p:cNvPr id="20" name="חייכן עצוב" descr="פרצוף עצוב עם מילוי רציף עם מילוי מלא">
            <a:extLst>
              <a:ext uri="{FF2B5EF4-FFF2-40B4-BE49-F238E27FC236}">
                <a16:creationId xmlns:a16="http://schemas.microsoft.com/office/drawing/2014/main" id="{11602154-4A62-AB08-847F-D32A5A1BA21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501956" y="4080411"/>
            <a:ext cx="914400" cy="914400"/>
          </a:xfrm>
          <a:prstGeom prst="rect">
            <a:avLst/>
          </a:prstGeom>
        </p:spPr>
      </p:pic>
      <p:grpSp>
        <p:nvGrpSpPr>
          <p:cNvPr id="27" name="קבוצה 26">
            <a:extLst>
              <a:ext uri="{FF2B5EF4-FFF2-40B4-BE49-F238E27FC236}">
                <a16:creationId xmlns:a16="http://schemas.microsoft.com/office/drawing/2014/main" id="{B54A0E57-8F4F-30FE-F0E6-EF72D6ED2931}"/>
              </a:ext>
            </a:extLst>
          </p:cNvPr>
          <p:cNvGrpSpPr/>
          <p:nvPr/>
        </p:nvGrpSpPr>
        <p:grpSpPr>
          <a:xfrm>
            <a:off x="538305" y="1089432"/>
            <a:ext cx="858842" cy="1778557"/>
            <a:chOff x="538305" y="1858998"/>
            <a:chExt cx="858842" cy="1778557"/>
          </a:xfrm>
        </p:grpSpPr>
        <p:sp>
          <p:nvSpPr>
            <p:cNvPr id="4" name="35">
              <a:extLst>
                <a:ext uri="{FF2B5EF4-FFF2-40B4-BE49-F238E27FC236}">
                  <a16:creationId xmlns:a16="http://schemas.microsoft.com/office/drawing/2014/main" id="{E22F5710-5748-80BC-4181-955F06F8F792}"/>
                </a:ext>
              </a:extLst>
            </p:cNvPr>
            <p:cNvSpPr/>
            <p:nvPr/>
          </p:nvSpPr>
          <p:spPr>
            <a:xfrm>
              <a:off x="573183" y="1858998"/>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50786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fill="none" extrusionOk="0">
                  <a:moveTo>
                    <a:pt x="0" y="137330"/>
                  </a:moveTo>
                  <a:cubicBezTo>
                    <a:pt x="-6121" y="56423"/>
                    <a:pt x="67068" y="1436"/>
                    <a:pt x="137330" y="0"/>
                  </a:cubicBezTo>
                  <a:cubicBezTo>
                    <a:pt x="402100" y="-39589"/>
                    <a:pt x="522401" y="12269"/>
                    <a:pt x="686634" y="0"/>
                  </a:cubicBezTo>
                  <a:cubicBezTo>
                    <a:pt x="761179" y="1228"/>
                    <a:pt x="816394" y="43652"/>
                    <a:pt x="823964" y="137330"/>
                  </a:cubicBezTo>
                  <a:cubicBezTo>
                    <a:pt x="840759" y="277473"/>
                    <a:pt x="812976" y="308962"/>
                    <a:pt x="823964" y="450786"/>
                  </a:cubicBezTo>
                  <a:cubicBezTo>
                    <a:pt x="834952" y="592610"/>
                    <a:pt x="815846" y="640008"/>
                    <a:pt x="823964" y="751949"/>
                  </a:cubicBezTo>
                  <a:cubicBezTo>
                    <a:pt x="827265" y="838923"/>
                    <a:pt x="773671" y="903476"/>
                    <a:pt x="686634" y="889279"/>
                  </a:cubicBezTo>
                  <a:cubicBezTo>
                    <a:pt x="471686" y="920848"/>
                    <a:pt x="251994" y="836360"/>
                    <a:pt x="137330" y="889279"/>
                  </a:cubicBezTo>
                  <a:cubicBezTo>
                    <a:pt x="68588" y="896227"/>
                    <a:pt x="-20761" y="827138"/>
                    <a:pt x="0" y="751949"/>
                  </a:cubicBezTo>
                  <a:cubicBezTo>
                    <a:pt x="-14420" y="661369"/>
                    <a:pt x="12543" y="577240"/>
                    <a:pt x="0" y="432347"/>
                  </a:cubicBezTo>
                  <a:cubicBezTo>
                    <a:pt x="-12543" y="287454"/>
                    <a:pt x="2640" y="209003"/>
                    <a:pt x="0" y="137330"/>
                  </a:cubicBezTo>
                  <a:close/>
                </a:path>
                <a:path w="823964" h="889279" stroke="0"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30</a:t>
              </a:r>
            </a:p>
          </p:txBody>
        </p:sp>
        <p:sp>
          <p:nvSpPr>
            <p:cNvPr id="5" name="32">
              <a:extLst>
                <a:ext uri="{FF2B5EF4-FFF2-40B4-BE49-F238E27FC236}">
                  <a16:creationId xmlns:a16="http://schemas.microsoft.com/office/drawing/2014/main" id="{5E48B642-63D6-82E0-E322-689B49716E88}"/>
                </a:ext>
              </a:extLst>
            </p:cNvPr>
            <p:cNvSpPr/>
            <p:nvPr/>
          </p:nvSpPr>
          <p:spPr>
            <a:xfrm>
              <a:off x="538305" y="2748276"/>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50786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fill="none" extrusionOk="0">
                  <a:moveTo>
                    <a:pt x="0" y="137330"/>
                  </a:moveTo>
                  <a:cubicBezTo>
                    <a:pt x="-6121" y="56423"/>
                    <a:pt x="67068" y="1436"/>
                    <a:pt x="137330" y="0"/>
                  </a:cubicBezTo>
                  <a:cubicBezTo>
                    <a:pt x="402100" y="-39589"/>
                    <a:pt x="522401" y="12269"/>
                    <a:pt x="686634" y="0"/>
                  </a:cubicBezTo>
                  <a:cubicBezTo>
                    <a:pt x="761179" y="1228"/>
                    <a:pt x="816394" y="43652"/>
                    <a:pt x="823964" y="137330"/>
                  </a:cubicBezTo>
                  <a:cubicBezTo>
                    <a:pt x="840759" y="277473"/>
                    <a:pt x="812976" y="308962"/>
                    <a:pt x="823964" y="450786"/>
                  </a:cubicBezTo>
                  <a:cubicBezTo>
                    <a:pt x="834952" y="592610"/>
                    <a:pt x="815846" y="640008"/>
                    <a:pt x="823964" y="751949"/>
                  </a:cubicBezTo>
                  <a:cubicBezTo>
                    <a:pt x="827265" y="838923"/>
                    <a:pt x="773671" y="903476"/>
                    <a:pt x="686634" y="889279"/>
                  </a:cubicBezTo>
                  <a:cubicBezTo>
                    <a:pt x="471686" y="920848"/>
                    <a:pt x="251994" y="836360"/>
                    <a:pt x="137330" y="889279"/>
                  </a:cubicBezTo>
                  <a:cubicBezTo>
                    <a:pt x="68588" y="896227"/>
                    <a:pt x="-20761" y="827138"/>
                    <a:pt x="0" y="751949"/>
                  </a:cubicBezTo>
                  <a:cubicBezTo>
                    <a:pt x="-14420" y="661369"/>
                    <a:pt x="12543" y="577240"/>
                    <a:pt x="0" y="432347"/>
                  </a:cubicBezTo>
                  <a:cubicBezTo>
                    <a:pt x="-12543" y="287454"/>
                    <a:pt x="2640" y="209003"/>
                    <a:pt x="0" y="137330"/>
                  </a:cubicBezTo>
                  <a:close/>
                </a:path>
                <a:path w="823964" h="889279" stroke="0"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40</a:t>
              </a:r>
            </a:p>
          </p:txBody>
        </p:sp>
      </p:grpSp>
      <p:pic>
        <p:nvPicPr>
          <p:cNvPr id="29" name="חייכן שמח" descr="פרצוף מחייך עם מילוי רציף עם מילוי מלא">
            <a:extLst>
              <a:ext uri="{FF2B5EF4-FFF2-40B4-BE49-F238E27FC236}">
                <a16:creationId xmlns:a16="http://schemas.microsoft.com/office/drawing/2014/main" id="{A4D65E32-648D-A57B-AE0A-D958CEFA305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985614" y="2350039"/>
            <a:ext cx="914400" cy="914400"/>
          </a:xfrm>
          <a:prstGeom prst="rect">
            <a:avLst/>
          </a:prstGeom>
        </p:spPr>
      </p:pic>
      <p:grpSp>
        <p:nvGrpSpPr>
          <p:cNvPr id="30" name="קבוצה 29">
            <a:extLst>
              <a:ext uri="{FF2B5EF4-FFF2-40B4-BE49-F238E27FC236}">
                <a16:creationId xmlns:a16="http://schemas.microsoft.com/office/drawing/2014/main" id="{6C1C5F9C-F8F2-7468-2F08-E33CF128249F}"/>
              </a:ext>
            </a:extLst>
          </p:cNvPr>
          <p:cNvGrpSpPr/>
          <p:nvPr/>
        </p:nvGrpSpPr>
        <p:grpSpPr>
          <a:xfrm>
            <a:off x="9679334" y="1908075"/>
            <a:ext cx="823964" cy="1798328"/>
            <a:chOff x="1417827" y="978948"/>
            <a:chExt cx="823964" cy="1798328"/>
          </a:xfrm>
        </p:grpSpPr>
        <p:sp>
          <p:nvSpPr>
            <p:cNvPr id="31" name="35">
              <a:extLst>
                <a:ext uri="{FF2B5EF4-FFF2-40B4-BE49-F238E27FC236}">
                  <a16:creationId xmlns:a16="http://schemas.microsoft.com/office/drawing/2014/main" id="{F335F0F4-C561-0B70-59AC-98496F44DCBB}"/>
                </a:ext>
              </a:extLst>
            </p:cNvPr>
            <p:cNvSpPr/>
            <p:nvPr/>
          </p:nvSpPr>
          <p:spPr>
            <a:xfrm>
              <a:off x="1417827" y="978948"/>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50786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fill="none" extrusionOk="0">
                  <a:moveTo>
                    <a:pt x="0" y="137330"/>
                  </a:moveTo>
                  <a:cubicBezTo>
                    <a:pt x="-6121" y="56423"/>
                    <a:pt x="67068" y="1436"/>
                    <a:pt x="137330" y="0"/>
                  </a:cubicBezTo>
                  <a:cubicBezTo>
                    <a:pt x="402100" y="-39589"/>
                    <a:pt x="522401" y="12269"/>
                    <a:pt x="686634" y="0"/>
                  </a:cubicBezTo>
                  <a:cubicBezTo>
                    <a:pt x="761179" y="1228"/>
                    <a:pt x="816394" y="43652"/>
                    <a:pt x="823964" y="137330"/>
                  </a:cubicBezTo>
                  <a:cubicBezTo>
                    <a:pt x="840759" y="277473"/>
                    <a:pt x="812976" y="308962"/>
                    <a:pt x="823964" y="450786"/>
                  </a:cubicBezTo>
                  <a:cubicBezTo>
                    <a:pt x="834952" y="592610"/>
                    <a:pt x="815846" y="640008"/>
                    <a:pt x="823964" y="751949"/>
                  </a:cubicBezTo>
                  <a:cubicBezTo>
                    <a:pt x="827265" y="838923"/>
                    <a:pt x="773671" y="903476"/>
                    <a:pt x="686634" y="889279"/>
                  </a:cubicBezTo>
                  <a:cubicBezTo>
                    <a:pt x="471686" y="920848"/>
                    <a:pt x="251994" y="836360"/>
                    <a:pt x="137330" y="889279"/>
                  </a:cubicBezTo>
                  <a:cubicBezTo>
                    <a:pt x="68588" y="896227"/>
                    <a:pt x="-20761" y="827138"/>
                    <a:pt x="0" y="751949"/>
                  </a:cubicBezTo>
                  <a:cubicBezTo>
                    <a:pt x="-14420" y="661369"/>
                    <a:pt x="12543" y="577240"/>
                    <a:pt x="0" y="432347"/>
                  </a:cubicBezTo>
                  <a:cubicBezTo>
                    <a:pt x="-12543" y="287454"/>
                    <a:pt x="2640" y="209003"/>
                    <a:pt x="0" y="137330"/>
                  </a:cubicBezTo>
                  <a:close/>
                </a:path>
                <a:path w="823964" h="889279" stroke="0"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50</a:t>
              </a:r>
            </a:p>
          </p:txBody>
        </p:sp>
        <p:sp>
          <p:nvSpPr>
            <p:cNvPr id="32" name="32">
              <a:extLst>
                <a:ext uri="{FF2B5EF4-FFF2-40B4-BE49-F238E27FC236}">
                  <a16:creationId xmlns:a16="http://schemas.microsoft.com/office/drawing/2014/main" id="{9BA7EF83-304E-611F-EE55-EE17AB8CD890}"/>
                </a:ext>
              </a:extLst>
            </p:cNvPr>
            <p:cNvSpPr/>
            <p:nvPr/>
          </p:nvSpPr>
          <p:spPr>
            <a:xfrm>
              <a:off x="1417827" y="1887997"/>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50786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fill="none" extrusionOk="0">
                  <a:moveTo>
                    <a:pt x="0" y="137330"/>
                  </a:moveTo>
                  <a:cubicBezTo>
                    <a:pt x="-6121" y="56423"/>
                    <a:pt x="67068" y="1436"/>
                    <a:pt x="137330" y="0"/>
                  </a:cubicBezTo>
                  <a:cubicBezTo>
                    <a:pt x="402100" y="-39589"/>
                    <a:pt x="522401" y="12269"/>
                    <a:pt x="686634" y="0"/>
                  </a:cubicBezTo>
                  <a:cubicBezTo>
                    <a:pt x="761179" y="1228"/>
                    <a:pt x="816394" y="43652"/>
                    <a:pt x="823964" y="137330"/>
                  </a:cubicBezTo>
                  <a:cubicBezTo>
                    <a:pt x="840759" y="277473"/>
                    <a:pt x="812976" y="308962"/>
                    <a:pt x="823964" y="450786"/>
                  </a:cubicBezTo>
                  <a:cubicBezTo>
                    <a:pt x="834952" y="592610"/>
                    <a:pt x="815846" y="640008"/>
                    <a:pt x="823964" y="751949"/>
                  </a:cubicBezTo>
                  <a:cubicBezTo>
                    <a:pt x="827265" y="838923"/>
                    <a:pt x="773671" y="903476"/>
                    <a:pt x="686634" y="889279"/>
                  </a:cubicBezTo>
                  <a:cubicBezTo>
                    <a:pt x="471686" y="920848"/>
                    <a:pt x="251994" y="836360"/>
                    <a:pt x="137330" y="889279"/>
                  </a:cubicBezTo>
                  <a:cubicBezTo>
                    <a:pt x="68588" y="896227"/>
                    <a:pt x="-20761" y="827138"/>
                    <a:pt x="0" y="751949"/>
                  </a:cubicBezTo>
                  <a:cubicBezTo>
                    <a:pt x="-14420" y="661369"/>
                    <a:pt x="12543" y="577240"/>
                    <a:pt x="0" y="432347"/>
                  </a:cubicBezTo>
                  <a:cubicBezTo>
                    <a:pt x="-12543" y="287454"/>
                    <a:pt x="2640" y="209003"/>
                    <a:pt x="0" y="137330"/>
                  </a:cubicBezTo>
                  <a:close/>
                </a:path>
                <a:path w="823964" h="889279" stroke="0"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60</a:t>
              </a:r>
            </a:p>
          </p:txBody>
        </p:sp>
      </p:grpSp>
      <p:grpSp>
        <p:nvGrpSpPr>
          <p:cNvPr id="33" name="קבוצה 32">
            <a:extLst>
              <a:ext uri="{FF2B5EF4-FFF2-40B4-BE49-F238E27FC236}">
                <a16:creationId xmlns:a16="http://schemas.microsoft.com/office/drawing/2014/main" id="{A330B075-8C08-652A-9CF6-8D9C5D786A87}"/>
              </a:ext>
            </a:extLst>
          </p:cNvPr>
          <p:cNvGrpSpPr/>
          <p:nvPr/>
        </p:nvGrpSpPr>
        <p:grpSpPr>
          <a:xfrm>
            <a:off x="6079488" y="1574246"/>
            <a:ext cx="855555" cy="1781327"/>
            <a:chOff x="2736131" y="4616780"/>
            <a:chExt cx="855555" cy="1781327"/>
          </a:xfrm>
        </p:grpSpPr>
        <p:sp>
          <p:nvSpPr>
            <p:cNvPr id="34" name="54">
              <a:extLst>
                <a:ext uri="{FF2B5EF4-FFF2-40B4-BE49-F238E27FC236}">
                  <a16:creationId xmlns:a16="http://schemas.microsoft.com/office/drawing/2014/main" id="{8379C03E-861B-935B-E93F-E09251EF7237}"/>
                </a:ext>
              </a:extLst>
            </p:cNvPr>
            <p:cNvSpPr/>
            <p:nvPr/>
          </p:nvSpPr>
          <p:spPr>
            <a:xfrm>
              <a:off x="2736131" y="4616780"/>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50786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fill="none" extrusionOk="0">
                  <a:moveTo>
                    <a:pt x="0" y="137330"/>
                  </a:moveTo>
                  <a:cubicBezTo>
                    <a:pt x="-6121" y="56423"/>
                    <a:pt x="67068" y="1436"/>
                    <a:pt x="137330" y="0"/>
                  </a:cubicBezTo>
                  <a:cubicBezTo>
                    <a:pt x="402100" y="-39589"/>
                    <a:pt x="522401" y="12269"/>
                    <a:pt x="686634" y="0"/>
                  </a:cubicBezTo>
                  <a:cubicBezTo>
                    <a:pt x="761179" y="1228"/>
                    <a:pt x="816394" y="43652"/>
                    <a:pt x="823964" y="137330"/>
                  </a:cubicBezTo>
                  <a:cubicBezTo>
                    <a:pt x="840759" y="277473"/>
                    <a:pt x="812976" y="308962"/>
                    <a:pt x="823964" y="450786"/>
                  </a:cubicBezTo>
                  <a:cubicBezTo>
                    <a:pt x="834952" y="592610"/>
                    <a:pt x="815846" y="640008"/>
                    <a:pt x="823964" y="751949"/>
                  </a:cubicBezTo>
                  <a:cubicBezTo>
                    <a:pt x="827265" y="838923"/>
                    <a:pt x="773671" y="903476"/>
                    <a:pt x="686634" y="889279"/>
                  </a:cubicBezTo>
                  <a:cubicBezTo>
                    <a:pt x="471686" y="920848"/>
                    <a:pt x="251994" y="836360"/>
                    <a:pt x="137330" y="889279"/>
                  </a:cubicBezTo>
                  <a:cubicBezTo>
                    <a:pt x="68588" y="896227"/>
                    <a:pt x="-20761" y="827138"/>
                    <a:pt x="0" y="751949"/>
                  </a:cubicBezTo>
                  <a:cubicBezTo>
                    <a:pt x="-14420" y="661369"/>
                    <a:pt x="12543" y="577240"/>
                    <a:pt x="0" y="432347"/>
                  </a:cubicBezTo>
                  <a:cubicBezTo>
                    <a:pt x="-12543" y="287454"/>
                    <a:pt x="2640" y="209003"/>
                    <a:pt x="0" y="137330"/>
                  </a:cubicBezTo>
                  <a:close/>
                </a:path>
                <a:path w="823964" h="889279" stroke="0"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50</a:t>
              </a:r>
            </a:p>
          </p:txBody>
        </p:sp>
        <p:sp>
          <p:nvSpPr>
            <p:cNvPr id="35" name="45">
              <a:extLst>
                <a:ext uri="{FF2B5EF4-FFF2-40B4-BE49-F238E27FC236}">
                  <a16:creationId xmlns:a16="http://schemas.microsoft.com/office/drawing/2014/main" id="{D9A7CD3D-5120-F732-68D4-2879B12F1DAD}"/>
                </a:ext>
              </a:extLst>
            </p:cNvPr>
            <p:cNvSpPr/>
            <p:nvPr/>
          </p:nvSpPr>
          <p:spPr>
            <a:xfrm>
              <a:off x="2767722" y="5508828"/>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50786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fill="none" extrusionOk="0">
                  <a:moveTo>
                    <a:pt x="0" y="137330"/>
                  </a:moveTo>
                  <a:cubicBezTo>
                    <a:pt x="-6121" y="56423"/>
                    <a:pt x="67068" y="1436"/>
                    <a:pt x="137330" y="0"/>
                  </a:cubicBezTo>
                  <a:cubicBezTo>
                    <a:pt x="402100" y="-39589"/>
                    <a:pt x="522401" y="12269"/>
                    <a:pt x="686634" y="0"/>
                  </a:cubicBezTo>
                  <a:cubicBezTo>
                    <a:pt x="761179" y="1228"/>
                    <a:pt x="816394" y="43652"/>
                    <a:pt x="823964" y="137330"/>
                  </a:cubicBezTo>
                  <a:cubicBezTo>
                    <a:pt x="840759" y="277473"/>
                    <a:pt x="812976" y="308962"/>
                    <a:pt x="823964" y="450786"/>
                  </a:cubicBezTo>
                  <a:cubicBezTo>
                    <a:pt x="834952" y="592610"/>
                    <a:pt x="815846" y="640008"/>
                    <a:pt x="823964" y="751949"/>
                  </a:cubicBezTo>
                  <a:cubicBezTo>
                    <a:pt x="827265" y="838923"/>
                    <a:pt x="773671" y="903476"/>
                    <a:pt x="686634" y="889279"/>
                  </a:cubicBezTo>
                  <a:cubicBezTo>
                    <a:pt x="471686" y="920848"/>
                    <a:pt x="251994" y="836360"/>
                    <a:pt x="137330" y="889279"/>
                  </a:cubicBezTo>
                  <a:cubicBezTo>
                    <a:pt x="68588" y="896227"/>
                    <a:pt x="-20761" y="827138"/>
                    <a:pt x="0" y="751949"/>
                  </a:cubicBezTo>
                  <a:cubicBezTo>
                    <a:pt x="-14420" y="661369"/>
                    <a:pt x="12543" y="577240"/>
                    <a:pt x="0" y="432347"/>
                  </a:cubicBezTo>
                  <a:cubicBezTo>
                    <a:pt x="-12543" y="287454"/>
                    <a:pt x="2640" y="209003"/>
                    <a:pt x="0" y="137330"/>
                  </a:cubicBezTo>
                  <a:close/>
                </a:path>
                <a:path w="823964" h="889279" stroke="0"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80</a:t>
              </a:r>
            </a:p>
          </p:txBody>
        </p:sp>
      </p:grpSp>
      <p:pic>
        <p:nvPicPr>
          <p:cNvPr id="36" name="חייכן עצוב" descr="פרצוף עצוב עם מילוי רציף עם מילוי מלא">
            <a:extLst>
              <a:ext uri="{FF2B5EF4-FFF2-40B4-BE49-F238E27FC236}">
                <a16:creationId xmlns:a16="http://schemas.microsoft.com/office/drawing/2014/main" id="{8F7FF8DA-4B42-3E13-BD0C-5423CB0727F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816117" y="1987804"/>
            <a:ext cx="914400" cy="914400"/>
          </a:xfrm>
          <a:prstGeom prst="rect">
            <a:avLst/>
          </a:prstGeom>
        </p:spPr>
      </p:pic>
      <p:pic>
        <p:nvPicPr>
          <p:cNvPr id="37" name="חייכן שמח" descr="פרצוף מחייך עם מילוי רציף עם מילוי מלא">
            <a:extLst>
              <a:ext uri="{FF2B5EF4-FFF2-40B4-BE49-F238E27FC236}">
                <a16:creationId xmlns:a16="http://schemas.microsoft.com/office/drawing/2014/main" id="{A0511E37-2CF9-C1FC-8AA4-A3466033AC3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054478" y="4080411"/>
            <a:ext cx="914400" cy="914400"/>
          </a:xfrm>
          <a:prstGeom prst="rect">
            <a:avLst/>
          </a:prstGeom>
        </p:spPr>
      </p:pic>
      <p:grpSp>
        <p:nvGrpSpPr>
          <p:cNvPr id="38" name="קבוצה 37">
            <a:extLst>
              <a:ext uri="{FF2B5EF4-FFF2-40B4-BE49-F238E27FC236}">
                <a16:creationId xmlns:a16="http://schemas.microsoft.com/office/drawing/2014/main" id="{7B69ABD2-8DE4-6270-13DB-5F17084633CF}"/>
              </a:ext>
            </a:extLst>
          </p:cNvPr>
          <p:cNvGrpSpPr/>
          <p:nvPr/>
        </p:nvGrpSpPr>
        <p:grpSpPr>
          <a:xfrm>
            <a:off x="6687714" y="4887120"/>
            <a:ext cx="848502" cy="1778558"/>
            <a:chOff x="548645" y="1858998"/>
            <a:chExt cx="848502" cy="1778558"/>
          </a:xfrm>
        </p:grpSpPr>
        <p:sp>
          <p:nvSpPr>
            <p:cNvPr id="39" name="35">
              <a:extLst>
                <a:ext uri="{FF2B5EF4-FFF2-40B4-BE49-F238E27FC236}">
                  <a16:creationId xmlns:a16="http://schemas.microsoft.com/office/drawing/2014/main" id="{AC6954ED-7940-86DC-383A-2102A6C7FE19}"/>
                </a:ext>
              </a:extLst>
            </p:cNvPr>
            <p:cNvSpPr/>
            <p:nvPr/>
          </p:nvSpPr>
          <p:spPr>
            <a:xfrm>
              <a:off x="573183" y="1858998"/>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50786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fill="none" extrusionOk="0">
                  <a:moveTo>
                    <a:pt x="0" y="137330"/>
                  </a:moveTo>
                  <a:cubicBezTo>
                    <a:pt x="-6121" y="56423"/>
                    <a:pt x="67068" y="1436"/>
                    <a:pt x="137330" y="0"/>
                  </a:cubicBezTo>
                  <a:cubicBezTo>
                    <a:pt x="402100" y="-39589"/>
                    <a:pt x="522401" y="12269"/>
                    <a:pt x="686634" y="0"/>
                  </a:cubicBezTo>
                  <a:cubicBezTo>
                    <a:pt x="761179" y="1228"/>
                    <a:pt x="816394" y="43652"/>
                    <a:pt x="823964" y="137330"/>
                  </a:cubicBezTo>
                  <a:cubicBezTo>
                    <a:pt x="840759" y="277473"/>
                    <a:pt x="812976" y="308962"/>
                    <a:pt x="823964" y="450786"/>
                  </a:cubicBezTo>
                  <a:cubicBezTo>
                    <a:pt x="834952" y="592610"/>
                    <a:pt x="815846" y="640008"/>
                    <a:pt x="823964" y="751949"/>
                  </a:cubicBezTo>
                  <a:cubicBezTo>
                    <a:pt x="827265" y="838923"/>
                    <a:pt x="773671" y="903476"/>
                    <a:pt x="686634" y="889279"/>
                  </a:cubicBezTo>
                  <a:cubicBezTo>
                    <a:pt x="471686" y="920848"/>
                    <a:pt x="251994" y="836360"/>
                    <a:pt x="137330" y="889279"/>
                  </a:cubicBezTo>
                  <a:cubicBezTo>
                    <a:pt x="68588" y="896227"/>
                    <a:pt x="-20761" y="827138"/>
                    <a:pt x="0" y="751949"/>
                  </a:cubicBezTo>
                  <a:cubicBezTo>
                    <a:pt x="-14420" y="661369"/>
                    <a:pt x="12543" y="577240"/>
                    <a:pt x="0" y="432347"/>
                  </a:cubicBezTo>
                  <a:cubicBezTo>
                    <a:pt x="-12543" y="287454"/>
                    <a:pt x="2640" y="209003"/>
                    <a:pt x="0" y="137330"/>
                  </a:cubicBezTo>
                  <a:close/>
                </a:path>
                <a:path w="823964" h="889279" stroke="0"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90</a:t>
              </a:r>
            </a:p>
          </p:txBody>
        </p:sp>
        <p:sp>
          <p:nvSpPr>
            <p:cNvPr id="40" name="32">
              <a:extLst>
                <a:ext uri="{FF2B5EF4-FFF2-40B4-BE49-F238E27FC236}">
                  <a16:creationId xmlns:a16="http://schemas.microsoft.com/office/drawing/2014/main" id="{36D92385-9F5B-96B7-5591-84B8FF717C2A}"/>
                </a:ext>
              </a:extLst>
            </p:cNvPr>
            <p:cNvSpPr/>
            <p:nvPr/>
          </p:nvSpPr>
          <p:spPr>
            <a:xfrm>
              <a:off x="548645" y="2748277"/>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50786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fill="none" extrusionOk="0">
                  <a:moveTo>
                    <a:pt x="0" y="137330"/>
                  </a:moveTo>
                  <a:cubicBezTo>
                    <a:pt x="-6121" y="56423"/>
                    <a:pt x="67068" y="1436"/>
                    <a:pt x="137330" y="0"/>
                  </a:cubicBezTo>
                  <a:cubicBezTo>
                    <a:pt x="402100" y="-39589"/>
                    <a:pt x="522401" y="12269"/>
                    <a:pt x="686634" y="0"/>
                  </a:cubicBezTo>
                  <a:cubicBezTo>
                    <a:pt x="761179" y="1228"/>
                    <a:pt x="816394" y="43652"/>
                    <a:pt x="823964" y="137330"/>
                  </a:cubicBezTo>
                  <a:cubicBezTo>
                    <a:pt x="840759" y="277473"/>
                    <a:pt x="812976" y="308962"/>
                    <a:pt x="823964" y="450786"/>
                  </a:cubicBezTo>
                  <a:cubicBezTo>
                    <a:pt x="834952" y="592610"/>
                    <a:pt x="815846" y="640008"/>
                    <a:pt x="823964" y="751949"/>
                  </a:cubicBezTo>
                  <a:cubicBezTo>
                    <a:pt x="827265" y="838923"/>
                    <a:pt x="773671" y="903476"/>
                    <a:pt x="686634" y="889279"/>
                  </a:cubicBezTo>
                  <a:cubicBezTo>
                    <a:pt x="471686" y="920848"/>
                    <a:pt x="251994" y="836360"/>
                    <a:pt x="137330" y="889279"/>
                  </a:cubicBezTo>
                  <a:cubicBezTo>
                    <a:pt x="68588" y="896227"/>
                    <a:pt x="-20761" y="827138"/>
                    <a:pt x="0" y="751949"/>
                  </a:cubicBezTo>
                  <a:cubicBezTo>
                    <a:pt x="-14420" y="661369"/>
                    <a:pt x="12543" y="577240"/>
                    <a:pt x="0" y="432347"/>
                  </a:cubicBezTo>
                  <a:cubicBezTo>
                    <a:pt x="-12543" y="287454"/>
                    <a:pt x="2640" y="209003"/>
                    <a:pt x="0" y="137330"/>
                  </a:cubicBezTo>
                  <a:close/>
                </a:path>
                <a:path w="823964" h="889279" stroke="0"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100</a:t>
              </a:r>
            </a:p>
          </p:txBody>
        </p:sp>
      </p:grpSp>
      <p:grpSp>
        <p:nvGrpSpPr>
          <p:cNvPr id="41" name="קבוצה 40">
            <a:extLst>
              <a:ext uri="{FF2B5EF4-FFF2-40B4-BE49-F238E27FC236}">
                <a16:creationId xmlns:a16="http://schemas.microsoft.com/office/drawing/2014/main" id="{E7131914-EC79-A29C-7C29-452DFA6CD28B}"/>
              </a:ext>
            </a:extLst>
          </p:cNvPr>
          <p:cNvGrpSpPr/>
          <p:nvPr/>
        </p:nvGrpSpPr>
        <p:grpSpPr>
          <a:xfrm>
            <a:off x="599871" y="4353722"/>
            <a:ext cx="823964" cy="1784867"/>
            <a:chOff x="3898672" y="3635772"/>
            <a:chExt cx="823964" cy="1784867"/>
          </a:xfrm>
        </p:grpSpPr>
        <p:sp>
          <p:nvSpPr>
            <p:cNvPr id="42" name="54">
              <a:extLst>
                <a:ext uri="{FF2B5EF4-FFF2-40B4-BE49-F238E27FC236}">
                  <a16:creationId xmlns:a16="http://schemas.microsoft.com/office/drawing/2014/main" id="{8EDEF2F8-5DC6-222A-4AB8-E4F71217B339}"/>
                </a:ext>
              </a:extLst>
            </p:cNvPr>
            <p:cNvSpPr/>
            <p:nvPr/>
          </p:nvSpPr>
          <p:spPr>
            <a:xfrm>
              <a:off x="3898672" y="3635772"/>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50786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fill="none" extrusionOk="0">
                  <a:moveTo>
                    <a:pt x="0" y="137330"/>
                  </a:moveTo>
                  <a:cubicBezTo>
                    <a:pt x="-6121" y="56423"/>
                    <a:pt x="67068" y="1436"/>
                    <a:pt x="137330" y="0"/>
                  </a:cubicBezTo>
                  <a:cubicBezTo>
                    <a:pt x="402100" y="-39589"/>
                    <a:pt x="522401" y="12269"/>
                    <a:pt x="686634" y="0"/>
                  </a:cubicBezTo>
                  <a:cubicBezTo>
                    <a:pt x="761179" y="1228"/>
                    <a:pt x="816394" y="43652"/>
                    <a:pt x="823964" y="137330"/>
                  </a:cubicBezTo>
                  <a:cubicBezTo>
                    <a:pt x="840759" y="277473"/>
                    <a:pt x="812976" y="308962"/>
                    <a:pt x="823964" y="450786"/>
                  </a:cubicBezTo>
                  <a:cubicBezTo>
                    <a:pt x="834952" y="592610"/>
                    <a:pt x="815846" y="640008"/>
                    <a:pt x="823964" y="751949"/>
                  </a:cubicBezTo>
                  <a:cubicBezTo>
                    <a:pt x="827265" y="838923"/>
                    <a:pt x="773671" y="903476"/>
                    <a:pt x="686634" y="889279"/>
                  </a:cubicBezTo>
                  <a:cubicBezTo>
                    <a:pt x="471686" y="920848"/>
                    <a:pt x="251994" y="836360"/>
                    <a:pt x="137330" y="889279"/>
                  </a:cubicBezTo>
                  <a:cubicBezTo>
                    <a:pt x="68588" y="896227"/>
                    <a:pt x="-20761" y="827138"/>
                    <a:pt x="0" y="751949"/>
                  </a:cubicBezTo>
                  <a:cubicBezTo>
                    <a:pt x="-14420" y="661369"/>
                    <a:pt x="12543" y="577240"/>
                    <a:pt x="0" y="432347"/>
                  </a:cubicBezTo>
                  <a:cubicBezTo>
                    <a:pt x="-12543" y="287454"/>
                    <a:pt x="2640" y="209003"/>
                    <a:pt x="0" y="137330"/>
                  </a:cubicBezTo>
                  <a:close/>
                </a:path>
                <a:path w="823964" h="889279" stroke="0"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0</a:t>
              </a:r>
            </a:p>
          </p:txBody>
        </p:sp>
        <p:sp>
          <p:nvSpPr>
            <p:cNvPr id="43" name="45">
              <a:extLst>
                <a:ext uri="{FF2B5EF4-FFF2-40B4-BE49-F238E27FC236}">
                  <a16:creationId xmlns:a16="http://schemas.microsoft.com/office/drawing/2014/main" id="{DC297FC8-2BA8-8F38-53B7-3AB86E481F00}"/>
                </a:ext>
              </a:extLst>
            </p:cNvPr>
            <p:cNvSpPr/>
            <p:nvPr/>
          </p:nvSpPr>
          <p:spPr>
            <a:xfrm>
              <a:off x="3898672" y="4531360"/>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50786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fill="none" extrusionOk="0">
                  <a:moveTo>
                    <a:pt x="0" y="137330"/>
                  </a:moveTo>
                  <a:cubicBezTo>
                    <a:pt x="-6121" y="56423"/>
                    <a:pt x="67068" y="1436"/>
                    <a:pt x="137330" y="0"/>
                  </a:cubicBezTo>
                  <a:cubicBezTo>
                    <a:pt x="402100" y="-39589"/>
                    <a:pt x="522401" y="12269"/>
                    <a:pt x="686634" y="0"/>
                  </a:cubicBezTo>
                  <a:cubicBezTo>
                    <a:pt x="761179" y="1228"/>
                    <a:pt x="816394" y="43652"/>
                    <a:pt x="823964" y="137330"/>
                  </a:cubicBezTo>
                  <a:cubicBezTo>
                    <a:pt x="840759" y="277473"/>
                    <a:pt x="812976" y="308962"/>
                    <a:pt x="823964" y="450786"/>
                  </a:cubicBezTo>
                  <a:cubicBezTo>
                    <a:pt x="834952" y="592610"/>
                    <a:pt x="815846" y="640008"/>
                    <a:pt x="823964" y="751949"/>
                  </a:cubicBezTo>
                  <a:cubicBezTo>
                    <a:pt x="827265" y="838923"/>
                    <a:pt x="773671" y="903476"/>
                    <a:pt x="686634" y="889279"/>
                  </a:cubicBezTo>
                  <a:cubicBezTo>
                    <a:pt x="471686" y="920848"/>
                    <a:pt x="251994" y="836360"/>
                    <a:pt x="137330" y="889279"/>
                  </a:cubicBezTo>
                  <a:cubicBezTo>
                    <a:pt x="68588" y="896227"/>
                    <a:pt x="-20761" y="827138"/>
                    <a:pt x="0" y="751949"/>
                  </a:cubicBezTo>
                  <a:cubicBezTo>
                    <a:pt x="-14420" y="661369"/>
                    <a:pt x="12543" y="577240"/>
                    <a:pt x="0" y="432347"/>
                  </a:cubicBezTo>
                  <a:cubicBezTo>
                    <a:pt x="-12543" y="287454"/>
                    <a:pt x="2640" y="209003"/>
                    <a:pt x="0" y="137330"/>
                  </a:cubicBezTo>
                  <a:close/>
                </a:path>
                <a:path w="823964" h="889279" stroke="0"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20</a:t>
              </a:r>
            </a:p>
          </p:txBody>
        </p:sp>
      </p:grpSp>
      <p:pic>
        <p:nvPicPr>
          <p:cNvPr id="44" name="חייכן עצוב" descr="פרצוף עצוב עם מילוי רציף עם מילוי מלא">
            <a:extLst>
              <a:ext uri="{FF2B5EF4-FFF2-40B4-BE49-F238E27FC236}">
                <a16:creationId xmlns:a16="http://schemas.microsoft.com/office/drawing/2014/main" id="{EFF2F3F5-50BE-FF25-432E-4D685511C13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03155" y="4798361"/>
            <a:ext cx="914400" cy="914400"/>
          </a:xfrm>
          <a:prstGeom prst="rect">
            <a:avLst/>
          </a:prstGeom>
        </p:spPr>
      </p:pic>
      <p:pic>
        <p:nvPicPr>
          <p:cNvPr id="45" name="חייכן שמח" descr="פרצוף מחייך עם מילוי רציף עם מילוי מלא">
            <a:extLst>
              <a:ext uri="{FF2B5EF4-FFF2-40B4-BE49-F238E27FC236}">
                <a16:creationId xmlns:a16="http://schemas.microsoft.com/office/drawing/2014/main" id="{B198CB27-2A00-F73A-1B8E-C43B14FF242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03288" y="4639407"/>
            <a:ext cx="914400" cy="914400"/>
          </a:xfrm>
          <a:prstGeom prst="rect">
            <a:avLst/>
          </a:prstGeom>
        </p:spPr>
      </p:pic>
      <p:grpSp>
        <p:nvGrpSpPr>
          <p:cNvPr id="46" name="קבוצה 45">
            <a:extLst>
              <a:ext uri="{FF2B5EF4-FFF2-40B4-BE49-F238E27FC236}">
                <a16:creationId xmlns:a16="http://schemas.microsoft.com/office/drawing/2014/main" id="{83B483E5-DC23-2B21-E8D9-66850544D5B9}"/>
              </a:ext>
            </a:extLst>
          </p:cNvPr>
          <p:cNvGrpSpPr/>
          <p:nvPr/>
        </p:nvGrpSpPr>
        <p:grpSpPr>
          <a:xfrm>
            <a:off x="10443715" y="4207328"/>
            <a:ext cx="823964" cy="1798328"/>
            <a:chOff x="1417827" y="978948"/>
            <a:chExt cx="823964" cy="1798328"/>
          </a:xfrm>
        </p:grpSpPr>
        <p:sp>
          <p:nvSpPr>
            <p:cNvPr id="47" name="35">
              <a:extLst>
                <a:ext uri="{FF2B5EF4-FFF2-40B4-BE49-F238E27FC236}">
                  <a16:creationId xmlns:a16="http://schemas.microsoft.com/office/drawing/2014/main" id="{68A45878-B762-5F28-5097-44A6DD67895E}"/>
                </a:ext>
              </a:extLst>
            </p:cNvPr>
            <p:cNvSpPr/>
            <p:nvPr/>
          </p:nvSpPr>
          <p:spPr>
            <a:xfrm>
              <a:off x="1417827" y="978948"/>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50786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fill="none" extrusionOk="0">
                  <a:moveTo>
                    <a:pt x="0" y="137330"/>
                  </a:moveTo>
                  <a:cubicBezTo>
                    <a:pt x="-6121" y="56423"/>
                    <a:pt x="67068" y="1436"/>
                    <a:pt x="137330" y="0"/>
                  </a:cubicBezTo>
                  <a:cubicBezTo>
                    <a:pt x="402100" y="-39589"/>
                    <a:pt x="522401" y="12269"/>
                    <a:pt x="686634" y="0"/>
                  </a:cubicBezTo>
                  <a:cubicBezTo>
                    <a:pt x="761179" y="1228"/>
                    <a:pt x="816394" y="43652"/>
                    <a:pt x="823964" y="137330"/>
                  </a:cubicBezTo>
                  <a:cubicBezTo>
                    <a:pt x="840759" y="277473"/>
                    <a:pt x="812976" y="308962"/>
                    <a:pt x="823964" y="450786"/>
                  </a:cubicBezTo>
                  <a:cubicBezTo>
                    <a:pt x="834952" y="592610"/>
                    <a:pt x="815846" y="640008"/>
                    <a:pt x="823964" y="751949"/>
                  </a:cubicBezTo>
                  <a:cubicBezTo>
                    <a:pt x="827265" y="838923"/>
                    <a:pt x="773671" y="903476"/>
                    <a:pt x="686634" y="889279"/>
                  </a:cubicBezTo>
                  <a:cubicBezTo>
                    <a:pt x="471686" y="920848"/>
                    <a:pt x="251994" y="836360"/>
                    <a:pt x="137330" y="889279"/>
                  </a:cubicBezTo>
                  <a:cubicBezTo>
                    <a:pt x="68588" y="896227"/>
                    <a:pt x="-20761" y="827138"/>
                    <a:pt x="0" y="751949"/>
                  </a:cubicBezTo>
                  <a:cubicBezTo>
                    <a:pt x="-14420" y="661369"/>
                    <a:pt x="12543" y="577240"/>
                    <a:pt x="0" y="432347"/>
                  </a:cubicBezTo>
                  <a:cubicBezTo>
                    <a:pt x="-12543" y="287454"/>
                    <a:pt x="2640" y="209003"/>
                    <a:pt x="0" y="137330"/>
                  </a:cubicBezTo>
                  <a:close/>
                </a:path>
                <a:path w="823964" h="889279" stroke="0"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0</a:t>
              </a:r>
            </a:p>
          </p:txBody>
        </p:sp>
        <p:sp>
          <p:nvSpPr>
            <p:cNvPr id="48" name="32">
              <a:extLst>
                <a:ext uri="{FF2B5EF4-FFF2-40B4-BE49-F238E27FC236}">
                  <a16:creationId xmlns:a16="http://schemas.microsoft.com/office/drawing/2014/main" id="{B1115511-E5BC-8F52-4793-F82B44483D97}"/>
                </a:ext>
              </a:extLst>
            </p:cNvPr>
            <p:cNvSpPr/>
            <p:nvPr/>
          </p:nvSpPr>
          <p:spPr>
            <a:xfrm>
              <a:off x="1417827" y="1887997"/>
              <a:ext cx="823964" cy="889279"/>
            </a:xfrm>
            <a:custGeom>
              <a:avLst/>
              <a:gdLst>
                <a:gd name="connsiteX0" fmla="*/ 0 w 823964"/>
                <a:gd name="connsiteY0" fmla="*/ 137330 h 889279"/>
                <a:gd name="connsiteX1" fmla="*/ 137330 w 823964"/>
                <a:gd name="connsiteY1" fmla="*/ 0 h 889279"/>
                <a:gd name="connsiteX2" fmla="*/ 686634 w 823964"/>
                <a:gd name="connsiteY2" fmla="*/ 0 h 889279"/>
                <a:gd name="connsiteX3" fmla="*/ 823964 w 823964"/>
                <a:gd name="connsiteY3" fmla="*/ 137330 h 889279"/>
                <a:gd name="connsiteX4" fmla="*/ 823964 w 823964"/>
                <a:gd name="connsiteY4" fmla="*/ 450786 h 889279"/>
                <a:gd name="connsiteX5" fmla="*/ 823964 w 823964"/>
                <a:gd name="connsiteY5" fmla="*/ 751949 h 889279"/>
                <a:gd name="connsiteX6" fmla="*/ 686634 w 823964"/>
                <a:gd name="connsiteY6" fmla="*/ 889279 h 889279"/>
                <a:gd name="connsiteX7" fmla="*/ 137330 w 823964"/>
                <a:gd name="connsiteY7" fmla="*/ 889279 h 889279"/>
                <a:gd name="connsiteX8" fmla="*/ 0 w 823964"/>
                <a:gd name="connsiteY8" fmla="*/ 751949 h 889279"/>
                <a:gd name="connsiteX9" fmla="*/ 0 w 823964"/>
                <a:gd name="connsiteY9" fmla="*/ 432347 h 889279"/>
                <a:gd name="connsiteX10" fmla="*/ 0 w 823964"/>
                <a:gd name="connsiteY10" fmla="*/ 137330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964" h="889279" fill="none" extrusionOk="0">
                  <a:moveTo>
                    <a:pt x="0" y="137330"/>
                  </a:moveTo>
                  <a:cubicBezTo>
                    <a:pt x="-6121" y="56423"/>
                    <a:pt x="67068" y="1436"/>
                    <a:pt x="137330" y="0"/>
                  </a:cubicBezTo>
                  <a:cubicBezTo>
                    <a:pt x="402100" y="-39589"/>
                    <a:pt x="522401" y="12269"/>
                    <a:pt x="686634" y="0"/>
                  </a:cubicBezTo>
                  <a:cubicBezTo>
                    <a:pt x="761179" y="1228"/>
                    <a:pt x="816394" y="43652"/>
                    <a:pt x="823964" y="137330"/>
                  </a:cubicBezTo>
                  <a:cubicBezTo>
                    <a:pt x="840759" y="277473"/>
                    <a:pt x="812976" y="308962"/>
                    <a:pt x="823964" y="450786"/>
                  </a:cubicBezTo>
                  <a:cubicBezTo>
                    <a:pt x="834952" y="592610"/>
                    <a:pt x="815846" y="640008"/>
                    <a:pt x="823964" y="751949"/>
                  </a:cubicBezTo>
                  <a:cubicBezTo>
                    <a:pt x="827265" y="838923"/>
                    <a:pt x="773671" y="903476"/>
                    <a:pt x="686634" y="889279"/>
                  </a:cubicBezTo>
                  <a:cubicBezTo>
                    <a:pt x="471686" y="920848"/>
                    <a:pt x="251994" y="836360"/>
                    <a:pt x="137330" y="889279"/>
                  </a:cubicBezTo>
                  <a:cubicBezTo>
                    <a:pt x="68588" y="896227"/>
                    <a:pt x="-20761" y="827138"/>
                    <a:pt x="0" y="751949"/>
                  </a:cubicBezTo>
                  <a:cubicBezTo>
                    <a:pt x="-14420" y="661369"/>
                    <a:pt x="12543" y="577240"/>
                    <a:pt x="0" y="432347"/>
                  </a:cubicBezTo>
                  <a:cubicBezTo>
                    <a:pt x="-12543" y="287454"/>
                    <a:pt x="2640" y="209003"/>
                    <a:pt x="0" y="137330"/>
                  </a:cubicBezTo>
                  <a:close/>
                </a:path>
                <a:path w="823964" h="889279" stroke="0" extrusionOk="0">
                  <a:moveTo>
                    <a:pt x="0" y="137330"/>
                  </a:moveTo>
                  <a:cubicBezTo>
                    <a:pt x="19241" y="58651"/>
                    <a:pt x="46987" y="8490"/>
                    <a:pt x="137330" y="0"/>
                  </a:cubicBezTo>
                  <a:cubicBezTo>
                    <a:pt x="310862" y="-30791"/>
                    <a:pt x="436390" y="17465"/>
                    <a:pt x="686634" y="0"/>
                  </a:cubicBezTo>
                  <a:cubicBezTo>
                    <a:pt x="758615" y="7730"/>
                    <a:pt x="822689" y="66654"/>
                    <a:pt x="823964" y="137330"/>
                  </a:cubicBezTo>
                  <a:cubicBezTo>
                    <a:pt x="825966" y="265826"/>
                    <a:pt x="788207" y="330914"/>
                    <a:pt x="823964" y="438493"/>
                  </a:cubicBezTo>
                  <a:cubicBezTo>
                    <a:pt x="859721" y="546072"/>
                    <a:pt x="809882" y="598065"/>
                    <a:pt x="823964" y="751949"/>
                  </a:cubicBezTo>
                  <a:cubicBezTo>
                    <a:pt x="820247" y="821724"/>
                    <a:pt x="763700" y="898111"/>
                    <a:pt x="686634" y="889279"/>
                  </a:cubicBezTo>
                  <a:cubicBezTo>
                    <a:pt x="458715" y="897065"/>
                    <a:pt x="374388" y="859814"/>
                    <a:pt x="137330" y="889279"/>
                  </a:cubicBezTo>
                  <a:cubicBezTo>
                    <a:pt x="51686" y="877371"/>
                    <a:pt x="-20086" y="834887"/>
                    <a:pt x="0" y="751949"/>
                  </a:cubicBezTo>
                  <a:cubicBezTo>
                    <a:pt x="-2358" y="602475"/>
                    <a:pt x="19735" y="520668"/>
                    <a:pt x="0" y="432347"/>
                  </a:cubicBezTo>
                  <a:cubicBezTo>
                    <a:pt x="-19735" y="344026"/>
                    <a:pt x="22157" y="259343"/>
                    <a:pt x="0" y="137330"/>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10</a:t>
              </a:r>
            </a:p>
          </p:txBody>
        </p:sp>
      </p:grpSp>
    </p:spTree>
    <p:extLst>
      <p:ext uri="{BB962C8B-B14F-4D97-AF65-F5344CB8AC3E}">
        <p14:creationId xmlns:p14="http://schemas.microsoft.com/office/powerpoint/2010/main" val="380010227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7"/>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nextCondLst>
                <p:cond evt="onClick" delay="0">
                  <p:tgtEl>
                    <p:spTgt spid="27"/>
                  </p:tgtEl>
                </p:cond>
              </p:nextCondLst>
            </p:seq>
            <p:seq concurrent="1" nextAc="seek">
              <p:cTn id="7" restart="whenNotActive" fill="hold" evtFilter="cancelBubble" nodeType="interactiveSeq">
                <p:stCondLst>
                  <p:cond evt="onClick" delay="0">
                    <p:tgtEl>
                      <p:spTgt spid="28"/>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nodeType="withEffect">
                                  <p:stCondLst>
                                    <p:cond delay="0"/>
                                  </p:stCondLst>
                                  <p:childTnLst>
                                    <p:set>
                                      <p:cBhvr>
                                        <p:cTn id="11" dur="1" fill="hold">
                                          <p:stCondLst>
                                            <p:cond delay="0"/>
                                          </p:stCondLst>
                                        </p:cTn>
                                        <p:tgtEl>
                                          <p:spTgt spid="20"/>
                                        </p:tgtEl>
                                        <p:attrNameLst>
                                          <p:attrName>style.visibility</p:attrName>
                                        </p:attrNameLst>
                                      </p:cBhvr>
                                      <p:to>
                                        <p:strVal val="visible"/>
                                      </p:to>
                                    </p:set>
                                  </p:childTnLst>
                                </p:cTn>
                              </p:par>
                            </p:childTnLst>
                          </p:cTn>
                        </p:par>
                      </p:childTnLst>
                    </p:cTn>
                  </p:par>
                </p:childTnLst>
              </p:cTn>
              <p:nextCondLst>
                <p:cond evt="onClick" delay="0">
                  <p:tgtEl>
                    <p:spTgt spid="28"/>
                  </p:tgtEl>
                </p:cond>
              </p:nextCondLst>
            </p:seq>
            <p:seq concurrent="1" nextAc="seek">
              <p:cTn id="12" restart="whenNotActive" fill="hold" evtFilter="cancelBubble" nodeType="interactiveSeq">
                <p:stCondLst>
                  <p:cond evt="onClick" delay="0">
                    <p:tgtEl>
                      <p:spTgt spid="30"/>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nodeType="with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childTnLst>
                          </p:cTn>
                        </p:par>
                      </p:childTnLst>
                    </p:cTn>
                  </p:par>
                </p:childTnLst>
              </p:cTn>
              <p:nextCondLst>
                <p:cond evt="onClick" delay="0">
                  <p:tgtEl>
                    <p:spTgt spid="30"/>
                  </p:tgtEl>
                </p:cond>
              </p:nextCondLst>
            </p:seq>
            <p:seq concurrent="1" nextAc="seek">
              <p:cTn id="17" restart="whenNotActive" fill="hold" evtFilter="cancelBubble" nodeType="interactiveSeq">
                <p:stCondLst>
                  <p:cond evt="onClick" delay="0">
                    <p:tgtEl>
                      <p:spTgt spid="33"/>
                    </p:tgtEl>
                  </p:cond>
                </p:stCondLst>
                <p:endSync evt="end" delay="0">
                  <p:rtn val="all"/>
                </p:endSync>
                <p:childTnLst>
                  <p:par>
                    <p:cTn id="18" fill="hold">
                      <p:stCondLst>
                        <p:cond delay="0"/>
                      </p:stCondLst>
                      <p:childTnLst>
                        <p:par>
                          <p:cTn id="19" fill="hold">
                            <p:stCondLst>
                              <p:cond delay="0"/>
                            </p:stCondLst>
                            <p:childTnLst>
                              <p:par>
                                <p:cTn id="20" presetID="1" presetClass="entr" presetSubtype="0" fill="hold" nodeType="withEffect">
                                  <p:stCondLst>
                                    <p:cond delay="0"/>
                                  </p:stCondLst>
                                  <p:childTnLst>
                                    <p:set>
                                      <p:cBhvr>
                                        <p:cTn id="21" dur="1" fill="hold">
                                          <p:stCondLst>
                                            <p:cond delay="0"/>
                                          </p:stCondLst>
                                        </p:cTn>
                                        <p:tgtEl>
                                          <p:spTgt spid="36"/>
                                        </p:tgtEl>
                                        <p:attrNameLst>
                                          <p:attrName>style.visibility</p:attrName>
                                        </p:attrNameLst>
                                      </p:cBhvr>
                                      <p:to>
                                        <p:strVal val="visible"/>
                                      </p:to>
                                    </p:set>
                                  </p:childTnLst>
                                </p:cTn>
                              </p:par>
                            </p:childTnLst>
                          </p:cTn>
                        </p:par>
                      </p:childTnLst>
                    </p:cTn>
                  </p:par>
                </p:childTnLst>
              </p:cTn>
              <p:nextCondLst>
                <p:cond evt="onClick" delay="0">
                  <p:tgtEl>
                    <p:spTgt spid="33"/>
                  </p:tgtEl>
                </p:cond>
              </p:nextCondLst>
            </p:seq>
            <p:seq concurrent="1" nextAc="seek">
              <p:cTn id="22" restart="whenNotActive" fill="hold" evtFilter="cancelBubble" nodeType="interactiveSeq">
                <p:stCondLst>
                  <p:cond evt="onClick" delay="0">
                    <p:tgtEl>
                      <p:spTgt spid="38"/>
                    </p:tgtEl>
                  </p:cond>
                </p:stCondLst>
                <p:endSync evt="end" delay="0">
                  <p:rtn val="all"/>
                </p:endSync>
                <p:childTnLst>
                  <p:par>
                    <p:cTn id="23" fill="hold">
                      <p:stCondLst>
                        <p:cond delay="0"/>
                      </p:stCondLst>
                      <p:childTnLst>
                        <p:par>
                          <p:cTn id="24" fill="hold">
                            <p:stCondLst>
                              <p:cond delay="0"/>
                            </p:stCondLst>
                            <p:childTnLst>
                              <p:par>
                                <p:cTn id="25" presetID="1" presetClass="entr" presetSubtype="0" fill="hold" nodeType="with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childTnLst>
                          </p:cTn>
                        </p:par>
                      </p:childTnLst>
                    </p:cTn>
                  </p:par>
                </p:childTnLst>
              </p:cTn>
              <p:nextCondLst>
                <p:cond evt="onClick" delay="0">
                  <p:tgtEl>
                    <p:spTgt spid="38"/>
                  </p:tgtEl>
                </p:cond>
              </p:nextCondLst>
            </p:seq>
            <p:seq concurrent="1" nextAc="seek">
              <p:cTn id="27" restart="whenNotActive" fill="hold" evtFilter="cancelBubble" nodeType="interactiveSeq">
                <p:stCondLst>
                  <p:cond evt="onClick" delay="0">
                    <p:tgtEl>
                      <p:spTgt spid="41"/>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withEffect">
                                  <p:stCondLst>
                                    <p:cond delay="0"/>
                                  </p:stCondLst>
                                  <p:childTnLst>
                                    <p:set>
                                      <p:cBhvr>
                                        <p:cTn id="31" dur="1" fill="hold">
                                          <p:stCondLst>
                                            <p:cond delay="0"/>
                                          </p:stCondLst>
                                        </p:cTn>
                                        <p:tgtEl>
                                          <p:spTgt spid="44"/>
                                        </p:tgtEl>
                                        <p:attrNameLst>
                                          <p:attrName>style.visibility</p:attrName>
                                        </p:attrNameLst>
                                      </p:cBhvr>
                                      <p:to>
                                        <p:strVal val="visible"/>
                                      </p:to>
                                    </p:set>
                                  </p:childTnLst>
                                </p:cTn>
                              </p:par>
                            </p:childTnLst>
                          </p:cTn>
                        </p:par>
                      </p:childTnLst>
                    </p:cTn>
                  </p:par>
                </p:childTnLst>
              </p:cTn>
              <p:nextCondLst>
                <p:cond evt="onClick" delay="0">
                  <p:tgtEl>
                    <p:spTgt spid="41"/>
                  </p:tgtEl>
                </p:cond>
              </p:nextCondLst>
            </p:seq>
            <p:seq concurrent="1" nextAc="seek">
              <p:cTn id="32" restart="whenNotActive" fill="hold" evtFilter="cancelBubble" nodeType="interactiveSeq">
                <p:stCondLst>
                  <p:cond evt="onClick" delay="0">
                    <p:tgtEl>
                      <p:spTgt spid="46"/>
                    </p:tgtEl>
                  </p:cond>
                </p:stCondLst>
                <p:endSync evt="end" delay="0">
                  <p:rtn val="all"/>
                </p:endSync>
                <p:childTnLst>
                  <p:par>
                    <p:cTn id="33" fill="hold">
                      <p:stCondLst>
                        <p:cond delay="0"/>
                      </p:stCondLst>
                      <p:childTnLst>
                        <p:par>
                          <p:cTn id="34" fill="hold">
                            <p:stCondLst>
                              <p:cond delay="0"/>
                            </p:stCondLst>
                            <p:childTnLst>
                              <p:par>
                                <p:cTn id="35" presetID="1" presetClass="entr" presetSubtype="0" fill="hold" nodeType="withEffect">
                                  <p:stCondLst>
                                    <p:cond delay="0"/>
                                  </p:stCondLst>
                                  <p:childTnLst>
                                    <p:set>
                                      <p:cBhvr>
                                        <p:cTn id="36" dur="1" fill="hold">
                                          <p:stCondLst>
                                            <p:cond delay="0"/>
                                          </p:stCondLst>
                                        </p:cTn>
                                        <p:tgtEl>
                                          <p:spTgt spid="45"/>
                                        </p:tgtEl>
                                        <p:attrNameLst>
                                          <p:attrName>style.visibility</p:attrName>
                                        </p:attrNameLst>
                                      </p:cBhvr>
                                      <p:to>
                                        <p:strVal val="visible"/>
                                      </p:to>
                                    </p:set>
                                  </p:childTnLst>
                                </p:cTn>
                              </p:par>
                            </p:childTnLst>
                          </p:cTn>
                        </p:par>
                      </p:childTnLst>
                    </p:cTn>
                  </p:par>
                </p:childTnLst>
              </p:cTn>
              <p:nextCondLst>
                <p:cond evt="onClick" delay="0">
                  <p:tgtEl>
                    <p:spTgt spid="46"/>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D305EAC0-CC0E-49BF-B374-9E6F55CCCF64}"/>
              </a:ext>
            </a:extLst>
          </p:cNvPr>
          <p:cNvSpPr txBox="1"/>
          <p:nvPr/>
        </p:nvSpPr>
        <p:spPr>
          <a:xfrm>
            <a:off x="8925640" y="228255"/>
            <a:ext cx="3117204" cy="353943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לִפְנֵיכֶם לוּחַ 100.</a:t>
            </a:r>
          </a:p>
          <a:p>
            <a:r>
              <a:rPr lang="he-IL" sz="2800" dirty="0">
                <a:latin typeface="Calibri" panose="020F0502020204030204" pitchFamily="34" charset="0"/>
                <a:cs typeface="Calibri" panose="020F0502020204030204" pitchFamily="34" charset="0"/>
              </a:rPr>
              <a:t>חֵלֶק מֵהַמִסְפָּרִים מְכֻסִים בְּמַלְבְּנִים צִבְעוֹנִיִים.</a:t>
            </a:r>
          </a:p>
          <a:p>
            <a:endParaRPr lang="he-IL" sz="2800" dirty="0">
              <a:latin typeface="Calibri" panose="020F0502020204030204" pitchFamily="34" charset="0"/>
              <a:cs typeface="Calibri" panose="020F0502020204030204" pitchFamily="34" charset="0"/>
            </a:endParaRPr>
          </a:p>
          <a:p>
            <a:r>
              <a:rPr lang="he-IL" sz="2800" dirty="0">
                <a:latin typeface="Calibri" panose="020F0502020204030204" pitchFamily="34" charset="0"/>
                <a:cs typeface="Calibri" panose="020F0502020204030204" pitchFamily="34" charset="0"/>
              </a:rPr>
              <a:t>אֵילוּ מִסְפָּרִים מְכֻסִים?</a:t>
            </a:r>
          </a:p>
          <a:p>
            <a:r>
              <a:rPr lang="he-IL" sz="2800" dirty="0">
                <a:latin typeface="Calibri" panose="020F0502020204030204" pitchFamily="34" charset="0"/>
                <a:cs typeface="Calibri" panose="020F0502020204030204" pitchFamily="34" charset="0"/>
              </a:rPr>
              <a:t>לַחֲצוּ עַל כָּל מַלְבֵּן כְּדֵי לִבְדֹק.</a:t>
            </a:r>
          </a:p>
        </p:txBody>
      </p:sp>
      <p:graphicFrame>
        <p:nvGraphicFramePr>
          <p:cNvPr id="4" name="טבלה 3">
            <a:extLst>
              <a:ext uri="{FF2B5EF4-FFF2-40B4-BE49-F238E27FC236}">
                <a16:creationId xmlns:a16="http://schemas.microsoft.com/office/drawing/2014/main" id="{1AEE468F-51AC-5FE4-5574-9C2C85AC398B}"/>
              </a:ext>
            </a:extLst>
          </p:cNvPr>
          <p:cNvGraphicFramePr>
            <a:graphicFrameLocks noGrp="1"/>
          </p:cNvGraphicFramePr>
          <p:nvPr/>
        </p:nvGraphicFramePr>
        <p:xfrm>
          <a:off x="215945" y="306625"/>
          <a:ext cx="8766890" cy="6323120"/>
        </p:xfrm>
        <a:graphic>
          <a:graphicData uri="http://schemas.openxmlformats.org/drawingml/2006/table">
            <a:tbl>
              <a:tblPr rtl="1" firstRow="1" bandRow="1">
                <a:tableStyleId>{5C22544A-7EE6-4342-B048-85BDC9FD1C3A}</a:tableStyleId>
              </a:tblPr>
              <a:tblGrid>
                <a:gridCol w="876689">
                  <a:extLst>
                    <a:ext uri="{9D8B030D-6E8A-4147-A177-3AD203B41FA5}">
                      <a16:colId xmlns:a16="http://schemas.microsoft.com/office/drawing/2014/main" val="746335834"/>
                    </a:ext>
                  </a:extLst>
                </a:gridCol>
                <a:gridCol w="876689">
                  <a:extLst>
                    <a:ext uri="{9D8B030D-6E8A-4147-A177-3AD203B41FA5}">
                      <a16:colId xmlns:a16="http://schemas.microsoft.com/office/drawing/2014/main" val="806308182"/>
                    </a:ext>
                  </a:extLst>
                </a:gridCol>
                <a:gridCol w="876689">
                  <a:extLst>
                    <a:ext uri="{9D8B030D-6E8A-4147-A177-3AD203B41FA5}">
                      <a16:colId xmlns:a16="http://schemas.microsoft.com/office/drawing/2014/main" val="3461787275"/>
                    </a:ext>
                  </a:extLst>
                </a:gridCol>
                <a:gridCol w="876689">
                  <a:extLst>
                    <a:ext uri="{9D8B030D-6E8A-4147-A177-3AD203B41FA5}">
                      <a16:colId xmlns:a16="http://schemas.microsoft.com/office/drawing/2014/main" val="1105989232"/>
                    </a:ext>
                  </a:extLst>
                </a:gridCol>
                <a:gridCol w="876689">
                  <a:extLst>
                    <a:ext uri="{9D8B030D-6E8A-4147-A177-3AD203B41FA5}">
                      <a16:colId xmlns:a16="http://schemas.microsoft.com/office/drawing/2014/main" val="1545224626"/>
                    </a:ext>
                  </a:extLst>
                </a:gridCol>
                <a:gridCol w="876689">
                  <a:extLst>
                    <a:ext uri="{9D8B030D-6E8A-4147-A177-3AD203B41FA5}">
                      <a16:colId xmlns:a16="http://schemas.microsoft.com/office/drawing/2014/main" val="2277712641"/>
                    </a:ext>
                  </a:extLst>
                </a:gridCol>
                <a:gridCol w="876689">
                  <a:extLst>
                    <a:ext uri="{9D8B030D-6E8A-4147-A177-3AD203B41FA5}">
                      <a16:colId xmlns:a16="http://schemas.microsoft.com/office/drawing/2014/main" val="3590116243"/>
                    </a:ext>
                  </a:extLst>
                </a:gridCol>
                <a:gridCol w="876689">
                  <a:extLst>
                    <a:ext uri="{9D8B030D-6E8A-4147-A177-3AD203B41FA5}">
                      <a16:colId xmlns:a16="http://schemas.microsoft.com/office/drawing/2014/main" val="1702031955"/>
                    </a:ext>
                  </a:extLst>
                </a:gridCol>
                <a:gridCol w="876689">
                  <a:extLst>
                    <a:ext uri="{9D8B030D-6E8A-4147-A177-3AD203B41FA5}">
                      <a16:colId xmlns:a16="http://schemas.microsoft.com/office/drawing/2014/main" val="2026036976"/>
                    </a:ext>
                  </a:extLst>
                </a:gridCol>
                <a:gridCol w="876689">
                  <a:extLst>
                    <a:ext uri="{9D8B030D-6E8A-4147-A177-3AD203B41FA5}">
                      <a16:colId xmlns:a16="http://schemas.microsoft.com/office/drawing/2014/main" val="2990344210"/>
                    </a:ext>
                  </a:extLst>
                </a:gridCol>
              </a:tblGrid>
              <a:tr h="628553">
                <a:tc>
                  <a:txBody>
                    <a:bodyPr/>
                    <a:lstStyle/>
                    <a:p>
                      <a:pPr algn="ctr" rtl="1"/>
                      <a:r>
                        <a:rPr lang="he-IL" sz="2400" b="0" dirty="0">
                          <a:solidFill>
                            <a:schemeClr val="tx1"/>
                          </a:solidFill>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39480024"/>
                  </a:ext>
                </a:extLst>
              </a:tr>
              <a:tr h="628553">
                <a:tc>
                  <a:txBody>
                    <a:bodyPr/>
                    <a:lstStyle/>
                    <a:p>
                      <a:pPr algn="ctr" rtl="1"/>
                      <a:r>
                        <a:rPr lang="he-IL" sz="2400" dirty="0">
                          <a:solidFill>
                            <a:schemeClr val="tx1"/>
                          </a:solidFill>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9572205"/>
                  </a:ext>
                </a:extLst>
              </a:tr>
              <a:tr h="628553">
                <a:tc>
                  <a:txBody>
                    <a:bodyPr/>
                    <a:lstStyle/>
                    <a:p>
                      <a:pPr algn="ctr" rtl="1"/>
                      <a:r>
                        <a:rPr lang="he-IL" sz="2400" dirty="0">
                          <a:solidFill>
                            <a:schemeClr val="tx1"/>
                          </a:solidFill>
                        </a:rPr>
                        <a:t>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83536418"/>
                  </a:ext>
                </a:extLst>
              </a:tr>
              <a:tr h="633923">
                <a:tc>
                  <a:txBody>
                    <a:bodyPr/>
                    <a:lstStyle/>
                    <a:p>
                      <a:pPr algn="ctr" rtl="1"/>
                      <a:r>
                        <a:rPr lang="he-IL" sz="2400" dirty="0">
                          <a:solidFill>
                            <a:schemeClr val="tx1"/>
                          </a:solidFill>
                        </a:rPr>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20596675"/>
                  </a:ext>
                </a:extLst>
              </a:tr>
              <a:tr h="633923">
                <a:tc>
                  <a:txBody>
                    <a:bodyPr/>
                    <a:lstStyle/>
                    <a:p>
                      <a:pPr algn="ctr" rtl="1"/>
                      <a:r>
                        <a:rPr lang="he-IL" sz="2400" dirty="0">
                          <a:solidFill>
                            <a:schemeClr val="tx1"/>
                          </a:solidFill>
                        </a:rPr>
                        <a:t>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67444988"/>
                  </a:ext>
                </a:extLst>
              </a:tr>
              <a:tr h="633923">
                <a:tc>
                  <a:txBody>
                    <a:bodyPr/>
                    <a:lstStyle/>
                    <a:p>
                      <a:pPr algn="ctr" rtl="1"/>
                      <a:r>
                        <a:rPr lang="he-IL" sz="2400" dirty="0">
                          <a:solidFill>
                            <a:schemeClr val="tx1"/>
                          </a:solidFill>
                        </a:rPr>
                        <a:t>60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5766148"/>
                  </a:ext>
                </a:extLst>
              </a:tr>
              <a:tr h="633923">
                <a:tc>
                  <a:txBody>
                    <a:bodyPr/>
                    <a:lstStyle/>
                    <a:p>
                      <a:pPr algn="ctr" rtl="1"/>
                      <a:r>
                        <a:rPr lang="he-IL" sz="2400" dirty="0">
                          <a:solidFill>
                            <a:schemeClr val="tx1"/>
                          </a:solidFill>
                        </a:rPr>
                        <a:t>70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51014225"/>
                  </a:ext>
                </a:extLst>
              </a:tr>
              <a:tr h="633923">
                <a:tc>
                  <a:txBody>
                    <a:bodyPr/>
                    <a:lstStyle/>
                    <a:p>
                      <a:pPr algn="ctr" rtl="1"/>
                      <a:r>
                        <a:rPr lang="he-IL" sz="2400" dirty="0">
                          <a:solidFill>
                            <a:schemeClr val="tx1"/>
                          </a:solidFill>
                        </a:rPr>
                        <a:t>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68922062"/>
                  </a:ext>
                </a:extLst>
              </a:tr>
              <a:tr h="633923">
                <a:tc>
                  <a:txBody>
                    <a:bodyPr/>
                    <a:lstStyle/>
                    <a:p>
                      <a:pPr algn="ctr" rtl="1"/>
                      <a:r>
                        <a:rPr lang="he-IL" sz="2400" dirty="0">
                          <a:solidFill>
                            <a:schemeClr val="tx1"/>
                          </a:solidFill>
                        </a:rPr>
                        <a:t>90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a:r>
                        <a:rPr lang="he-IL" sz="2400" dirty="0">
                          <a:solidFill>
                            <a:schemeClr val="tx1"/>
                          </a:solidFill>
                        </a:rPr>
                        <a:t>89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16181302"/>
                  </a:ext>
                </a:extLst>
              </a:tr>
              <a:tr h="633923">
                <a:tc>
                  <a:txBody>
                    <a:bodyPr/>
                    <a:lstStyle/>
                    <a:p>
                      <a:pPr algn="ctr" rtl="1"/>
                      <a:r>
                        <a:rPr lang="he-IL" sz="2400" dirty="0">
                          <a:solidFill>
                            <a:schemeClr val="tx1"/>
                          </a:solidFill>
                        </a:rPr>
                        <a:t>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0798824"/>
                  </a:ext>
                </a:extLst>
              </a:tr>
            </a:tbl>
          </a:graphicData>
        </a:graphic>
      </p:graphicFrame>
      <p:sp>
        <p:nvSpPr>
          <p:cNvPr id="34" name="מלבן 33">
            <a:extLst>
              <a:ext uri="{FF2B5EF4-FFF2-40B4-BE49-F238E27FC236}">
                <a16:creationId xmlns:a16="http://schemas.microsoft.com/office/drawing/2014/main" id="{2E8AE0E1-F8C8-616B-46A5-7C80B2EABBCC}"/>
              </a:ext>
            </a:extLst>
          </p:cNvPr>
          <p:cNvSpPr/>
          <p:nvPr/>
        </p:nvSpPr>
        <p:spPr>
          <a:xfrm>
            <a:off x="2947547" y="2289999"/>
            <a:ext cx="649763" cy="4339746"/>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35" name="מלבן 34">
            <a:extLst>
              <a:ext uri="{FF2B5EF4-FFF2-40B4-BE49-F238E27FC236}">
                <a16:creationId xmlns:a16="http://schemas.microsoft.com/office/drawing/2014/main" id="{969DB4A7-88DA-91CA-BBD6-04BD4F4DE1E3}"/>
              </a:ext>
            </a:extLst>
          </p:cNvPr>
          <p:cNvSpPr/>
          <p:nvPr/>
        </p:nvSpPr>
        <p:spPr>
          <a:xfrm rot="5400000">
            <a:off x="6539651" y="1767919"/>
            <a:ext cx="494375" cy="4000887"/>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36" name="מלבן 35">
            <a:extLst>
              <a:ext uri="{FF2B5EF4-FFF2-40B4-BE49-F238E27FC236}">
                <a16:creationId xmlns:a16="http://schemas.microsoft.com/office/drawing/2014/main" id="{228A843A-CD20-6B18-2686-DFBB5C29E958}"/>
              </a:ext>
            </a:extLst>
          </p:cNvPr>
          <p:cNvSpPr/>
          <p:nvPr/>
        </p:nvSpPr>
        <p:spPr>
          <a:xfrm rot="5400000">
            <a:off x="6140229" y="3266403"/>
            <a:ext cx="494375" cy="4799733"/>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37" name="מלבן 36">
            <a:extLst>
              <a:ext uri="{FF2B5EF4-FFF2-40B4-BE49-F238E27FC236}">
                <a16:creationId xmlns:a16="http://schemas.microsoft.com/office/drawing/2014/main" id="{4FDFC949-8946-966D-40AB-799137E9F750}"/>
              </a:ext>
            </a:extLst>
          </p:cNvPr>
          <p:cNvSpPr/>
          <p:nvPr/>
        </p:nvSpPr>
        <p:spPr>
          <a:xfrm>
            <a:off x="1245996" y="1096603"/>
            <a:ext cx="537586" cy="2229401"/>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38" name="מלבן 37">
            <a:extLst>
              <a:ext uri="{FF2B5EF4-FFF2-40B4-BE49-F238E27FC236}">
                <a16:creationId xmlns:a16="http://schemas.microsoft.com/office/drawing/2014/main" id="{07158DA0-8750-36E2-DB1E-C7846CA8E15D}"/>
              </a:ext>
            </a:extLst>
          </p:cNvPr>
          <p:cNvSpPr/>
          <p:nvPr/>
        </p:nvSpPr>
        <p:spPr>
          <a:xfrm>
            <a:off x="4786396" y="470746"/>
            <a:ext cx="496466" cy="2229401"/>
          </a:xfrm>
          <a:prstGeom prst="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39" name="מלבן 38">
            <a:extLst>
              <a:ext uri="{FF2B5EF4-FFF2-40B4-BE49-F238E27FC236}">
                <a16:creationId xmlns:a16="http://schemas.microsoft.com/office/drawing/2014/main" id="{3B8FB2FF-495E-D21B-B4EE-6C2DADDEB8FA}"/>
              </a:ext>
            </a:extLst>
          </p:cNvPr>
          <p:cNvSpPr/>
          <p:nvPr/>
        </p:nvSpPr>
        <p:spPr>
          <a:xfrm rot="5400000">
            <a:off x="1328712" y="4539163"/>
            <a:ext cx="436375" cy="2312212"/>
          </a:xfrm>
          <a:prstGeom prst="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Tree>
    <p:extLst>
      <p:ext uri="{BB962C8B-B14F-4D97-AF65-F5344CB8AC3E}">
        <p14:creationId xmlns:p14="http://schemas.microsoft.com/office/powerpoint/2010/main" val="109998796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7"/>
                    </p:tgtEl>
                  </p:cond>
                </p:stCondLst>
                <p:endSync evt="end" delay="0">
                  <p:rtn val="all"/>
                </p:endSync>
                <p:childTnLst>
                  <p:par>
                    <p:cTn id="3" fill="hold">
                      <p:stCondLst>
                        <p:cond delay="0"/>
                      </p:stCondLst>
                      <p:childTnLst>
                        <p:par>
                          <p:cTn id="4" fill="hold">
                            <p:stCondLst>
                              <p:cond delay="0"/>
                            </p:stCondLst>
                            <p:childTnLst>
                              <p:par>
                                <p:cTn id="5" presetID="9" presetClass="emph" presetSubtype="0" grpId="0" nodeType="withEffect">
                                  <p:stCondLst>
                                    <p:cond delay="0"/>
                                  </p:stCondLst>
                                  <p:childTnLst>
                                    <p:set>
                                      <p:cBhvr>
                                        <p:cTn id="6" dur="indefinite"/>
                                        <p:tgtEl>
                                          <p:spTgt spid="37"/>
                                        </p:tgtEl>
                                        <p:attrNameLst>
                                          <p:attrName>style.opacity</p:attrName>
                                        </p:attrNameLst>
                                      </p:cBhvr>
                                      <p:to>
                                        <p:strVal val="0.25"/>
                                      </p:to>
                                    </p:set>
                                    <p:animEffect filter="image" prLst="opacity: 0.25">
                                      <p:cBhvr rctx="IE">
                                        <p:cTn id="7" dur="indefinite"/>
                                        <p:tgtEl>
                                          <p:spTgt spid="37"/>
                                        </p:tgtEl>
                                      </p:cBhvr>
                                    </p:animEffect>
                                  </p:childTnLst>
                                </p:cTn>
                              </p:par>
                            </p:childTnLst>
                          </p:cTn>
                        </p:par>
                      </p:childTnLst>
                    </p:cTn>
                  </p:par>
                </p:childTnLst>
              </p:cTn>
              <p:nextCondLst>
                <p:cond evt="onClick" delay="0">
                  <p:tgtEl>
                    <p:spTgt spid="37"/>
                  </p:tgtEl>
                </p:cond>
              </p:nextCondLst>
            </p:seq>
            <p:seq concurrent="1" nextAc="seek">
              <p:cTn id="8" restart="whenNotActive" fill="hold" evtFilter="cancelBubble" nodeType="interactiveSeq">
                <p:stCondLst>
                  <p:cond evt="onClick" delay="0">
                    <p:tgtEl>
                      <p:spTgt spid="34"/>
                    </p:tgtEl>
                  </p:cond>
                </p:stCondLst>
                <p:endSync evt="end" delay="0">
                  <p:rtn val="all"/>
                </p:endSync>
                <p:childTnLst>
                  <p:par>
                    <p:cTn id="9" fill="hold">
                      <p:stCondLst>
                        <p:cond delay="0"/>
                      </p:stCondLst>
                      <p:childTnLst>
                        <p:par>
                          <p:cTn id="10" fill="hold">
                            <p:stCondLst>
                              <p:cond delay="0"/>
                            </p:stCondLst>
                            <p:childTnLst>
                              <p:par>
                                <p:cTn id="11" presetID="9" presetClass="emph" presetSubtype="0" grpId="0" nodeType="withEffect">
                                  <p:stCondLst>
                                    <p:cond delay="0"/>
                                  </p:stCondLst>
                                  <p:childTnLst>
                                    <p:set>
                                      <p:cBhvr>
                                        <p:cTn id="12" dur="indefinite"/>
                                        <p:tgtEl>
                                          <p:spTgt spid="34"/>
                                        </p:tgtEl>
                                        <p:attrNameLst>
                                          <p:attrName>style.opacity</p:attrName>
                                        </p:attrNameLst>
                                      </p:cBhvr>
                                      <p:to>
                                        <p:strVal val="0.25"/>
                                      </p:to>
                                    </p:set>
                                    <p:animEffect filter="image" prLst="opacity: 0.25">
                                      <p:cBhvr rctx="IE">
                                        <p:cTn id="13" dur="indefinite"/>
                                        <p:tgtEl>
                                          <p:spTgt spid="34"/>
                                        </p:tgtEl>
                                      </p:cBhvr>
                                    </p:animEffect>
                                  </p:childTnLst>
                                </p:cTn>
                              </p:par>
                            </p:childTnLst>
                          </p:cTn>
                        </p:par>
                      </p:childTnLst>
                    </p:cTn>
                  </p:par>
                </p:childTnLst>
              </p:cTn>
              <p:nextCondLst>
                <p:cond evt="onClick" delay="0">
                  <p:tgtEl>
                    <p:spTgt spid="34"/>
                  </p:tgtEl>
                </p:cond>
              </p:nextCondLst>
            </p:seq>
            <p:seq concurrent="1" nextAc="seek">
              <p:cTn id="14" restart="whenNotActive" fill="hold" evtFilter="cancelBubble" nodeType="interactiveSeq">
                <p:stCondLst>
                  <p:cond evt="onClick" delay="0">
                    <p:tgtEl>
                      <p:spTgt spid="35"/>
                    </p:tgtEl>
                  </p:cond>
                </p:stCondLst>
                <p:endSync evt="end" delay="0">
                  <p:rtn val="all"/>
                </p:endSync>
                <p:childTnLst>
                  <p:par>
                    <p:cTn id="15" fill="hold">
                      <p:stCondLst>
                        <p:cond delay="0"/>
                      </p:stCondLst>
                      <p:childTnLst>
                        <p:par>
                          <p:cTn id="16" fill="hold">
                            <p:stCondLst>
                              <p:cond delay="0"/>
                            </p:stCondLst>
                            <p:childTnLst>
                              <p:par>
                                <p:cTn id="17" presetID="9" presetClass="emph" presetSubtype="0" grpId="0" nodeType="withEffect">
                                  <p:stCondLst>
                                    <p:cond delay="0"/>
                                  </p:stCondLst>
                                  <p:childTnLst>
                                    <p:set>
                                      <p:cBhvr>
                                        <p:cTn id="18" dur="indefinite"/>
                                        <p:tgtEl>
                                          <p:spTgt spid="35"/>
                                        </p:tgtEl>
                                        <p:attrNameLst>
                                          <p:attrName>style.opacity</p:attrName>
                                        </p:attrNameLst>
                                      </p:cBhvr>
                                      <p:to>
                                        <p:strVal val="0.25"/>
                                      </p:to>
                                    </p:set>
                                    <p:animEffect filter="image" prLst="opacity: 0.25">
                                      <p:cBhvr rctx="IE">
                                        <p:cTn id="19" dur="indefinite"/>
                                        <p:tgtEl>
                                          <p:spTgt spid="35"/>
                                        </p:tgtEl>
                                      </p:cBhvr>
                                    </p:animEffect>
                                  </p:childTnLst>
                                </p:cTn>
                              </p:par>
                            </p:childTnLst>
                          </p:cTn>
                        </p:par>
                      </p:childTnLst>
                    </p:cTn>
                  </p:par>
                </p:childTnLst>
              </p:cTn>
              <p:nextCondLst>
                <p:cond evt="onClick" delay="0">
                  <p:tgtEl>
                    <p:spTgt spid="35"/>
                  </p:tgtEl>
                </p:cond>
              </p:nextCondLst>
            </p:seq>
            <p:seq concurrent="1" nextAc="seek">
              <p:cTn id="20" restart="whenNotActive" fill="hold" evtFilter="cancelBubble" nodeType="interactiveSeq">
                <p:stCondLst>
                  <p:cond evt="onClick" delay="0">
                    <p:tgtEl>
                      <p:spTgt spid="39"/>
                    </p:tgtEl>
                  </p:cond>
                </p:stCondLst>
                <p:endSync evt="end" delay="0">
                  <p:rtn val="all"/>
                </p:endSync>
                <p:childTnLst>
                  <p:par>
                    <p:cTn id="21" fill="hold">
                      <p:stCondLst>
                        <p:cond delay="0"/>
                      </p:stCondLst>
                      <p:childTnLst>
                        <p:par>
                          <p:cTn id="22" fill="hold">
                            <p:stCondLst>
                              <p:cond delay="0"/>
                            </p:stCondLst>
                            <p:childTnLst>
                              <p:par>
                                <p:cTn id="23" presetID="9" presetClass="emph" presetSubtype="0" grpId="0" nodeType="withEffect">
                                  <p:stCondLst>
                                    <p:cond delay="0"/>
                                  </p:stCondLst>
                                  <p:childTnLst>
                                    <p:set>
                                      <p:cBhvr>
                                        <p:cTn id="24" dur="indefinite"/>
                                        <p:tgtEl>
                                          <p:spTgt spid="39"/>
                                        </p:tgtEl>
                                        <p:attrNameLst>
                                          <p:attrName>style.opacity</p:attrName>
                                        </p:attrNameLst>
                                      </p:cBhvr>
                                      <p:to>
                                        <p:strVal val="0.25"/>
                                      </p:to>
                                    </p:set>
                                    <p:animEffect filter="image" prLst="opacity: 0.25">
                                      <p:cBhvr rctx="IE">
                                        <p:cTn id="25" dur="indefinite"/>
                                        <p:tgtEl>
                                          <p:spTgt spid="39"/>
                                        </p:tgtEl>
                                      </p:cBhvr>
                                    </p:animEffect>
                                  </p:childTnLst>
                                </p:cTn>
                              </p:par>
                            </p:childTnLst>
                          </p:cTn>
                        </p:par>
                      </p:childTnLst>
                    </p:cTn>
                  </p:par>
                </p:childTnLst>
              </p:cTn>
              <p:nextCondLst>
                <p:cond evt="onClick" delay="0">
                  <p:tgtEl>
                    <p:spTgt spid="39"/>
                  </p:tgtEl>
                </p:cond>
              </p:nextCondLst>
            </p:seq>
            <p:seq concurrent="1" nextAc="seek">
              <p:cTn id="26" restart="whenNotActive" fill="hold" evtFilter="cancelBubble" nodeType="interactiveSeq">
                <p:stCondLst>
                  <p:cond evt="onClick" delay="0">
                    <p:tgtEl>
                      <p:spTgt spid="36"/>
                    </p:tgtEl>
                  </p:cond>
                </p:stCondLst>
                <p:endSync evt="end" delay="0">
                  <p:rtn val="all"/>
                </p:endSync>
                <p:childTnLst>
                  <p:par>
                    <p:cTn id="27" fill="hold">
                      <p:stCondLst>
                        <p:cond delay="0"/>
                      </p:stCondLst>
                      <p:childTnLst>
                        <p:par>
                          <p:cTn id="28" fill="hold">
                            <p:stCondLst>
                              <p:cond delay="0"/>
                            </p:stCondLst>
                            <p:childTnLst>
                              <p:par>
                                <p:cTn id="29" presetID="9" presetClass="emph" presetSubtype="0" grpId="0" nodeType="withEffect">
                                  <p:stCondLst>
                                    <p:cond delay="0"/>
                                  </p:stCondLst>
                                  <p:childTnLst>
                                    <p:set>
                                      <p:cBhvr>
                                        <p:cTn id="30" dur="indefinite"/>
                                        <p:tgtEl>
                                          <p:spTgt spid="36"/>
                                        </p:tgtEl>
                                        <p:attrNameLst>
                                          <p:attrName>style.opacity</p:attrName>
                                        </p:attrNameLst>
                                      </p:cBhvr>
                                      <p:to>
                                        <p:strVal val="0.25"/>
                                      </p:to>
                                    </p:set>
                                    <p:animEffect filter="image" prLst="opacity: 0.25">
                                      <p:cBhvr rctx="IE">
                                        <p:cTn id="31" dur="indefinite"/>
                                        <p:tgtEl>
                                          <p:spTgt spid="36"/>
                                        </p:tgtEl>
                                      </p:cBhvr>
                                    </p:animEffect>
                                  </p:childTnLst>
                                </p:cTn>
                              </p:par>
                            </p:childTnLst>
                          </p:cTn>
                        </p:par>
                      </p:childTnLst>
                    </p:cTn>
                  </p:par>
                </p:childTnLst>
              </p:cTn>
              <p:nextCondLst>
                <p:cond evt="onClick" delay="0">
                  <p:tgtEl>
                    <p:spTgt spid="36"/>
                  </p:tgtEl>
                </p:cond>
              </p:nextCondLst>
            </p:seq>
            <p:seq concurrent="1" nextAc="seek">
              <p:cTn id="32" restart="whenNotActive" fill="hold" evtFilter="cancelBubble" nodeType="interactiveSeq">
                <p:stCondLst>
                  <p:cond evt="onClick" delay="0">
                    <p:tgtEl>
                      <p:spTgt spid="38"/>
                    </p:tgtEl>
                  </p:cond>
                </p:stCondLst>
                <p:endSync evt="end" delay="0">
                  <p:rtn val="all"/>
                </p:endSync>
                <p:childTnLst>
                  <p:par>
                    <p:cTn id="33" fill="hold">
                      <p:stCondLst>
                        <p:cond delay="0"/>
                      </p:stCondLst>
                      <p:childTnLst>
                        <p:par>
                          <p:cTn id="34" fill="hold">
                            <p:stCondLst>
                              <p:cond delay="0"/>
                            </p:stCondLst>
                            <p:childTnLst>
                              <p:par>
                                <p:cTn id="35" presetID="9" presetClass="emph" presetSubtype="0" grpId="0" nodeType="withEffect">
                                  <p:stCondLst>
                                    <p:cond delay="0"/>
                                  </p:stCondLst>
                                  <p:childTnLst>
                                    <p:set>
                                      <p:cBhvr>
                                        <p:cTn id="36" dur="indefinite"/>
                                        <p:tgtEl>
                                          <p:spTgt spid="38"/>
                                        </p:tgtEl>
                                        <p:attrNameLst>
                                          <p:attrName>style.opacity</p:attrName>
                                        </p:attrNameLst>
                                      </p:cBhvr>
                                      <p:to>
                                        <p:strVal val="0.25"/>
                                      </p:to>
                                    </p:set>
                                    <p:animEffect filter="image" prLst="opacity: 0.25">
                                      <p:cBhvr rctx="IE">
                                        <p:cTn id="37" dur="indefinite"/>
                                        <p:tgtEl>
                                          <p:spTgt spid="38"/>
                                        </p:tgtEl>
                                      </p:cBhvr>
                                    </p:animEffect>
                                  </p:childTnLst>
                                </p:cTn>
                              </p:par>
                            </p:childTnLst>
                          </p:cTn>
                        </p:par>
                      </p:childTnLst>
                    </p:cTn>
                  </p:par>
                </p:childTnLst>
              </p:cTn>
              <p:nextCondLst>
                <p:cond evt="onClick" delay="0">
                  <p:tgtEl>
                    <p:spTgt spid="38"/>
                  </p:tgtEl>
                </p:cond>
              </p:nextCondLst>
            </p:seq>
          </p:childTnLst>
        </p:cTn>
      </p:par>
    </p:tnLst>
    <p:bldLst>
      <p:bldP spid="34" grpId="0" animBg="1"/>
      <p:bldP spid="35" grpId="0" animBg="1"/>
      <p:bldP spid="36" grpId="0" animBg="1"/>
      <p:bldP spid="37" grpId="0" animBg="1"/>
      <p:bldP spid="38" grpId="0" animBg="1"/>
      <p:bldP spid="39"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D305EAC0-CC0E-49BF-B374-9E6F55CCCF64}"/>
              </a:ext>
            </a:extLst>
          </p:cNvPr>
          <p:cNvSpPr txBox="1"/>
          <p:nvPr/>
        </p:nvSpPr>
        <p:spPr>
          <a:xfrm>
            <a:off x="8858851" y="212323"/>
            <a:ext cx="3117204" cy="4832092"/>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לִפְנֵיכֶם לוּחַ 100.</a:t>
            </a:r>
          </a:p>
          <a:p>
            <a:r>
              <a:rPr lang="he-IL" sz="2800" dirty="0">
                <a:latin typeface="Calibri" panose="020F0502020204030204" pitchFamily="34" charset="0"/>
                <a:cs typeface="Calibri" panose="020F0502020204030204" pitchFamily="34" charset="0"/>
              </a:rPr>
              <a:t>חֵלֶק מֵהַמִסְפָּרִים מֻסְתָרִים וְחֵלֶק גְלוּיִים.</a:t>
            </a:r>
          </a:p>
          <a:p>
            <a:endParaRPr lang="he-IL" sz="2800" dirty="0">
              <a:latin typeface="Calibri" panose="020F0502020204030204" pitchFamily="34" charset="0"/>
              <a:cs typeface="Calibri" panose="020F0502020204030204" pitchFamily="34" charset="0"/>
            </a:endParaRPr>
          </a:p>
          <a:p>
            <a:r>
              <a:rPr lang="he-IL" sz="2800" dirty="0">
                <a:latin typeface="Calibri" panose="020F0502020204030204" pitchFamily="34" charset="0"/>
                <a:cs typeface="Calibri" panose="020F0502020204030204" pitchFamily="34" charset="0"/>
              </a:rPr>
              <a:t>עַל הַלוּחַ יֵש רִבּוּעִים כְּחֻלִים.</a:t>
            </a:r>
          </a:p>
          <a:p>
            <a:r>
              <a:rPr lang="he-IL" sz="2800" dirty="0">
                <a:latin typeface="Calibri" panose="020F0502020204030204" pitchFamily="34" charset="0"/>
                <a:cs typeface="Calibri" panose="020F0502020204030204" pitchFamily="34" charset="0"/>
              </a:rPr>
              <a:t>אֵילוּ מִסְפָּרִים מִסְתַתְרִים תַחְתָם?</a:t>
            </a:r>
          </a:p>
          <a:p>
            <a:endParaRPr lang="he-IL" sz="2800" dirty="0">
              <a:latin typeface="Calibri" panose="020F0502020204030204" pitchFamily="34" charset="0"/>
              <a:cs typeface="Calibri" panose="020F0502020204030204" pitchFamily="34" charset="0"/>
            </a:endParaRPr>
          </a:p>
          <a:p>
            <a:r>
              <a:rPr lang="he-IL" sz="2800" dirty="0">
                <a:latin typeface="Calibri" panose="020F0502020204030204" pitchFamily="34" charset="0"/>
                <a:cs typeface="Calibri" panose="020F0502020204030204" pitchFamily="34" charset="0"/>
              </a:rPr>
              <a:t>לַחֲצוּ עַל כָּל רִבּוּעַ כְּדֵי לִבְדֹק.</a:t>
            </a:r>
          </a:p>
        </p:txBody>
      </p:sp>
      <p:graphicFrame>
        <p:nvGraphicFramePr>
          <p:cNvPr id="4" name="טבלה 3">
            <a:extLst>
              <a:ext uri="{FF2B5EF4-FFF2-40B4-BE49-F238E27FC236}">
                <a16:creationId xmlns:a16="http://schemas.microsoft.com/office/drawing/2014/main" id="{1AEE468F-51AC-5FE4-5574-9C2C85AC398B}"/>
              </a:ext>
            </a:extLst>
          </p:cNvPr>
          <p:cNvGraphicFramePr>
            <a:graphicFrameLocks noGrp="1"/>
          </p:cNvGraphicFramePr>
          <p:nvPr>
            <p:extLst>
              <p:ext uri="{D42A27DB-BD31-4B8C-83A1-F6EECF244321}">
                <p14:modId xmlns:p14="http://schemas.microsoft.com/office/powerpoint/2010/main" val="2406453512"/>
              </p:ext>
            </p:extLst>
          </p:nvPr>
        </p:nvGraphicFramePr>
        <p:xfrm>
          <a:off x="215945" y="306625"/>
          <a:ext cx="8766890" cy="6323120"/>
        </p:xfrm>
        <a:graphic>
          <a:graphicData uri="http://schemas.openxmlformats.org/drawingml/2006/table">
            <a:tbl>
              <a:tblPr rtl="1" firstRow="1" bandRow="1">
                <a:tableStyleId>{5C22544A-7EE6-4342-B048-85BDC9FD1C3A}</a:tableStyleId>
              </a:tblPr>
              <a:tblGrid>
                <a:gridCol w="876689">
                  <a:extLst>
                    <a:ext uri="{9D8B030D-6E8A-4147-A177-3AD203B41FA5}">
                      <a16:colId xmlns:a16="http://schemas.microsoft.com/office/drawing/2014/main" val="746335834"/>
                    </a:ext>
                  </a:extLst>
                </a:gridCol>
                <a:gridCol w="876689">
                  <a:extLst>
                    <a:ext uri="{9D8B030D-6E8A-4147-A177-3AD203B41FA5}">
                      <a16:colId xmlns:a16="http://schemas.microsoft.com/office/drawing/2014/main" val="806308182"/>
                    </a:ext>
                  </a:extLst>
                </a:gridCol>
                <a:gridCol w="876689">
                  <a:extLst>
                    <a:ext uri="{9D8B030D-6E8A-4147-A177-3AD203B41FA5}">
                      <a16:colId xmlns:a16="http://schemas.microsoft.com/office/drawing/2014/main" val="3461787275"/>
                    </a:ext>
                  </a:extLst>
                </a:gridCol>
                <a:gridCol w="876689">
                  <a:extLst>
                    <a:ext uri="{9D8B030D-6E8A-4147-A177-3AD203B41FA5}">
                      <a16:colId xmlns:a16="http://schemas.microsoft.com/office/drawing/2014/main" val="1105989232"/>
                    </a:ext>
                  </a:extLst>
                </a:gridCol>
                <a:gridCol w="876689">
                  <a:extLst>
                    <a:ext uri="{9D8B030D-6E8A-4147-A177-3AD203B41FA5}">
                      <a16:colId xmlns:a16="http://schemas.microsoft.com/office/drawing/2014/main" val="1545224626"/>
                    </a:ext>
                  </a:extLst>
                </a:gridCol>
                <a:gridCol w="876689">
                  <a:extLst>
                    <a:ext uri="{9D8B030D-6E8A-4147-A177-3AD203B41FA5}">
                      <a16:colId xmlns:a16="http://schemas.microsoft.com/office/drawing/2014/main" val="2277712641"/>
                    </a:ext>
                  </a:extLst>
                </a:gridCol>
                <a:gridCol w="876689">
                  <a:extLst>
                    <a:ext uri="{9D8B030D-6E8A-4147-A177-3AD203B41FA5}">
                      <a16:colId xmlns:a16="http://schemas.microsoft.com/office/drawing/2014/main" val="3590116243"/>
                    </a:ext>
                  </a:extLst>
                </a:gridCol>
                <a:gridCol w="876689">
                  <a:extLst>
                    <a:ext uri="{9D8B030D-6E8A-4147-A177-3AD203B41FA5}">
                      <a16:colId xmlns:a16="http://schemas.microsoft.com/office/drawing/2014/main" val="1702031955"/>
                    </a:ext>
                  </a:extLst>
                </a:gridCol>
                <a:gridCol w="876689">
                  <a:extLst>
                    <a:ext uri="{9D8B030D-6E8A-4147-A177-3AD203B41FA5}">
                      <a16:colId xmlns:a16="http://schemas.microsoft.com/office/drawing/2014/main" val="2026036976"/>
                    </a:ext>
                  </a:extLst>
                </a:gridCol>
                <a:gridCol w="876689">
                  <a:extLst>
                    <a:ext uri="{9D8B030D-6E8A-4147-A177-3AD203B41FA5}">
                      <a16:colId xmlns:a16="http://schemas.microsoft.com/office/drawing/2014/main" val="2990344210"/>
                    </a:ext>
                  </a:extLst>
                </a:gridCol>
              </a:tblGrid>
              <a:tr h="628553">
                <a:tc>
                  <a:txBody>
                    <a:bodyPr/>
                    <a:lstStyle/>
                    <a:p>
                      <a:pPr algn="ctr" rtl="1"/>
                      <a:r>
                        <a:rPr lang="he-IL" sz="2400" b="0" dirty="0">
                          <a:solidFill>
                            <a:schemeClr val="tx1"/>
                          </a:solidFill>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bg1"/>
                          </a:solidFill>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bg1"/>
                          </a:solidFill>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bg1"/>
                          </a:solidFill>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bg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b="0" dirty="0">
                          <a:solidFill>
                            <a:schemeClr val="tx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39480024"/>
                  </a:ext>
                </a:extLst>
              </a:tr>
              <a:tr h="628553">
                <a:tc>
                  <a:txBody>
                    <a:bodyPr/>
                    <a:lstStyle/>
                    <a:p>
                      <a:pPr algn="ctr" rtl="1"/>
                      <a:r>
                        <a:rPr lang="he-IL" sz="2400" dirty="0">
                          <a:solidFill>
                            <a:schemeClr val="bg1"/>
                          </a:solidFill>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16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13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9572205"/>
                  </a:ext>
                </a:extLst>
              </a:tr>
              <a:tr h="628553">
                <a:tc>
                  <a:txBody>
                    <a:bodyPr/>
                    <a:lstStyle/>
                    <a:p>
                      <a:pPr algn="ctr" rtl="1"/>
                      <a:r>
                        <a:rPr lang="he-IL" sz="2400" dirty="0">
                          <a:solidFill>
                            <a:schemeClr val="bg1"/>
                          </a:solidFill>
                        </a:rPr>
                        <a:t>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28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27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83536418"/>
                  </a:ext>
                </a:extLst>
              </a:tr>
              <a:tr h="633923">
                <a:tc>
                  <a:txBody>
                    <a:bodyPr/>
                    <a:lstStyle/>
                    <a:p>
                      <a:pPr algn="ctr" rtl="1"/>
                      <a:r>
                        <a:rPr lang="he-IL" sz="2400" dirty="0">
                          <a:solidFill>
                            <a:schemeClr val="bg1"/>
                          </a:solidFill>
                        </a:rPr>
                        <a:t>40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39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37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36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35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34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32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31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20596675"/>
                  </a:ext>
                </a:extLst>
              </a:tr>
              <a:tr h="633923">
                <a:tc>
                  <a:txBody>
                    <a:bodyPr/>
                    <a:lstStyle/>
                    <a:p>
                      <a:pPr algn="ctr" rtl="1"/>
                      <a:r>
                        <a:rPr lang="he-IL" sz="2400" dirty="0">
                          <a:solidFill>
                            <a:schemeClr val="bg1"/>
                          </a:solidFill>
                        </a:rPr>
                        <a:t>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49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48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47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46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44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43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42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41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67444988"/>
                  </a:ext>
                </a:extLst>
              </a:tr>
              <a:tr h="633923">
                <a:tc>
                  <a:txBody>
                    <a:bodyPr/>
                    <a:lstStyle/>
                    <a:p>
                      <a:pPr algn="ctr" rtl="1"/>
                      <a:r>
                        <a:rPr lang="he-IL" sz="2400" dirty="0">
                          <a:solidFill>
                            <a:schemeClr val="bg1"/>
                          </a:solidFill>
                        </a:rPr>
                        <a:t>60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58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57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56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55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54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53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52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51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5766148"/>
                  </a:ext>
                </a:extLst>
              </a:tr>
              <a:tr h="633923">
                <a:tc>
                  <a:txBody>
                    <a:bodyPr/>
                    <a:lstStyle/>
                    <a:p>
                      <a:pPr algn="ctr" rtl="1"/>
                      <a:r>
                        <a:rPr lang="he-IL" sz="2400" dirty="0">
                          <a:solidFill>
                            <a:schemeClr val="bg1"/>
                          </a:solidFill>
                        </a:rPr>
                        <a:t>70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69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68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67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66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65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64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63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62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61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51014225"/>
                  </a:ext>
                </a:extLst>
              </a:tr>
              <a:tr h="633923">
                <a:tc>
                  <a:txBody>
                    <a:bodyPr/>
                    <a:lstStyle/>
                    <a:p>
                      <a:pPr algn="ctr" rtl="1"/>
                      <a:r>
                        <a:rPr lang="he-IL" sz="2400" dirty="0">
                          <a:solidFill>
                            <a:schemeClr val="bg1"/>
                          </a:solidFill>
                        </a:rPr>
                        <a:t>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78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76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75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72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71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68922062"/>
                  </a:ext>
                </a:extLst>
              </a:tr>
              <a:tr h="633923">
                <a:tc>
                  <a:txBody>
                    <a:bodyPr/>
                    <a:lstStyle/>
                    <a:p>
                      <a:pPr algn="ctr" rtl="1"/>
                      <a:r>
                        <a:rPr lang="he-IL" sz="2400" dirty="0">
                          <a:solidFill>
                            <a:schemeClr val="bg1"/>
                          </a:solidFill>
                        </a:rPr>
                        <a:t>90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a:r>
                        <a:rPr lang="he-IL" sz="2400" dirty="0">
                          <a:solidFill>
                            <a:schemeClr val="bg1"/>
                          </a:solidFill>
                        </a:rPr>
                        <a:t>89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88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87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86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85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84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83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82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16181302"/>
                  </a:ext>
                </a:extLst>
              </a:tr>
              <a:tr h="633923">
                <a:tc>
                  <a:txBody>
                    <a:bodyPr/>
                    <a:lstStyle/>
                    <a:p>
                      <a:pPr algn="ctr" rtl="1"/>
                      <a:r>
                        <a:rPr lang="he-IL" sz="2400" dirty="0">
                          <a:solidFill>
                            <a:schemeClr val="tx1"/>
                          </a:solidFill>
                        </a:rPr>
                        <a:t>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tx1"/>
                          </a:solidFill>
                        </a:rPr>
                        <a:t>98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97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96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95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94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93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92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r>
                        <a:rPr lang="he-IL" sz="2400" dirty="0">
                          <a:solidFill>
                            <a:schemeClr val="bg1"/>
                          </a:solidFill>
                        </a:rPr>
                        <a:t>91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0798824"/>
                  </a:ext>
                </a:extLst>
              </a:tr>
            </a:tbl>
          </a:graphicData>
        </a:graphic>
      </p:graphicFrame>
      <p:sp>
        <p:nvSpPr>
          <p:cNvPr id="3" name="מלבן 2">
            <a:extLst>
              <a:ext uri="{FF2B5EF4-FFF2-40B4-BE49-F238E27FC236}">
                <a16:creationId xmlns:a16="http://schemas.microsoft.com/office/drawing/2014/main" id="{762606E5-FDEC-D23E-33D4-C931F86CD6FC}"/>
              </a:ext>
            </a:extLst>
          </p:cNvPr>
          <p:cNvSpPr/>
          <p:nvPr/>
        </p:nvSpPr>
        <p:spPr>
          <a:xfrm>
            <a:off x="2844474" y="2186429"/>
            <a:ext cx="869182" cy="64811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 name="מלבן 4">
            <a:extLst>
              <a:ext uri="{FF2B5EF4-FFF2-40B4-BE49-F238E27FC236}">
                <a16:creationId xmlns:a16="http://schemas.microsoft.com/office/drawing/2014/main" id="{831CD438-5574-46D7-5CC4-C74AE758C364}"/>
              </a:ext>
            </a:extLst>
          </p:cNvPr>
          <p:cNvSpPr/>
          <p:nvPr/>
        </p:nvSpPr>
        <p:spPr>
          <a:xfrm>
            <a:off x="6342185" y="4066233"/>
            <a:ext cx="869182" cy="64811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 name="מלבן 6">
            <a:extLst>
              <a:ext uri="{FF2B5EF4-FFF2-40B4-BE49-F238E27FC236}">
                <a16:creationId xmlns:a16="http://schemas.microsoft.com/office/drawing/2014/main" id="{86A9EBE7-72A5-9A32-A0CA-58EB906F0F56}"/>
              </a:ext>
            </a:extLst>
          </p:cNvPr>
          <p:cNvSpPr/>
          <p:nvPr/>
        </p:nvSpPr>
        <p:spPr>
          <a:xfrm>
            <a:off x="7246154" y="904673"/>
            <a:ext cx="869182" cy="64811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מלבן 7">
            <a:extLst>
              <a:ext uri="{FF2B5EF4-FFF2-40B4-BE49-F238E27FC236}">
                <a16:creationId xmlns:a16="http://schemas.microsoft.com/office/drawing/2014/main" id="{67BA5B8C-DC88-9FFE-3F34-5C932291E227}"/>
              </a:ext>
            </a:extLst>
          </p:cNvPr>
          <p:cNvSpPr/>
          <p:nvPr/>
        </p:nvSpPr>
        <p:spPr>
          <a:xfrm>
            <a:off x="1975292" y="4714351"/>
            <a:ext cx="869182" cy="64811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מלבן 8">
            <a:extLst>
              <a:ext uri="{FF2B5EF4-FFF2-40B4-BE49-F238E27FC236}">
                <a16:creationId xmlns:a16="http://schemas.microsoft.com/office/drawing/2014/main" id="{3B0223E0-0F77-CABC-C859-CA3ADE1A4660}"/>
              </a:ext>
            </a:extLst>
          </p:cNvPr>
          <p:cNvSpPr/>
          <p:nvPr/>
        </p:nvSpPr>
        <p:spPr>
          <a:xfrm>
            <a:off x="7246154" y="5981627"/>
            <a:ext cx="869182" cy="64811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 name="מלבן 9">
            <a:extLst>
              <a:ext uri="{FF2B5EF4-FFF2-40B4-BE49-F238E27FC236}">
                <a16:creationId xmlns:a16="http://schemas.microsoft.com/office/drawing/2014/main" id="{4505FCEE-C027-187F-C1D5-3E54CC0BE1C1}"/>
              </a:ext>
            </a:extLst>
          </p:cNvPr>
          <p:cNvSpPr/>
          <p:nvPr/>
        </p:nvSpPr>
        <p:spPr>
          <a:xfrm>
            <a:off x="215945" y="937846"/>
            <a:ext cx="869182" cy="64811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12409098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9" presetClass="emph" presetSubtype="0" grpId="0" nodeType="withEffect">
                                  <p:stCondLst>
                                    <p:cond delay="0"/>
                                  </p:stCondLst>
                                  <p:childTnLst>
                                    <p:set>
                                      <p:cBhvr>
                                        <p:cTn id="6" dur="indefinite"/>
                                        <p:tgtEl>
                                          <p:spTgt spid="3"/>
                                        </p:tgtEl>
                                        <p:attrNameLst>
                                          <p:attrName>style.opacity</p:attrName>
                                        </p:attrNameLst>
                                      </p:cBhvr>
                                      <p:to>
                                        <p:strVal val="0.25"/>
                                      </p:to>
                                    </p:set>
                                    <p:animEffect filter="image" prLst="opacity: 0.25">
                                      <p:cBhvr rctx="IE">
                                        <p:cTn id="7" dur="indefinite"/>
                                        <p:tgtEl>
                                          <p:spTgt spid="3"/>
                                        </p:tgtEl>
                                      </p:cBhvr>
                                    </p:animEffect>
                                  </p:childTnLst>
                                </p:cTn>
                              </p:par>
                            </p:childTnLst>
                          </p:cTn>
                        </p:par>
                      </p:childTnLst>
                    </p:cTn>
                  </p:par>
                </p:childTnLst>
              </p:cTn>
              <p:nextCondLst>
                <p:cond evt="onClick" delay="0">
                  <p:tgtEl>
                    <p:spTgt spid="3"/>
                  </p:tgtEl>
                </p:cond>
              </p:nextCondLst>
            </p:seq>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9" presetClass="emph" presetSubtype="0" grpId="0" nodeType="withEffect">
                                  <p:stCondLst>
                                    <p:cond delay="0"/>
                                  </p:stCondLst>
                                  <p:childTnLst>
                                    <p:set>
                                      <p:cBhvr>
                                        <p:cTn id="12" dur="indefinite"/>
                                        <p:tgtEl>
                                          <p:spTgt spid="5"/>
                                        </p:tgtEl>
                                        <p:attrNameLst>
                                          <p:attrName>style.opacity</p:attrName>
                                        </p:attrNameLst>
                                      </p:cBhvr>
                                      <p:to>
                                        <p:strVal val="0.25"/>
                                      </p:to>
                                    </p:set>
                                    <p:animEffect filter="image" prLst="opacity: 0.25">
                                      <p:cBhvr rctx="IE">
                                        <p:cTn id="13" dur="indefinite"/>
                                        <p:tgtEl>
                                          <p:spTgt spid="5"/>
                                        </p:tgtEl>
                                      </p:cBhvr>
                                    </p:animEffect>
                                  </p:childTnLst>
                                </p:cTn>
                              </p:par>
                            </p:childTnLst>
                          </p:cTn>
                        </p:par>
                      </p:childTnLst>
                    </p:cTn>
                  </p:par>
                </p:childTnLst>
              </p:cTn>
              <p:nextCondLst>
                <p:cond evt="onClick" delay="0">
                  <p:tgtEl>
                    <p:spTgt spid="5"/>
                  </p:tgtEl>
                </p:cond>
              </p:nextCondLst>
            </p:seq>
            <p:seq concurrent="1" nextAc="seek">
              <p:cTn id="14" restart="whenNotActive" fill="hold" evtFilter="cancelBubble" nodeType="interactiveSeq">
                <p:stCondLst>
                  <p:cond evt="onClick" delay="0">
                    <p:tgtEl>
                      <p:spTgt spid="7"/>
                    </p:tgtEl>
                  </p:cond>
                </p:stCondLst>
                <p:endSync evt="end" delay="0">
                  <p:rtn val="all"/>
                </p:endSync>
                <p:childTnLst>
                  <p:par>
                    <p:cTn id="15" fill="hold">
                      <p:stCondLst>
                        <p:cond delay="0"/>
                      </p:stCondLst>
                      <p:childTnLst>
                        <p:par>
                          <p:cTn id="16" fill="hold">
                            <p:stCondLst>
                              <p:cond delay="0"/>
                            </p:stCondLst>
                            <p:childTnLst>
                              <p:par>
                                <p:cTn id="17" presetID="9" presetClass="emph" presetSubtype="0" grpId="0" nodeType="withEffect">
                                  <p:stCondLst>
                                    <p:cond delay="0"/>
                                  </p:stCondLst>
                                  <p:childTnLst>
                                    <p:set>
                                      <p:cBhvr>
                                        <p:cTn id="18" dur="indefinite"/>
                                        <p:tgtEl>
                                          <p:spTgt spid="7"/>
                                        </p:tgtEl>
                                        <p:attrNameLst>
                                          <p:attrName>style.opacity</p:attrName>
                                        </p:attrNameLst>
                                      </p:cBhvr>
                                      <p:to>
                                        <p:strVal val="0.25"/>
                                      </p:to>
                                    </p:set>
                                    <p:animEffect filter="image" prLst="opacity: 0.25">
                                      <p:cBhvr rctx="IE">
                                        <p:cTn id="19" dur="indefinite"/>
                                        <p:tgtEl>
                                          <p:spTgt spid="7"/>
                                        </p:tgtEl>
                                      </p:cBhvr>
                                    </p:animEffect>
                                  </p:childTnLst>
                                </p:cTn>
                              </p:par>
                            </p:childTnLst>
                          </p:cTn>
                        </p:par>
                      </p:childTnLst>
                    </p:cTn>
                  </p:par>
                </p:childTnLst>
              </p:cTn>
              <p:nextCondLst>
                <p:cond evt="onClick" delay="0">
                  <p:tgtEl>
                    <p:spTgt spid="7"/>
                  </p:tgtEl>
                </p:cond>
              </p:nextCondLst>
            </p:seq>
            <p:seq concurrent="1" nextAc="seek">
              <p:cTn id="20" restart="whenNotActive" fill="hold" evtFilter="cancelBubble" nodeType="interactiveSeq">
                <p:stCondLst>
                  <p:cond evt="onClick" delay="0">
                    <p:tgtEl>
                      <p:spTgt spid="8"/>
                    </p:tgtEl>
                  </p:cond>
                </p:stCondLst>
                <p:endSync evt="end" delay="0">
                  <p:rtn val="all"/>
                </p:endSync>
                <p:childTnLst>
                  <p:par>
                    <p:cTn id="21" fill="hold">
                      <p:stCondLst>
                        <p:cond delay="0"/>
                      </p:stCondLst>
                      <p:childTnLst>
                        <p:par>
                          <p:cTn id="22" fill="hold">
                            <p:stCondLst>
                              <p:cond delay="0"/>
                            </p:stCondLst>
                            <p:childTnLst>
                              <p:par>
                                <p:cTn id="23" presetID="9" presetClass="emph" presetSubtype="0" grpId="0" nodeType="withEffect">
                                  <p:stCondLst>
                                    <p:cond delay="0"/>
                                  </p:stCondLst>
                                  <p:childTnLst>
                                    <p:set>
                                      <p:cBhvr>
                                        <p:cTn id="24" dur="indefinite"/>
                                        <p:tgtEl>
                                          <p:spTgt spid="8"/>
                                        </p:tgtEl>
                                        <p:attrNameLst>
                                          <p:attrName>style.opacity</p:attrName>
                                        </p:attrNameLst>
                                      </p:cBhvr>
                                      <p:to>
                                        <p:strVal val="0.25"/>
                                      </p:to>
                                    </p:set>
                                    <p:animEffect filter="image" prLst="opacity: 0.25">
                                      <p:cBhvr rctx="IE">
                                        <p:cTn id="25" dur="indefinite"/>
                                        <p:tgtEl>
                                          <p:spTgt spid="8"/>
                                        </p:tgtEl>
                                      </p:cBhvr>
                                    </p:animEffect>
                                  </p:childTnLst>
                                </p:cTn>
                              </p:par>
                            </p:childTnLst>
                          </p:cTn>
                        </p:par>
                      </p:childTnLst>
                    </p:cTn>
                  </p:par>
                </p:childTnLst>
              </p:cTn>
              <p:nextCondLst>
                <p:cond evt="onClick" delay="0">
                  <p:tgtEl>
                    <p:spTgt spid="8"/>
                  </p:tgtEl>
                </p:cond>
              </p:nextCondLst>
            </p:seq>
            <p:seq concurrent="1" nextAc="seek">
              <p:cTn id="26" restart="whenNotActive" fill="hold" evtFilter="cancelBubble" nodeType="interactiveSeq">
                <p:stCondLst>
                  <p:cond evt="onClick" delay="0">
                    <p:tgtEl>
                      <p:spTgt spid="9"/>
                    </p:tgtEl>
                  </p:cond>
                </p:stCondLst>
                <p:endSync evt="end" delay="0">
                  <p:rtn val="all"/>
                </p:endSync>
                <p:childTnLst>
                  <p:par>
                    <p:cTn id="27" fill="hold">
                      <p:stCondLst>
                        <p:cond delay="0"/>
                      </p:stCondLst>
                      <p:childTnLst>
                        <p:par>
                          <p:cTn id="28" fill="hold">
                            <p:stCondLst>
                              <p:cond delay="0"/>
                            </p:stCondLst>
                            <p:childTnLst>
                              <p:par>
                                <p:cTn id="29" presetID="9" presetClass="emph" presetSubtype="0" grpId="0" nodeType="withEffect">
                                  <p:stCondLst>
                                    <p:cond delay="0"/>
                                  </p:stCondLst>
                                  <p:childTnLst>
                                    <p:set>
                                      <p:cBhvr>
                                        <p:cTn id="30" dur="indefinite"/>
                                        <p:tgtEl>
                                          <p:spTgt spid="9"/>
                                        </p:tgtEl>
                                        <p:attrNameLst>
                                          <p:attrName>style.opacity</p:attrName>
                                        </p:attrNameLst>
                                      </p:cBhvr>
                                      <p:to>
                                        <p:strVal val="0.25"/>
                                      </p:to>
                                    </p:set>
                                    <p:animEffect filter="image" prLst="opacity: 0.25">
                                      <p:cBhvr rctx="IE">
                                        <p:cTn id="31" dur="indefinite"/>
                                        <p:tgtEl>
                                          <p:spTgt spid="9"/>
                                        </p:tgtEl>
                                      </p:cBhvr>
                                    </p:animEffect>
                                  </p:childTnLst>
                                </p:cTn>
                              </p:par>
                            </p:childTnLst>
                          </p:cTn>
                        </p:par>
                      </p:childTnLst>
                    </p:cTn>
                  </p:par>
                </p:childTnLst>
              </p:cTn>
              <p:nextCondLst>
                <p:cond evt="onClick" delay="0">
                  <p:tgtEl>
                    <p:spTgt spid="9"/>
                  </p:tgtEl>
                </p:cond>
              </p:nextCondLst>
            </p:seq>
            <p:seq concurrent="1" nextAc="seek">
              <p:cTn id="32" restart="whenNotActive" fill="hold" evtFilter="cancelBubble" nodeType="interactiveSeq">
                <p:stCondLst>
                  <p:cond evt="onClick" delay="0">
                    <p:tgtEl>
                      <p:spTgt spid="10"/>
                    </p:tgtEl>
                  </p:cond>
                </p:stCondLst>
                <p:endSync evt="end" delay="0">
                  <p:rtn val="all"/>
                </p:endSync>
                <p:childTnLst>
                  <p:par>
                    <p:cTn id="33" fill="hold">
                      <p:stCondLst>
                        <p:cond delay="0"/>
                      </p:stCondLst>
                      <p:childTnLst>
                        <p:par>
                          <p:cTn id="34" fill="hold">
                            <p:stCondLst>
                              <p:cond delay="0"/>
                            </p:stCondLst>
                            <p:childTnLst>
                              <p:par>
                                <p:cTn id="35" presetID="9" presetClass="emph" presetSubtype="0" grpId="0" nodeType="withEffect">
                                  <p:stCondLst>
                                    <p:cond delay="0"/>
                                  </p:stCondLst>
                                  <p:childTnLst>
                                    <p:set>
                                      <p:cBhvr>
                                        <p:cTn id="36" dur="indefinite"/>
                                        <p:tgtEl>
                                          <p:spTgt spid="10"/>
                                        </p:tgtEl>
                                        <p:attrNameLst>
                                          <p:attrName>style.opacity</p:attrName>
                                        </p:attrNameLst>
                                      </p:cBhvr>
                                      <p:to>
                                        <p:strVal val="0.25"/>
                                      </p:to>
                                    </p:set>
                                    <p:animEffect filter="image" prLst="opacity: 0.25">
                                      <p:cBhvr rctx="IE">
                                        <p:cTn id="37" dur="indefinite"/>
                                        <p:tgtEl>
                                          <p:spTgt spid="10"/>
                                        </p:tgtEl>
                                      </p:cBhvr>
                                    </p:animEffect>
                                  </p:childTnLst>
                                </p:cTn>
                              </p:par>
                            </p:childTnLst>
                          </p:cTn>
                        </p:par>
                      </p:childTnLst>
                    </p:cTn>
                  </p:par>
                </p:childTnLst>
              </p:cTn>
              <p:nextCondLst>
                <p:cond evt="onClick" delay="0">
                  <p:tgtEl>
                    <p:spTgt spid="10"/>
                  </p:tgtEl>
                </p:cond>
              </p:nextCondLst>
            </p:seq>
          </p:childTnLst>
        </p:cTn>
      </p:par>
    </p:tnLst>
    <p:bldLst>
      <p:bldP spid="3" grpId="0" animBg="1"/>
      <p:bldP spid="5" grpId="0" animBg="1"/>
      <p:bldP spid="7" grpId="0" animBg="1"/>
      <p:bldP spid="8" grpId="0" animBg="1"/>
      <p:bldP spid="9" grpId="0" animBg="1"/>
      <p:bldP spid="10"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טבלה 10">
            <a:extLst>
              <a:ext uri="{FF2B5EF4-FFF2-40B4-BE49-F238E27FC236}">
                <a16:creationId xmlns:a16="http://schemas.microsoft.com/office/drawing/2014/main" id="{8C2C9EB2-EE8E-9C6B-A000-207E25838879}"/>
              </a:ext>
            </a:extLst>
          </p:cNvPr>
          <p:cNvGraphicFramePr>
            <a:graphicFrameLocks noGrp="1"/>
          </p:cNvGraphicFramePr>
          <p:nvPr>
            <p:extLst>
              <p:ext uri="{D42A27DB-BD31-4B8C-83A1-F6EECF244321}">
                <p14:modId xmlns:p14="http://schemas.microsoft.com/office/powerpoint/2010/main" val="1613271347"/>
              </p:ext>
            </p:extLst>
          </p:nvPr>
        </p:nvGraphicFramePr>
        <p:xfrm>
          <a:off x="3149235" y="1731661"/>
          <a:ext cx="2520000" cy="2743200"/>
        </p:xfrm>
        <a:graphic>
          <a:graphicData uri="http://schemas.openxmlformats.org/drawingml/2006/table">
            <a:tbl>
              <a:tblPr rtl="1" firstRow="1" bandRow="1">
                <a:tableStyleId>{5C22544A-7EE6-4342-B048-85BDC9FD1C3A}</a:tableStyleId>
              </a:tblPr>
              <a:tblGrid>
                <a:gridCol w="252000">
                  <a:extLst>
                    <a:ext uri="{9D8B030D-6E8A-4147-A177-3AD203B41FA5}">
                      <a16:colId xmlns:a16="http://schemas.microsoft.com/office/drawing/2014/main" val="2227223565"/>
                    </a:ext>
                  </a:extLst>
                </a:gridCol>
                <a:gridCol w="252000">
                  <a:extLst>
                    <a:ext uri="{9D8B030D-6E8A-4147-A177-3AD203B41FA5}">
                      <a16:colId xmlns:a16="http://schemas.microsoft.com/office/drawing/2014/main" val="945087215"/>
                    </a:ext>
                  </a:extLst>
                </a:gridCol>
                <a:gridCol w="252000">
                  <a:extLst>
                    <a:ext uri="{9D8B030D-6E8A-4147-A177-3AD203B41FA5}">
                      <a16:colId xmlns:a16="http://schemas.microsoft.com/office/drawing/2014/main" val="372198368"/>
                    </a:ext>
                  </a:extLst>
                </a:gridCol>
                <a:gridCol w="252000">
                  <a:extLst>
                    <a:ext uri="{9D8B030D-6E8A-4147-A177-3AD203B41FA5}">
                      <a16:colId xmlns:a16="http://schemas.microsoft.com/office/drawing/2014/main" val="41484954"/>
                    </a:ext>
                  </a:extLst>
                </a:gridCol>
                <a:gridCol w="252000">
                  <a:extLst>
                    <a:ext uri="{9D8B030D-6E8A-4147-A177-3AD203B41FA5}">
                      <a16:colId xmlns:a16="http://schemas.microsoft.com/office/drawing/2014/main" val="252587960"/>
                    </a:ext>
                  </a:extLst>
                </a:gridCol>
                <a:gridCol w="252000">
                  <a:extLst>
                    <a:ext uri="{9D8B030D-6E8A-4147-A177-3AD203B41FA5}">
                      <a16:colId xmlns:a16="http://schemas.microsoft.com/office/drawing/2014/main" val="1266895436"/>
                    </a:ext>
                  </a:extLst>
                </a:gridCol>
                <a:gridCol w="252000">
                  <a:extLst>
                    <a:ext uri="{9D8B030D-6E8A-4147-A177-3AD203B41FA5}">
                      <a16:colId xmlns:a16="http://schemas.microsoft.com/office/drawing/2014/main" val="881803041"/>
                    </a:ext>
                  </a:extLst>
                </a:gridCol>
                <a:gridCol w="252000">
                  <a:extLst>
                    <a:ext uri="{9D8B030D-6E8A-4147-A177-3AD203B41FA5}">
                      <a16:colId xmlns:a16="http://schemas.microsoft.com/office/drawing/2014/main" val="2154216525"/>
                    </a:ext>
                  </a:extLst>
                </a:gridCol>
                <a:gridCol w="252000">
                  <a:extLst>
                    <a:ext uri="{9D8B030D-6E8A-4147-A177-3AD203B41FA5}">
                      <a16:colId xmlns:a16="http://schemas.microsoft.com/office/drawing/2014/main" val="980223040"/>
                    </a:ext>
                  </a:extLst>
                </a:gridCol>
                <a:gridCol w="252000">
                  <a:extLst>
                    <a:ext uri="{9D8B030D-6E8A-4147-A177-3AD203B41FA5}">
                      <a16:colId xmlns:a16="http://schemas.microsoft.com/office/drawing/2014/main" val="2340539116"/>
                    </a:ext>
                  </a:extLst>
                </a:gridCol>
              </a:tblGrid>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3636329050"/>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337572356"/>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3037303425"/>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200197713"/>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718977014"/>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3458579338"/>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215581377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302178120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789916115"/>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184798328"/>
                  </a:ext>
                </a:extLst>
              </a:tr>
            </a:tbl>
          </a:graphicData>
        </a:graphic>
      </p:graphicFrame>
      <p:sp>
        <p:nvSpPr>
          <p:cNvPr id="3" name="תיבת טקסט 2">
            <a:extLst>
              <a:ext uri="{FF2B5EF4-FFF2-40B4-BE49-F238E27FC236}">
                <a16:creationId xmlns:a16="http://schemas.microsoft.com/office/drawing/2014/main" id="{E26B8250-B9D5-8318-92FB-DCCB1764E982}"/>
              </a:ext>
            </a:extLst>
          </p:cNvPr>
          <p:cNvSpPr txBox="1"/>
          <p:nvPr/>
        </p:nvSpPr>
        <p:spPr>
          <a:xfrm>
            <a:off x="9471955" y="233569"/>
            <a:ext cx="2440092" cy="954107"/>
          </a:xfrm>
          <a:prstGeom prst="rect">
            <a:avLst/>
          </a:prstGeom>
          <a:noFill/>
        </p:spPr>
        <p:txBody>
          <a:bodyPr wrap="none" rtlCol="1">
            <a:spAutoFit/>
          </a:bodyPr>
          <a:lstStyle/>
          <a:p>
            <a:r>
              <a:rPr lang="he-IL" sz="2800" dirty="0"/>
              <a:t>פִּתְרוּ אֶת הַתַרְגִיל.</a:t>
            </a:r>
          </a:p>
          <a:p>
            <a:r>
              <a:rPr lang="he-IL" sz="2800" dirty="0"/>
              <a:t>הֵעָזְרוּ בָּרֶמֶז.</a:t>
            </a:r>
          </a:p>
        </p:txBody>
      </p:sp>
      <p:sp>
        <p:nvSpPr>
          <p:cNvPr id="6" name="תרגיל 1">
            <a:extLst>
              <a:ext uri="{FF2B5EF4-FFF2-40B4-BE49-F238E27FC236}">
                <a16:creationId xmlns:a16="http://schemas.microsoft.com/office/drawing/2014/main" id="{B59FF547-E40B-DC2D-2E0D-FE5273A87D4F}"/>
              </a:ext>
            </a:extLst>
          </p:cNvPr>
          <p:cNvSpPr/>
          <p:nvPr/>
        </p:nvSpPr>
        <p:spPr>
          <a:xfrm>
            <a:off x="3960206" y="303148"/>
            <a:ext cx="3392994" cy="954107"/>
          </a:xfrm>
          <a:custGeom>
            <a:avLst/>
            <a:gdLst>
              <a:gd name="connsiteX0" fmla="*/ 0 w 3392994"/>
              <a:gd name="connsiteY0" fmla="*/ 159021 h 954107"/>
              <a:gd name="connsiteX1" fmla="*/ 159021 w 3392994"/>
              <a:gd name="connsiteY1" fmla="*/ 0 h 954107"/>
              <a:gd name="connsiteX2" fmla="*/ 733012 w 3392994"/>
              <a:gd name="connsiteY2" fmla="*/ 0 h 954107"/>
              <a:gd name="connsiteX3" fmla="*/ 1153255 w 3392994"/>
              <a:gd name="connsiteY3" fmla="*/ 0 h 954107"/>
              <a:gd name="connsiteX4" fmla="*/ 1727247 w 3392994"/>
              <a:gd name="connsiteY4" fmla="*/ 0 h 954107"/>
              <a:gd name="connsiteX5" fmla="*/ 2208989 w 3392994"/>
              <a:gd name="connsiteY5" fmla="*/ 0 h 954107"/>
              <a:gd name="connsiteX6" fmla="*/ 2690731 w 3392994"/>
              <a:gd name="connsiteY6" fmla="*/ 0 h 954107"/>
              <a:gd name="connsiteX7" fmla="*/ 3233973 w 3392994"/>
              <a:gd name="connsiteY7" fmla="*/ 0 h 954107"/>
              <a:gd name="connsiteX8" fmla="*/ 3392994 w 3392994"/>
              <a:gd name="connsiteY8" fmla="*/ 159021 h 954107"/>
              <a:gd name="connsiteX9" fmla="*/ 3392994 w 3392994"/>
              <a:gd name="connsiteY9" fmla="*/ 470693 h 954107"/>
              <a:gd name="connsiteX10" fmla="*/ 3392994 w 3392994"/>
              <a:gd name="connsiteY10" fmla="*/ 795086 h 954107"/>
              <a:gd name="connsiteX11" fmla="*/ 3233973 w 3392994"/>
              <a:gd name="connsiteY11" fmla="*/ 954107 h 954107"/>
              <a:gd name="connsiteX12" fmla="*/ 2782980 w 3392994"/>
              <a:gd name="connsiteY12" fmla="*/ 954107 h 954107"/>
              <a:gd name="connsiteX13" fmla="*/ 2301238 w 3392994"/>
              <a:gd name="connsiteY13" fmla="*/ 954107 h 954107"/>
              <a:gd name="connsiteX14" fmla="*/ 1788746 w 3392994"/>
              <a:gd name="connsiteY14" fmla="*/ 954107 h 954107"/>
              <a:gd name="connsiteX15" fmla="*/ 1368502 w 3392994"/>
              <a:gd name="connsiteY15" fmla="*/ 954107 h 954107"/>
              <a:gd name="connsiteX16" fmla="*/ 886760 w 3392994"/>
              <a:gd name="connsiteY16" fmla="*/ 954107 h 954107"/>
              <a:gd name="connsiteX17" fmla="*/ 159021 w 3392994"/>
              <a:gd name="connsiteY17" fmla="*/ 954107 h 954107"/>
              <a:gd name="connsiteX18" fmla="*/ 0 w 3392994"/>
              <a:gd name="connsiteY18" fmla="*/ 795086 h 954107"/>
              <a:gd name="connsiteX19" fmla="*/ 0 w 3392994"/>
              <a:gd name="connsiteY19" fmla="*/ 464332 h 954107"/>
              <a:gd name="connsiteX20" fmla="*/ 0 w 3392994"/>
              <a:gd name="connsiteY20" fmla="*/ 159021 h 954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392994" h="954107" fill="none" extrusionOk="0">
                <a:moveTo>
                  <a:pt x="0" y="159021"/>
                </a:moveTo>
                <a:cubicBezTo>
                  <a:pt x="17624" y="88435"/>
                  <a:pt x="50213" y="-663"/>
                  <a:pt x="159021" y="0"/>
                </a:cubicBezTo>
                <a:cubicBezTo>
                  <a:pt x="413756" y="-47731"/>
                  <a:pt x="612657" y="52096"/>
                  <a:pt x="733012" y="0"/>
                </a:cubicBezTo>
                <a:cubicBezTo>
                  <a:pt x="853367" y="-52096"/>
                  <a:pt x="1008188" y="21504"/>
                  <a:pt x="1153255" y="0"/>
                </a:cubicBezTo>
                <a:cubicBezTo>
                  <a:pt x="1298322" y="-21504"/>
                  <a:pt x="1609913" y="52520"/>
                  <a:pt x="1727247" y="0"/>
                </a:cubicBezTo>
                <a:cubicBezTo>
                  <a:pt x="1844581" y="-52520"/>
                  <a:pt x="1984010" y="57327"/>
                  <a:pt x="2208989" y="0"/>
                </a:cubicBezTo>
                <a:cubicBezTo>
                  <a:pt x="2433968" y="-57327"/>
                  <a:pt x="2573249" y="30687"/>
                  <a:pt x="2690731" y="0"/>
                </a:cubicBezTo>
                <a:cubicBezTo>
                  <a:pt x="2808213" y="-30687"/>
                  <a:pt x="2993751" y="20998"/>
                  <a:pt x="3233973" y="0"/>
                </a:cubicBezTo>
                <a:cubicBezTo>
                  <a:pt x="3333006" y="20244"/>
                  <a:pt x="3396467" y="59388"/>
                  <a:pt x="3392994" y="159021"/>
                </a:cubicBezTo>
                <a:cubicBezTo>
                  <a:pt x="3412948" y="261668"/>
                  <a:pt x="3366168" y="346523"/>
                  <a:pt x="3392994" y="470693"/>
                </a:cubicBezTo>
                <a:cubicBezTo>
                  <a:pt x="3419820" y="594863"/>
                  <a:pt x="3363296" y="641062"/>
                  <a:pt x="3392994" y="795086"/>
                </a:cubicBezTo>
                <a:cubicBezTo>
                  <a:pt x="3400930" y="906435"/>
                  <a:pt x="3329935" y="942222"/>
                  <a:pt x="3233973" y="954107"/>
                </a:cubicBezTo>
                <a:cubicBezTo>
                  <a:pt x="3139434" y="962138"/>
                  <a:pt x="2943361" y="944404"/>
                  <a:pt x="2782980" y="954107"/>
                </a:cubicBezTo>
                <a:cubicBezTo>
                  <a:pt x="2622599" y="963810"/>
                  <a:pt x="2436711" y="928758"/>
                  <a:pt x="2301238" y="954107"/>
                </a:cubicBezTo>
                <a:cubicBezTo>
                  <a:pt x="2165765" y="979456"/>
                  <a:pt x="1983790" y="925979"/>
                  <a:pt x="1788746" y="954107"/>
                </a:cubicBezTo>
                <a:cubicBezTo>
                  <a:pt x="1593702" y="982235"/>
                  <a:pt x="1535610" y="941091"/>
                  <a:pt x="1368502" y="954107"/>
                </a:cubicBezTo>
                <a:cubicBezTo>
                  <a:pt x="1201394" y="967123"/>
                  <a:pt x="1109730" y="912179"/>
                  <a:pt x="886760" y="954107"/>
                </a:cubicBezTo>
                <a:cubicBezTo>
                  <a:pt x="663790" y="996035"/>
                  <a:pt x="451707" y="900585"/>
                  <a:pt x="159021" y="954107"/>
                </a:cubicBezTo>
                <a:cubicBezTo>
                  <a:pt x="90203" y="948308"/>
                  <a:pt x="-11569" y="865873"/>
                  <a:pt x="0" y="795086"/>
                </a:cubicBezTo>
                <a:cubicBezTo>
                  <a:pt x="-23559" y="693175"/>
                  <a:pt x="23465" y="600569"/>
                  <a:pt x="0" y="464332"/>
                </a:cubicBezTo>
                <a:cubicBezTo>
                  <a:pt x="-23465" y="328095"/>
                  <a:pt x="9209" y="265494"/>
                  <a:pt x="0" y="159021"/>
                </a:cubicBezTo>
                <a:close/>
              </a:path>
              <a:path w="3392994" h="954107" stroke="0" extrusionOk="0">
                <a:moveTo>
                  <a:pt x="0" y="159021"/>
                </a:moveTo>
                <a:cubicBezTo>
                  <a:pt x="20761" y="68138"/>
                  <a:pt x="52473" y="10964"/>
                  <a:pt x="159021" y="0"/>
                </a:cubicBezTo>
                <a:cubicBezTo>
                  <a:pt x="345987" y="-25431"/>
                  <a:pt x="562212" y="6672"/>
                  <a:pt x="702263" y="0"/>
                </a:cubicBezTo>
                <a:cubicBezTo>
                  <a:pt x="842314" y="-6672"/>
                  <a:pt x="982760" y="2357"/>
                  <a:pt x="1153255" y="0"/>
                </a:cubicBezTo>
                <a:cubicBezTo>
                  <a:pt x="1323750" y="-2357"/>
                  <a:pt x="1492822" y="39424"/>
                  <a:pt x="1604248" y="0"/>
                </a:cubicBezTo>
                <a:cubicBezTo>
                  <a:pt x="1715674" y="-39424"/>
                  <a:pt x="1858633" y="4128"/>
                  <a:pt x="2024492" y="0"/>
                </a:cubicBezTo>
                <a:cubicBezTo>
                  <a:pt x="2190351" y="-4128"/>
                  <a:pt x="2408881" y="28"/>
                  <a:pt x="2598483" y="0"/>
                </a:cubicBezTo>
                <a:cubicBezTo>
                  <a:pt x="2788085" y="-28"/>
                  <a:pt x="3067260" y="38714"/>
                  <a:pt x="3233973" y="0"/>
                </a:cubicBezTo>
                <a:cubicBezTo>
                  <a:pt x="3320192" y="-6986"/>
                  <a:pt x="3416287" y="59988"/>
                  <a:pt x="3392994" y="159021"/>
                </a:cubicBezTo>
                <a:cubicBezTo>
                  <a:pt x="3422386" y="276041"/>
                  <a:pt x="3375635" y="395104"/>
                  <a:pt x="3392994" y="483414"/>
                </a:cubicBezTo>
                <a:cubicBezTo>
                  <a:pt x="3410353" y="571724"/>
                  <a:pt x="3379690" y="654614"/>
                  <a:pt x="3392994" y="795086"/>
                </a:cubicBezTo>
                <a:cubicBezTo>
                  <a:pt x="3405099" y="864518"/>
                  <a:pt x="3330698" y="971853"/>
                  <a:pt x="3233973" y="954107"/>
                </a:cubicBezTo>
                <a:cubicBezTo>
                  <a:pt x="3009359" y="985152"/>
                  <a:pt x="2922702" y="912053"/>
                  <a:pt x="2690731" y="954107"/>
                </a:cubicBezTo>
                <a:cubicBezTo>
                  <a:pt x="2458760" y="996161"/>
                  <a:pt x="2405663" y="934667"/>
                  <a:pt x="2239739" y="954107"/>
                </a:cubicBezTo>
                <a:cubicBezTo>
                  <a:pt x="2073815" y="973547"/>
                  <a:pt x="1896128" y="899634"/>
                  <a:pt x="1665747" y="954107"/>
                </a:cubicBezTo>
                <a:cubicBezTo>
                  <a:pt x="1435366" y="1008580"/>
                  <a:pt x="1275154" y="945976"/>
                  <a:pt x="1122506" y="954107"/>
                </a:cubicBezTo>
                <a:cubicBezTo>
                  <a:pt x="969858" y="962238"/>
                  <a:pt x="865090" y="948835"/>
                  <a:pt x="610014" y="954107"/>
                </a:cubicBezTo>
                <a:cubicBezTo>
                  <a:pt x="354938" y="959379"/>
                  <a:pt x="335977" y="930752"/>
                  <a:pt x="159021" y="954107"/>
                </a:cubicBezTo>
                <a:cubicBezTo>
                  <a:pt x="74190" y="952774"/>
                  <a:pt x="17796" y="892924"/>
                  <a:pt x="0" y="795086"/>
                </a:cubicBezTo>
                <a:cubicBezTo>
                  <a:pt x="-13206" y="681822"/>
                  <a:pt x="10110" y="554795"/>
                  <a:pt x="0" y="464332"/>
                </a:cubicBezTo>
                <a:cubicBezTo>
                  <a:pt x="-10110" y="373869"/>
                  <a:pt x="24146" y="292344"/>
                  <a:pt x="0" y="159021"/>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l" rtl="0"/>
            <a:r>
              <a:rPr lang="he-IL" sz="4400" dirty="0">
                <a:solidFill>
                  <a:schemeClr val="tx1"/>
                </a:solidFill>
              </a:rPr>
              <a:t>20</a:t>
            </a:r>
            <a:r>
              <a:rPr lang="en-US" sz="4400" dirty="0">
                <a:solidFill>
                  <a:schemeClr val="tx1"/>
                </a:solidFill>
              </a:rPr>
              <a:t> +</a:t>
            </a:r>
            <a:r>
              <a:rPr lang="he-IL" sz="4400" dirty="0">
                <a:solidFill>
                  <a:schemeClr val="tx1"/>
                </a:solidFill>
              </a:rPr>
              <a:t> = 30 </a:t>
            </a:r>
          </a:p>
        </p:txBody>
      </p:sp>
      <p:sp>
        <p:nvSpPr>
          <p:cNvPr id="7" name="לחצו לרמז 1">
            <a:extLst>
              <a:ext uri="{FF2B5EF4-FFF2-40B4-BE49-F238E27FC236}">
                <a16:creationId xmlns:a16="http://schemas.microsoft.com/office/drawing/2014/main" id="{2EDC5861-CEDB-2A5C-7AE0-00291AB66812}"/>
              </a:ext>
            </a:extLst>
          </p:cNvPr>
          <p:cNvSpPr/>
          <p:nvPr/>
        </p:nvSpPr>
        <p:spPr>
          <a:xfrm>
            <a:off x="4522467" y="5230622"/>
            <a:ext cx="2691955" cy="1028599"/>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solidFill>
              <a:schemeClr val="accent1">
                <a:lumMod val="75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לְקַבָּלַת רֶמֶז.</a:t>
            </a:r>
            <a:endParaRPr lang="en-IL" sz="2800" dirty="0">
              <a:solidFill>
                <a:schemeClr val="tx1"/>
              </a:solidFill>
            </a:endParaRPr>
          </a:p>
        </p:txBody>
      </p:sp>
      <p:sp>
        <p:nvSpPr>
          <p:cNvPr id="8" name="לחצו לתשובה 1">
            <a:extLst>
              <a:ext uri="{FF2B5EF4-FFF2-40B4-BE49-F238E27FC236}">
                <a16:creationId xmlns:a16="http://schemas.microsoft.com/office/drawing/2014/main" id="{BB1E5E46-229B-A0E1-B155-60875EC15E76}"/>
              </a:ext>
            </a:extLst>
          </p:cNvPr>
          <p:cNvSpPr/>
          <p:nvPr/>
        </p:nvSpPr>
        <p:spPr>
          <a:xfrm>
            <a:off x="4522467" y="5230622"/>
            <a:ext cx="2691955" cy="1028599"/>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0189A1"/>
          </a:solidFill>
          <a:ln w="57150" cap="rnd">
            <a:solidFill>
              <a:schemeClr val="accent1">
                <a:lumMod val="75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הַתְשוּבָה.</a:t>
            </a:r>
            <a:endParaRPr lang="en-IL" sz="2800" dirty="0">
              <a:solidFill>
                <a:schemeClr val="bg1"/>
              </a:solidFill>
            </a:endParaRPr>
          </a:p>
        </p:txBody>
      </p:sp>
      <p:sp>
        <p:nvSpPr>
          <p:cNvPr id="5" name="תשובה 1">
            <a:extLst>
              <a:ext uri="{FF2B5EF4-FFF2-40B4-BE49-F238E27FC236}">
                <a16:creationId xmlns:a16="http://schemas.microsoft.com/office/drawing/2014/main" id="{CE88CC61-6BAF-4004-F244-4DFE676FA2CB}"/>
              </a:ext>
            </a:extLst>
          </p:cNvPr>
          <p:cNvSpPr/>
          <p:nvPr/>
        </p:nvSpPr>
        <p:spPr>
          <a:xfrm>
            <a:off x="6209747" y="323245"/>
            <a:ext cx="899944" cy="889279"/>
          </a:xfrm>
          <a:custGeom>
            <a:avLst/>
            <a:gdLst>
              <a:gd name="connsiteX0" fmla="*/ 0 w 899944"/>
              <a:gd name="connsiteY0" fmla="*/ 148216 h 889279"/>
              <a:gd name="connsiteX1" fmla="*/ 148216 w 899944"/>
              <a:gd name="connsiteY1" fmla="*/ 0 h 889279"/>
              <a:gd name="connsiteX2" fmla="*/ 456007 w 899944"/>
              <a:gd name="connsiteY2" fmla="*/ 0 h 889279"/>
              <a:gd name="connsiteX3" fmla="*/ 751728 w 899944"/>
              <a:gd name="connsiteY3" fmla="*/ 0 h 889279"/>
              <a:gd name="connsiteX4" fmla="*/ 899944 w 899944"/>
              <a:gd name="connsiteY4" fmla="*/ 148216 h 889279"/>
              <a:gd name="connsiteX5" fmla="*/ 899944 w 899944"/>
              <a:gd name="connsiteY5" fmla="*/ 741063 h 889279"/>
              <a:gd name="connsiteX6" fmla="*/ 751728 w 899944"/>
              <a:gd name="connsiteY6" fmla="*/ 889279 h 889279"/>
              <a:gd name="connsiteX7" fmla="*/ 437902 w 899944"/>
              <a:gd name="connsiteY7" fmla="*/ 889279 h 889279"/>
              <a:gd name="connsiteX8" fmla="*/ 148216 w 899944"/>
              <a:gd name="connsiteY8" fmla="*/ 889279 h 889279"/>
              <a:gd name="connsiteX9" fmla="*/ 0 w 899944"/>
              <a:gd name="connsiteY9" fmla="*/ 741063 h 889279"/>
              <a:gd name="connsiteX10" fmla="*/ 0 w 899944"/>
              <a:gd name="connsiteY10" fmla="*/ 148216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99944" h="889279" extrusionOk="0">
                <a:moveTo>
                  <a:pt x="0" y="148216"/>
                </a:moveTo>
                <a:cubicBezTo>
                  <a:pt x="21986" y="63120"/>
                  <a:pt x="48363" y="10539"/>
                  <a:pt x="148216" y="0"/>
                </a:cubicBezTo>
                <a:cubicBezTo>
                  <a:pt x="299407" y="-23985"/>
                  <a:pt x="310003" y="19746"/>
                  <a:pt x="456007" y="0"/>
                </a:cubicBezTo>
                <a:cubicBezTo>
                  <a:pt x="602011" y="-19746"/>
                  <a:pt x="690452" y="10057"/>
                  <a:pt x="751728" y="0"/>
                </a:cubicBezTo>
                <a:cubicBezTo>
                  <a:pt x="833635" y="-4387"/>
                  <a:pt x="892820" y="43873"/>
                  <a:pt x="899944" y="148216"/>
                </a:cubicBezTo>
                <a:cubicBezTo>
                  <a:pt x="903688" y="297385"/>
                  <a:pt x="890907" y="505039"/>
                  <a:pt x="899944" y="741063"/>
                </a:cubicBezTo>
                <a:cubicBezTo>
                  <a:pt x="890818" y="808015"/>
                  <a:pt x="833986" y="892177"/>
                  <a:pt x="751728" y="889279"/>
                </a:cubicBezTo>
                <a:cubicBezTo>
                  <a:pt x="604944" y="909782"/>
                  <a:pt x="503542" y="871376"/>
                  <a:pt x="437902" y="889279"/>
                </a:cubicBezTo>
                <a:cubicBezTo>
                  <a:pt x="372262" y="907182"/>
                  <a:pt x="231655" y="878153"/>
                  <a:pt x="148216" y="889279"/>
                </a:cubicBezTo>
                <a:cubicBezTo>
                  <a:pt x="76771" y="895860"/>
                  <a:pt x="-14592" y="839214"/>
                  <a:pt x="0" y="741063"/>
                </a:cubicBezTo>
                <a:cubicBezTo>
                  <a:pt x="-12574" y="469745"/>
                  <a:pt x="5711" y="427319"/>
                  <a:pt x="0" y="148216"/>
                </a:cubicBezTo>
                <a:close/>
              </a:path>
            </a:pathLst>
          </a:custGeom>
          <a:noFill/>
          <a:ln>
            <a:solidFill>
              <a:schemeClr val="bg1"/>
            </a:solidFill>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dirty="0">
                <a:solidFill>
                  <a:srgbClr val="01B3D1"/>
                </a:solidFill>
              </a:rPr>
              <a:t>50</a:t>
            </a:r>
          </a:p>
        </p:txBody>
      </p:sp>
      <p:graphicFrame>
        <p:nvGraphicFramePr>
          <p:cNvPr id="9" name="טבלה 10">
            <a:extLst>
              <a:ext uri="{FF2B5EF4-FFF2-40B4-BE49-F238E27FC236}">
                <a16:creationId xmlns:a16="http://schemas.microsoft.com/office/drawing/2014/main" id="{E427C183-185C-4808-266A-D78579973E28}"/>
              </a:ext>
            </a:extLst>
          </p:cNvPr>
          <p:cNvGraphicFramePr>
            <a:graphicFrameLocks noGrp="1"/>
          </p:cNvGraphicFramePr>
          <p:nvPr>
            <p:extLst>
              <p:ext uri="{D42A27DB-BD31-4B8C-83A1-F6EECF244321}">
                <p14:modId xmlns:p14="http://schemas.microsoft.com/office/powerpoint/2010/main" val="120307013"/>
              </p:ext>
            </p:extLst>
          </p:nvPr>
        </p:nvGraphicFramePr>
        <p:xfrm>
          <a:off x="6293313" y="1731661"/>
          <a:ext cx="2520000" cy="2743200"/>
        </p:xfrm>
        <a:graphic>
          <a:graphicData uri="http://schemas.openxmlformats.org/drawingml/2006/table">
            <a:tbl>
              <a:tblPr rtl="1" firstRow="1" bandRow="1">
                <a:tableStyleId>{5C22544A-7EE6-4342-B048-85BDC9FD1C3A}</a:tableStyleId>
              </a:tblPr>
              <a:tblGrid>
                <a:gridCol w="252000">
                  <a:extLst>
                    <a:ext uri="{9D8B030D-6E8A-4147-A177-3AD203B41FA5}">
                      <a16:colId xmlns:a16="http://schemas.microsoft.com/office/drawing/2014/main" val="2227223565"/>
                    </a:ext>
                  </a:extLst>
                </a:gridCol>
                <a:gridCol w="252000">
                  <a:extLst>
                    <a:ext uri="{9D8B030D-6E8A-4147-A177-3AD203B41FA5}">
                      <a16:colId xmlns:a16="http://schemas.microsoft.com/office/drawing/2014/main" val="945087215"/>
                    </a:ext>
                  </a:extLst>
                </a:gridCol>
                <a:gridCol w="252000">
                  <a:extLst>
                    <a:ext uri="{9D8B030D-6E8A-4147-A177-3AD203B41FA5}">
                      <a16:colId xmlns:a16="http://schemas.microsoft.com/office/drawing/2014/main" val="372198368"/>
                    </a:ext>
                  </a:extLst>
                </a:gridCol>
                <a:gridCol w="252000">
                  <a:extLst>
                    <a:ext uri="{9D8B030D-6E8A-4147-A177-3AD203B41FA5}">
                      <a16:colId xmlns:a16="http://schemas.microsoft.com/office/drawing/2014/main" val="41484954"/>
                    </a:ext>
                  </a:extLst>
                </a:gridCol>
                <a:gridCol w="252000">
                  <a:extLst>
                    <a:ext uri="{9D8B030D-6E8A-4147-A177-3AD203B41FA5}">
                      <a16:colId xmlns:a16="http://schemas.microsoft.com/office/drawing/2014/main" val="252587960"/>
                    </a:ext>
                  </a:extLst>
                </a:gridCol>
                <a:gridCol w="252000">
                  <a:extLst>
                    <a:ext uri="{9D8B030D-6E8A-4147-A177-3AD203B41FA5}">
                      <a16:colId xmlns:a16="http://schemas.microsoft.com/office/drawing/2014/main" val="1266895436"/>
                    </a:ext>
                  </a:extLst>
                </a:gridCol>
                <a:gridCol w="252000">
                  <a:extLst>
                    <a:ext uri="{9D8B030D-6E8A-4147-A177-3AD203B41FA5}">
                      <a16:colId xmlns:a16="http://schemas.microsoft.com/office/drawing/2014/main" val="881803041"/>
                    </a:ext>
                  </a:extLst>
                </a:gridCol>
                <a:gridCol w="252000">
                  <a:extLst>
                    <a:ext uri="{9D8B030D-6E8A-4147-A177-3AD203B41FA5}">
                      <a16:colId xmlns:a16="http://schemas.microsoft.com/office/drawing/2014/main" val="2154216525"/>
                    </a:ext>
                  </a:extLst>
                </a:gridCol>
                <a:gridCol w="252000">
                  <a:extLst>
                    <a:ext uri="{9D8B030D-6E8A-4147-A177-3AD203B41FA5}">
                      <a16:colId xmlns:a16="http://schemas.microsoft.com/office/drawing/2014/main" val="980223040"/>
                    </a:ext>
                  </a:extLst>
                </a:gridCol>
                <a:gridCol w="252000">
                  <a:extLst>
                    <a:ext uri="{9D8B030D-6E8A-4147-A177-3AD203B41FA5}">
                      <a16:colId xmlns:a16="http://schemas.microsoft.com/office/drawing/2014/main" val="2340539116"/>
                    </a:ext>
                  </a:extLst>
                </a:gridCol>
              </a:tblGrid>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36329050"/>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37572356"/>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7303425"/>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00197713"/>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18977014"/>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58579338"/>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5581377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178120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89916115"/>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84798328"/>
                  </a:ext>
                </a:extLst>
              </a:tr>
            </a:tbl>
          </a:graphicData>
        </a:graphic>
      </p:graphicFrame>
    </p:spTree>
    <p:extLst>
      <p:ext uri="{BB962C8B-B14F-4D97-AF65-F5344CB8AC3E}">
        <p14:creationId xmlns:p14="http://schemas.microsoft.com/office/powerpoint/2010/main" val="53848986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1" nodeType="afterEffect">
                                  <p:stCondLst>
                                    <p:cond delay="0"/>
                                  </p:stCondLst>
                                  <p:childTnLst>
                                    <p:set>
                                      <p:cBhvr>
                                        <p:cTn id="13" dur="1" fill="hold">
                                          <p:stCondLst>
                                            <p:cond delay="0"/>
                                          </p:stCondLst>
                                        </p:cTn>
                                        <p:tgtEl>
                                          <p:spTgt spid="8"/>
                                        </p:tgtEl>
                                        <p:attrNameLst>
                                          <p:attrName>style.visibility</p:attrName>
                                        </p:attrNameLst>
                                      </p:cBhvr>
                                      <p:to>
                                        <p:strVal val="visible"/>
                                      </p:to>
                                    </p:set>
                                  </p:childTnLst>
                                </p:cTn>
                              </p:par>
                            </p:childTnLst>
                          </p:cTn>
                        </p:par>
                      </p:childTnLst>
                    </p:cTn>
                  </p:par>
                </p:childTnLst>
              </p:cTn>
              <p:nextCondLst>
                <p:cond evt="onClick" delay="0">
                  <p:tgtEl>
                    <p:spTgt spid="7"/>
                  </p:tgtEl>
                </p:cond>
              </p:nextCondLst>
            </p:seq>
            <p:seq concurrent="1" nextAc="seek">
              <p:cTn id="14" restart="whenNotActive" fill="hold" evtFilter="cancelBubble" nodeType="interactiveSeq">
                <p:stCondLst>
                  <p:cond evt="onClick" delay="0">
                    <p:tgtEl>
                      <p:spTgt spid="8"/>
                    </p:tgtEl>
                  </p:cond>
                </p:stCondLst>
                <p:endSync evt="end" delay="0">
                  <p:rtn val="all"/>
                </p:endSync>
                <p:childTnLst>
                  <p:par>
                    <p:cTn id="15" fill="hold">
                      <p:stCondLst>
                        <p:cond delay="0"/>
                      </p:stCondLst>
                      <p:childTnLst>
                        <p:par>
                          <p:cTn id="16" fill="hold">
                            <p:stCondLst>
                              <p:cond delay="0"/>
                            </p:stCondLst>
                            <p:childTnLst>
                              <p:par>
                                <p:cTn id="17" presetID="1" presetClass="exit"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hidden"/>
                                      </p:to>
                                    </p:set>
                                  </p:childTnLst>
                                </p:cTn>
                              </p:par>
                            </p:childTnLst>
                          </p:cTn>
                        </p:par>
                        <p:par>
                          <p:cTn id="19" fill="hold">
                            <p:stCondLst>
                              <p:cond delay="0"/>
                            </p:stCondLst>
                            <p:childTnLst>
                              <p:par>
                                <p:cTn id="20" presetID="35" presetClass="path" presetSubtype="0" accel="50000" decel="50000" fill="hold" nodeType="afterEffect">
                                  <p:stCondLst>
                                    <p:cond delay="0"/>
                                  </p:stCondLst>
                                  <p:childTnLst>
                                    <p:animMotion origin="layout" path="M -1.25E-6 3.7037E-6 L -0.25716 -0.00047 " pathEditMode="relative" rAng="0" ptsTypes="AA">
                                      <p:cBhvr>
                                        <p:cTn id="21" dur="2000" fill="hold"/>
                                        <p:tgtEl>
                                          <p:spTgt spid="9"/>
                                        </p:tgtEl>
                                        <p:attrNameLst>
                                          <p:attrName>ppt_x</p:attrName>
                                          <p:attrName>ppt_y</p:attrName>
                                        </p:attrNameLst>
                                      </p:cBhvr>
                                      <p:rCtr x="-12865" y="-23"/>
                                    </p:animMotion>
                                  </p:childTnLst>
                                </p:cTn>
                              </p:par>
                            </p:childTnLst>
                          </p:cTn>
                        </p:par>
                        <p:par>
                          <p:cTn id="22" fill="hold">
                            <p:stCondLst>
                              <p:cond delay="2000"/>
                            </p:stCondLst>
                            <p:childTnLst>
                              <p:par>
                                <p:cTn id="23" presetID="1" presetClass="entr" presetSubtype="0" fill="hold" grpId="0" nodeType="afterEffect">
                                  <p:stCondLst>
                                    <p:cond delay="25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nextCondLst>
                <p:cond evt="onClick" delay="0">
                  <p:tgtEl>
                    <p:spTgt spid="8"/>
                  </p:tgtEl>
                </p:cond>
              </p:nextCondLst>
            </p:seq>
          </p:childTnLst>
        </p:cTn>
      </p:par>
    </p:tnLst>
    <p:bldLst>
      <p:bldP spid="7" grpId="0" animBg="1"/>
      <p:bldP spid="8" grpId="0" animBg="1"/>
      <p:bldP spid="8" grpId="1" animBg="1"/>
      <p:bldP spid="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טבלה 10">
            <a:extLst>
              <a:ext uri="{FF2B5EF4-FFF2-40B4-BE49-F238E27FC236}">
                <a16:creationId xmlns:a16="http://schemas.microsoft.com/office/drawing/2014/main" id="{8C2C9EB2-EE8E-9C6B-A000-207E25838879}"/>
              </a:ext>
            </a:extLst>
          </p:cNvPr>
          <p:cNvGraphicFramePr>
            <a:graphicFrameLocks noGrp="1"/>
          </p:cNvGraphicFramePr>
          <p:nvPr>
            <p:extLst>
              <p:ext uri="{D42A27DB-BD31-4B8C-83A1-F6EECF244321}">
                <p14:modId xmlns:p14="http://schemas.microsoft.com/office/powerpoint/2010/main" val="3010047967"/>
              </p:ext>
            </p:extLst>
          </p:nvPr>
        </p:nvGraphicFramePr>
        <p:xfrm>
          <a:off x="3149235" y="1731661"/>
          <a:ext cx="2520000" cy="2743200"/>
        </p:xfrm>
        <a:graphic>
          <a:graphicData uri="http://schemas.openxmlformats.org/drawingml/2006/table">
            <a:tbl>
              <a:tblPr rtl="1" firstRow="1" bandRow="1">
                <a:tableStyleId>{5C22544A-7EE6-4342-B048-85BDC9FD1C3A}</a:tableStyleId>
              </a:tblPr>
              <a:tblGrid>
                <a:gridCol w="252000">
                  <a:extLst>
                    <a:ext uri="{9D8B030D-6E8A-4147-A177-3AD203B41FA5}">
                      <a16:colId xmlns:a16="http://schemas.microsoft.com/office/drawing/2014/main" val="2227223565"/>
                    </a:ext>
                  </a:extLst>
                </a:gridCol>
                <a:gridCol w="252000">
                  <a:extLst>
                    <a:ext uri="{9D8B030D-6E8A-4147-A177-3AD203B41FA5}">
                      <a16:colId xmlns:a16="http://schemas.microsoft.com/office/drawing/2014/main" val="945087215"/>
                    </a:ext>
                  </a:extLst>
                </a:gridCol>
                <a:gridCol w="252000">
                  <a:extLst>
                    <a:ext uri="{9D8B030D-6E8A-4147-A177-3AD203B41FA5}">
                      <a16:colId xmlns:a16="http://schemas.microsoft.com/office/drawing/2014/main" val="372198368"/>
                    </a:ext>
                  </a:extLst>
                </a:gridCol>
                <a:gridCol w="252000">
                  <a:extLst>
                    <a:ext uri="{9D8B030D-6E8A-4147-A177-3AD203B41FA5}">
                      <a16:colId xmlns:a16="http://schemas.microsoft.com/office/drawing/2014/main" val="41484954"/>
                    </a:ext>
                  </a:extLst>
                </a:gridCol>
                <a:gridCol w="252000">
                  <a:extLst>
                    <a:ext uri="{9D8B030D-6E8A-4147-A177-3AD203B41FA5}">
                      <a16:colId xmlns:a16="http://schemas.microsoft.com/office/drawing/2014/main" val="252587960"/>
                    </a:ext>
                  </a:extLst>
                </a:gridCol>
                <a:gridCol w="252000">
                  <a:extLst>
                    <a:ext uri="{9D8B030D-6E8A-4147-A177-3AD203B41FA5}">
                      <a16:colId xmlns:a16="http://schemas.microsoft.com/office/drawing/2014/main" val="1266895436"/>
                    </a:ext>
                  </a:extLst>
                </a:gridCol>
                <a:gridCol w="252000">
                  <a:extLst>
                    <a:ext uri="{9D8B030D-6E8A-4147-A177-3AD203B41FA5}">
                      <a16:colId xmlns:a16="http://schemas.microsoft.com/office/drawing/2014/main" val="881803041"/>
                    </a:ext>
                  </a:extLst>
                </a:gridCol>
                <a:gridCol w="252000">
                  <a:extLst>
                    <a:ext uri="{9D8B030D-6E8A-4147-A177-3AD203B41FA5}">
                      <a16:colId xmlns:a16="http://schemas.microsoft.com/office/drawing/2014/main" val="2154216525"/>
                    </a:ext>
                  </a:extLst>
                </a:gridCol>
                <a:gridCol w="252000">
                  <a:extLst>
                    <a:ext uri="{9D8B030D-6E8A-4147-A177-3AD203B41FA5}">
                      <a16:colId xmlns:a16="http://schemas.microsoft.com/office/drawing/2014/main" val="980223040"/>
                    </a:ext>
                  </a:extLst>
                </a:gridCol>
                <a:gridCol w="252000">
                  <a:extLst>
                    <a:ext uri="{9D8B030D-6E8A-4147-A177-3AD203B41FA5}">
                      <a16:colId xmlns:a16="http://schemas.microsoft.com/office/drawing/2014/main" val="2340539116"/>
                    </a:ext>
                  </a:extLst>
                </a:gridCol>
              </a:tblGrid>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extLst>
                  <a:ext uri="{0D108BD9-81ED-4DB2-BD59-A6C34878D82A}">
                    <a16:rowId xmlns:a16="http://schemas.microsoft.com/office/drawing/2014/main" val="3636329050"/>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extLst>
                  <a:ext uri="{0D108BD9-81ED-4DB2-BD59-A6C34878D82A}">
                    <a16:rowId xmlns:a16="http://schemas.microsoft.com/office/drawing/2014/main" val="1337572356"/>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extLst>
                  <a:ext uri="{0D108BD9-81ED-4DB2-BD59-A6C34878D82A}">
                    <a16:rowId xmlns:a16="http://schemas.microsoft.com/office/drawing/2014/main" val="3037303425"/>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extLst>
                  <a:ext uri="{0D108BD9-81ED-4DB2-BD59-A6C34878D82A}">
                    <a16:rowId xmlns:a16="http://schemas.microsoft.com/office/drawing/2014/main" val="1200197713"/>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extLst>
                  <a:ext uri="{0D108BD9-81ED-4DB2-BD59-A6C34878D82A}">
                    <a16:rowId xmlns:a16="http://schemas.microsoft.com/office/drawing/2014/main" val="718977014"/>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extLst>
                  <a:ext uri="{0D108BD9-81ED-4DB2-BD59-A6C34878D82A}">
                    <a16:rowId xmlns:a16="http://schemas.microsoft.com/office/drawing/2014/main" val="3458579338"/>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extLst>
                  <a:ext uri="{0D108BD9-81ED-4DB2-BD59-A6C34878D82A}">
                    <a16:rowId xmlns:a16="http://schemas.microsoft.com/office/drawing/2014/main" val="215581377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extLst>
                  <a:ext uri="{0D108BD9-81ED-4DB2-BD59-A6C34878D82A}">
                    <a16:rowId xmlns:a16="http://schemas.microsoft.com/office/drawing/2014/main" val="302178120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extLst>
                  <a:ext uri="{0D108BD9-81ED-4DB2-BD59-A6C34878D82A}">
                    <a16:rowId xmlns:a16="http://schemas.microsoft.com/office/drawing/2014/main" val="789916115"/>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extLst>
                  <a:ext uri="{0D108BD9-81ED-4DB2-BD59-A6C34878D82A}">
                    <a16:rowId xmlns:a16="http://schemas.microsoft.com/office/drawing/2014/main" val="1184798328"/>
                  </a:ext>
                </a:extLst>
              </a:tr>
            </a:tbl>
          </a:graphicData>
        </a:graphic>
      </p:graphicFrame>
      <p:sp>
        <p:nvSpPr>
          <p:cNvPr id="3" name="תיבת טקסט 2">
            <a:extLst>
              <a:ext uri="{FF2B5EF4-FFF2-40B4-BE49-F238E27FC236}">
                <a16:creationId xmlns:a16="http://schemas.microsoft.com/office/drawing/2014/main" id="{E26B8250-B9D5-8318-92FB-DCCB1764E982}"/>
              </a:ext>
            </a:extLst>
          </p:cNvPr>
          <p:cNvSpPr txBox="1"/>
          <p:nvPr/>
        </p:nvSpPr>
        <p:spPr>
          <a:xfrm>
            <a:off x="9471955" y="233569"/>
            <a:ext cx="2440092" cy="954107"/>
          </a:xfrm>
          <a:prstGeom prst="rect">
            <a:avLst/>
          </a:prstGeom>
          <a:noFill/>
        </p:spPr>
        <p:txBody>
          <a:bodyPr wrap="none" rtlCol="1">
            <a:spAutoFit/>
          </a:bodyPr>
          <a:lstStyle/>
          <a:p>
            <a:r>
              <a:rPr lang="he-IL" sz="2800" dirty="0"/>
              <a:t>פִּתְרוּ אֶת הַתַרְגִיל.</a:t>
            </a:r>
          </a:p>
          <a:p>
            <a:r>
              <a:rPr lang="he-IL" sz="2800" dirty="0"/>
              <a:t>הֵעָזְרוּ בָּרֶמֶז.</a:t>
            </a:r>
          </a:p>
        </p:txBody>
      </p:sp>
      <p:sp>
        <p:nvSpPr>
          <p:cNvPr id="6" name="תרגיל 1">
            <a:extLst>
              <a:ext uri="{FF2B5EF4-FFF2-40B4-BE49-F238E27FC236}">
                <a16:creationId xmlns:a16="http://schemas.microsoft.com/office/drawing/2014/main" id="{B59FF547-E40B-DC2D-2E0D-FE5273A87D4F}"/>
              </a:ext>
            </a:extLst>
          </p:cNvPr>
          <p:cNvSpPr/>
          <p:nvPr/>
        </p:nvSpPr>
        <p:spPr>
          <a:xfrm>
            <a:off x="3960206" y="303148"/>
            <a:ext cx="3392994" cy="954107"/>
          </a:xfrm>
          <a:custGeom>
            <a:avLst/>
            <a:gdLst>
              <a:gd name="connsiteX0" fmla="*/ 0 w 3392994"/>
              <a:gd name="connsiteY0" fmla="*/ 159021 h 954107"/>
              <a:gd name="connsiteX1" fmla="*/ 159021 w 3392994"/>
              <a:gd name="connsiteY1" fmla="*/ 0 h 954107"/>
              <a:gd name="connsiteX2" fmla="*/ 733012 w 3392994"/>
              <a:gd name="connsiteY2" fmla="*/ 0 h 954107"/>
              <a:gd name="connsiteX3" fmla="*/ 1153255 w 3392994"/>
              <a:gd name="connsiteY3" fmla="*/ 0 h 954107"/>
              <a:gd name="connsiteX4" fmla="*/ 1727247 w 3392994"/>
              <a:gd name="connsiteY4" fmla="*/ 0 h 954107"/>
              <a:gd name="connsiteX5" fmla="*/ 2208989 w 3392994"/>
              <a:gd name="connsiteY5" fmla="*/ 0 h 954107"/>
              <a:gd name="connsiteX6" fmla="*/ 2690731 w 3392994"/>
              <a:gd name="connsiteY6" fmla="*/ 0 h 954107"/>
              <a:gd name="connsiteX7" fmla="*/ 3233973 w 3392994"/>
              <a:gd name="connsiteY7" fmla="*/ 0 h 954107"/>
              <a:gd name="connsiteX8" fmla="*/ 3392994 w 3392994"/>
              <a:gd name="connsiteY8" fmla="*/ 159021 h 954107"/>
              <a:gd name="connsiteX9" fmla="*/ 3392994 w 3392994"/>
              <a:gd name="connsiteY9" fmla="*/ 470693 h 954107"/>
              <a:gd name="connsiteX10" fmla="*/ 3392994 w 3392994"/>
              <a:gd name="connsiteY10" fmla="*/ 795086 h 954107"/>
              <a:gd name="connsiteX11" fmla="*/ 3233973 w 3392994"/>
              <a:gd name="connsiteY11" fmla="*/ 954107 h 954107"/>
              <a:gd name="connsiteX12" fmla="*/ 2782980 w 3392994"/>
              <a:gd name="connsiteY12" fmla="*/ 954107 h 954107"/>
              <a:gd name="connsiteX13" fmla="*/ 2301238 w 3392994"/>
              <a:gd name="connsiteY13" fmla="*/ 954107 h 954107"/>
              <a:gd name="connsiteX14" fmla="*/ 1788746 w 3392994"/>
              <a:gd name="connsiteY14" fmla="*/ 954107 h 954107"/>
              <a:gd name="connsiteX15" fmla="*/ 1368502 w 3392994"/>
              <a:gd name="connsiteY15" fmla="*/ 954107 h 954107"/>
              <a:gd name="connsiteX16" fmla="*/ 886760 w 3392994"/>
              <a:gd name="connsiteY16" fmla="*/ 954107 h 954107"/>
              <a:gd name="connsiteX17" fmla="*/ 159021 w 3392994"/>
              <a:gd name="connsiteY17" fmla="*/ 954107 h 954107"/>
              <a:gd name="connsiteX18" fmla="*/ 0 w 3392994"/>
              <a:gd name="connsiteY18" fmla="*/ 795086 h 954107"/>
              <a:gd name="connsiteX19" fmla="*/ 0 w 3392994"/>
              <a:gd name="connsiteY19" fmla="*/ 464332 h 954107"/>
              <a:gd name="connsiteX20" fmla="*/ 0 w 3392994"/>
              <a:gd name="connsiteY20" fmla="*/ 159021 h 954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392994" h="954107" fill="none" extrusionOk="0">
                <a:moveTo>
                  <a:pt x="0" y="159021"/>
                </a:moveTo>
                <a:cubicBezTo>
                  <a:pt x="17624" y="88435"/>
                  <a:pt x="50213" y="-663"/>
                  <a:pt x="159021" y="0"/>
                </a:cubicBezTo>
                <a:cubicBezTo>
                  <a:pt x="413756" y="-47731"/>
                  <a:pt x="612657" y="52096"/>
                  <a:pt x="733012" y="0"/>
                </a:cubicBezTo>
                <a:cubicBezTo>
                  <a:pt x="853367" y="-52096"/>
                  <a:pt x="1008188" y="21504"/>
                  <a:pt x="1153255" y="0"/>
                </a:cubicBezTo>
                <a:cubicBezTo>
                  <a:pt x="1298322" y="-21504"/>
                  <a:pt x="1609913" y="52520"/>
                  <a:pt x="1727247" y="0"/>
                </a:cubicBezTo>
                <a:cubicBezTo>
                  <a:pt x="1844581" y="-52520"/>
                  <a:pt x="1984010" y="57327"/>
                  <a:pt x="2208989" y="0"/>
                </a:cubicBezTo>
                <a:cubicBezTo>
                  <a:pt x="2433968" y="-57327"/>
                  <a:pt x="2573249" y="30687"/>
                  <a:pt x="2690731" y="0"/>
                </a:cubicBezTo>
                <a:cubicBezTo>
                  <a:pt x="2808213" y="-30687"/>
                  <a:pt x="2993751" y="20998"/>
                  <a:pt x="3233973" y="0"/>
                </a:cubicBezTo>
                <a:cubicBezTo>
                  <a:pt x="3333006" y="20244"/>
                  <a:pt x="3396467" y="59388"/>
                  <a:pt x="3392994" y="159021"/>
                </a:cubicBezTo>
                <a:cubicBezTo>
                  <a:pt x="3412948" y="261668"/>
                  <a:pt x="3366168" y="346523"/>
                  <a:pt x="3392994" y="470693"/>
                </a:cubicBezTo>
                <a:cubicBezTo>
                  <a:pt x="3419820" y="594863"/>
                  <a:pt x="3363296" y="641062"/>
                  <a:pt x="3392994" y="795086"/>
                </a:cubicBezTo>
                <a:cubicBezTo>
                  <a:pt x="3400930" y="906435"/>
                  <a:pt x="3329935" y="942222"/>
                  <a:pt x="3233973" y="954107"/>
                </a:cubicBezTo>
                <a:cubicBezTo>
                  <a:pt x="3139434" y="962138"/>
                  <a:pt x="2943361" y="944404"/>
                  <a:pt x="2782980" y="954107"/>
                </a:cubicBezTo>
                <a:cubicBezTo>
                  <a:pt x="2622599" y="963810"/>
                  <a:pt x="2436711" y="928758"/>
                  <a:pt x="2301238" y="954107"/>
                </a:cubicBezTo>
                <a:cubicBezTo>
                  <a:pt x="2165765" y="979456"/>
                  <a:pt x="1983790" y="925979"/>
                  <a:pt x="1788746" y="954107"/>
                </a:cubicBezTo>
                <a:cubicBezTo>
                  <a:pt x="1593702" y="982235"/>
                  <a:pt x="1535610" y="941091"/>
                  <a:pt x="1368502" y="954107"/>
                </a:cubicBezTo>
                <a:cubicBezTo>
                  <a:pt x="1201394" y="967123"/>
                  <a:pt x="1109730" y="912179"/>
                  <a:pt x="886760" y="954107"/>
                </a:cubicBezTo>
                <a:cubicBezTo>
                  <a:pt x="663790" y="996035"/>
                  <a:pt x="451707" y="900585"/>
                  <a:pt x="159021" y="954107"/>
                </a:cubicBezTo>
                <a:cubicBezTo>
                  <a:pt x="90203" y="948308"/>
                  <a:pt x="-11569" y="865873"/>
                  <a:pt x="0" y="795086"/>
                </a:cubicBezTo>
                <a:cubicBezTo>
                  <a:pt x="-23559" y="693175"/>
                  <a:pt x="23465" y="600569"/>
                  <a:pt x="0" y="464332"/>
                </a:cubicBezTo>
                <a:cubicBezTo>
                  <a:pt x="-23465" y="328095"/>
                  <a:pt x="9209" y="265494"/>
                  <a:pt x="0" y="159021"/>
                </a:cubicBezTo>
                <a:close/>
              </a:path>
              <a:path w="3392994" h="954107" stroke="0" extrusionOk="0">
                <a:moveTo>
                  <a:pt x="0" y="159021"/>
                </a:moveTo>
                <a:cubicBezTo>
                  <a:pt x="20761" y="68138"/>
                  <a:pt x="52473" y="10964"/>
                  <a:pt x="159021" y="0"/>
                </a:cubicBezTo>
                <a:cubicBezTo>
                  <a:pt x="345987" y="-25431"/>
                  <a:pt x="562212" y="6672"/>
                  <a:pt x="702263" y="0"/>
                </a:cubicBezTo>
                <a:cubicBezTo>
                  <a:pt x="842314" y="-6672"/>
                  <a:pt x="982760" y="2357"/>
                  <a:pt x="1153255" y="0"/>
                </a:cubicBezTo>
                <a:cubicBezTo>
                  <a:pt x="1323750" y="-2357"/>
                  <a:pt x="1492822" y="39424"/>
                  <a:pt x="1604248" y="0"/>
                </a:cubicBezTo>
                <a:cubicBezTo>
                  <a:pt x="1715674" y="-39424"/>
                  <a:pt x="1858633" y="4128"/>
                  <a:pt x="2024492" y="0"/>
                </a:cubicBezTo>
                <a:cubicBezTo>
                  <a:pt x="2190351" y="-4128"/>
                  <a:pt x="2408881" y="28"/>
                  <a:pt x="2598483" y="0"/>
                </a:cubicBezTo>
                <a:cubicBezTo>
                  <a:pt x="2788085" y="-28"/>
                  <a:pt x="3067260" y="38714"/>
                  <a:pt x="3233973" y="0"/>
                </a:cubicBezTo>
                <a:cubicBezTo>
                  <a:pt x="3320192" y="-6986"/>
                  <a:pt x="3416287" y="59988"/>
                  <a:pt x="3392994" y="159021"/>
                </a:cubicBezTo>
                <a:cubicBezTo>
                  <a:pt x="3422386" y="276041"/>
                  <a:pt x="3375635" y="395104"/>
                  <a:pt x="3392994" y="483414"/>
                </a:cubicBezTo>
                <a:cubicBezTo>
                  <a:pt x="3410353" y="571724"/>
                  <a:pt x="3379690" y="654614"/>
                  <a:pt x="3392994" y="795086"/>
                </a:cubicBezTo>
                <a:cubicBezTo>
                  <a:pt x="3405099" y="864518"/>
                  <a:pt x="3330698" y="971853"/>
                  <a:pt x="3233973" y="954107"/>
                </a:cubicBezTo>
                <a:cubicBezTo>
                  <a:pt x="3009359" y="985152"/>
                  <a:pt x="2922702" y="912053"/>
                  <a:pt x="2690731" y="954107"/>
                </a:cubicBezTo>
                <a:cubicBezTo>
                  <a:pt x="2458760" y="996161"/>
                  <a:pt x="2405663" y="934667"/>
                  <a:pt x="2239739" y="954107"/>
                </a:cubicBezTo>
                <a:cubicBezTo>
                  <a:pt x="2073815" y="973547"/>
                  <a:pt x="1896128" y="899634"/>
                  <a:pt x="1665747" y="954107"/>
                </a:cubicBezTo>
                <a:cubicBezTo>
                  <a:pt x="1435366" y="1008580"/>
                  <a:pt x="1275154" y="945976"/>
                  <a:pt x="1122506" y="954107"/>
                </a:cubicBezTo>
                <a:cubicBezTo>
                  <a:pt x="969858" y="962238"/>
                  <a:pt x="865090" y="948835"/>
                  <a:pt x="610014" y="954107"/>
                </a:cubicBezTo>
                <a:cubicBezTo>
                  <a:pt x="354938" y="959379"/>
                  <a:pt x="335977" y="930752"/>
                  <a:pt x="159021" y="954107"/>
                </a:cubicBezTo>
                <a:cubicBezTo>
                  <a:pt x="74190" y="952774"/>
                  <a:pt x="17796" y="892924"/>
                  <a:pt x="0" y="795086"/>
                </a:cubicBezTo>
                <a:cubicBezTo>
                  <a:pt x="-13206" y="681822"/>
                  <a:pt x="10110" y="554795"/>
                  <a:pt x="0" y="464332"/>
                </a:cubicBezTo>
                <a:cubicBezTo>
                  <a:pt x="-10110" y="373869"/>
                  <a:pt x="24146" y="292344"/>
                  <a:pt x="0" y="159021"/>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l" rtl="0"/>
            <a:r>
              <a:rPr lang="he-IL" sz="4400" dirty="0">
                <a:solidFill>
                  <a:schemeClr val="tx1"/>
                </a:solidFill>
              </a:rPr>
              <a:t>60</a:t>
            </a:r>
            <a:r>
              <a:rPr lang="en-US" sz="4400" dirty="0">
                <a:solidFill>
                  <a:schemeClr val="tx1"/>
                </a:solidFill>
              </a:rPr>
              <a:t> +</a:t>
            </a:r>
            <a:r>
              <a:rPr lang="he-IL" sz="4400" dirty="0">
                <a:solidFill>
                  <a:schemeClr val="tx1"/>
                </a:solidFill>
              </a:rPr>
              <a:t> = 30 </a:t>
            </a:r>
          </a:p>
        </p:txBody>
      </p:sp>
      <p:sp>
        <p:nvSpPr>
          <p:cNvPr id="7" name="לחצו לרמז 1">
            <a:extLst>
              <a:ext uri="{FF2B5EF4-FFF2-40B4-BE49-F238E27FC236}">
                <a16:creationId xmlns:a16="http://schemas.microsoft.com/office/drawing/2014/main" id="{2EDC5861-CEDB-2A5C-7AE0-00291AB66812}"/>
              </a:ext>
            </a:extLst>
          </p:cNvPr>
          <p:cNvSpPr/>
          <p:nvPr/>
        </p:nvSpPr>
        <p:spPr>
          <a:xfrm>
            <a:off x="4559671" y="4997450"/>
            <a:ext cx="2711005" cy="12871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solidFill>
              <a:schemeClr val="accent1">
                <a:lumMod val="75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לְקַבָּלַת רֶמֶז.</a:t>
            </a:r>
            <a:endParaRPr lang="en-IL" sz="2800" dirty="0">
              <a:solidFill>
                <a:schemeClr val="tx1"/>
              </a:solidFill>
            </a:endParaRPr>
          </a:p>
        </p:txBody>
      </p:sp>
      <p:sp>
        <p:nvSpPr>
          <p:cNvPr id="8" name="לחצו לתשובה 1">
            <a:extLst>
              <a:ext uri="{FF2B5EF4-FFF2-40B4-BE49-F238E27FC236}">
                <a16:creationId xmlns:a16="http://schemas.microsoft.com/office/drawing/2014/main" id="{BB1E5E46-229B-A0E1-B155-60875EC15E76}"/>
              </a:ext>
            </a:extLst>
          </p:cNvPr>
          <p:cNvSpPr/>
          <p:nvPr/>
        </p:nvSpPr>
        <p:spPr>
          <a:xfrm>
            <a:off x="4559671" y="4997450"/>
            <a:ext cx="2711005" cy="12871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0189A1"/>
          </a:solidFill>
          <a:ln w="57150" cap="rnd">
            <a:solidFill>
              <a:schemeClr val="accent1">
                <a:lumMod val="75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הַתְשוּבָה.</a:t>
            </a:r>
            <a:endParaRPr lang="en-IL" sz="2800" dirty="0">
              <a:solidFill>
                <a:schemeClr val="bg1"/>
              </a:solidFill>
            </a:endParaRPr>
          </a:p>
        </p:txBody>
      </p:sp>
      <p:sp>
        <p:nvSpPr>
          <p:cNvPr id="5" name="תשובה 1">
            <a:extLst>
              <a:ext uri="{FF2B5EF4-FFF2-40B4-BE49-F238E27FC236}">
                <a16:creationId xmlns:a16="http://schemas.microsoft.com/office/drawing/2014/main" id="{CE88CC61-6BAF-4004-F244-4DFE676FA2CB}"/>
              </a:ext>
            </a:extLst>
          </p:cNvPr>
          <p:cNvSpPr/>
          <p:nvPr/>
        </p:nvSpPr>
        <p:spPr>
          <a:xfrm>
            <a:off x="6209747" y="323245"/>
            <a:ext cx="899944" cy="889279"/>
          </a:xfrm>
          <a:custGeom>
            <a:avLst/>
            <a:gdLst>
              <a:gd name="connsiteX0" fmla="*/ 0 w 899944"/>
              <a:gd name="connsiteY0" fmla="*/ 148216 h 889279"/>
              <a:gd name="connsiteX1" fmla="*/ 148216 w 899944"/>
              <a:gd name="connsiteY1" fmla="*/ 0 h 889279"/>
              <a:gd name="connsiteX2" fmla="*/ 456007 w 899944"/>
              <a:gd name="connsiteY2" fmla="*/ 0 h 889279"/>
              <a:gd name="connsiteX3" fmla="*/ 751728 w 899944"/>
              <a:gd name="connsiteY3" fmla="*/ 0 h 889279"/>
              <a:gd name="connsiteX4" fmla="*/ 899944 w 899944"/>
              <a:gd name="connsiteY4" fmla="*/ 148216 h 889279"/>
              <a:gd name="connsiteX5" fmla="*/ 899944 w 899944"/>
              <a:gd name="connsiteY5" fmla="*/ 741063 h 889279"/>
              <a:gd name="connsiteX6" fmla="*/ 751728 w 899944"/>
              <a:gd name="connsiteY6" fmla="*/ 889279 h 889279"/>
              <a:gd name="connsiteX7" fmla="*/ 437902 w 899944"/>
              <a:gd name="connsiteY7" fmla="*/ 889279 h 889279"/>
              <a:gd name="connsiteX8" fmla="*/ 148216 w 899944"/>
              <a:gd name="connsiteY8" fmla="*/ 889279 h 889279"/>
              <a:gd name="connsiteX9" fmla="*/ 0 w 899944"/>
              <a:gd name="connsiteY9" fmla="*/ 741063 h 889279"/>
              <a:gd name="connsiteX10" fmla="*/ 0 w 899944"/>
              <a:gd name="connsiteY10" fmla="*/ 148216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99944" h="889279" extrusionOk="0">
                <a:moveTo>
                  <a:pt x="0" y="148216"/>
                </a:moveTo>
                <a:cubicBezTo>
                  <a:pt x="21986" y="63120"/>
                  <a:pt x="48363" y="10539"/>
                  <a:pt x="148216" y="0"/>
                </a:cubicBezTo>
                <a:cubicBezTo>
                  <a:pt x="299407" y="-23985"/>
                  <a:pt x="310003" y="19746"/>
                  <a:pt x="456007" y="0"/>
                </a:cubicBezTo>
                <a:cubicBezTo>
                  <a:pt x="602011" y="-19746"/>
                  <a:pt x="690452" y="10057"/>
                  <a:pt x="751728" y="0"/>
                </a:cubicBezTo>
                <a:cubicBezTo>
                  <a:pt x="833635" y="-4387"/>
                  <a:pt x="892820" y="43873"/>
                  <a:pt x="899944" y="148216"/>
                </a:cubicBezTo>
                <a:cubicBezTo>
                  <a:pt x="903688" y="297385"/>
                  <a:pt x="890907" y="505039"/>
                  <a:pt x="899944" y="741063"/>
                </a:cubicBezTo>
                <a:cubicBezTo>
                  <a:pt x="890818" y="808015"/>
                  <a:pt x="833986" y="892177"/>
                  <a:pt x="751728" y="889279"/>
                </a:cubicBezTo>
                <a:cubicBezTo>
                  <a:pt x="604944" y="909782"/>
                  <a:pt x="503542" y="871376"/>
                  <a:pt x="437902" y="889279"/>
                </a:cubicBezTo>
                <a:cubicBezTo>
                  <a:pt x="372262" y="907182"/>
                  <a:pt x="231655" y="878153"/>
                  <a:pt x="148216" y="889279"/>
                </a:cubicBezTo>
                <a:cubicBezTo>
                  <a:pt x="76771" y="895860"/>
                  <a:pt x="-14592" y="839214"/>
                  <a:pt x="0" y="741063"/>
                </a:cubicBezTo>
                <a:cubicBezTo>
                  <a:pt x="-12574" y="469745"/>
                  <a:pt x="5711" y="427319"/>
                  <a:pt x="0" y="148216"/>
                </a:cubicBezTo>
                <a:close/>
              </a:path>
            </a:pathLst>
          </a:custGeom>
          <a:noFill/>
          <a:ln>
            <a:solidFill>
              <a:schemeClr val="bg1"/>
            </a:solidFill>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dirty="0">
                <a:solidFill>
                  <a:srgbClr val="01B3D1"/>
                </a:solidFill>
              </a:rPr>
              <a:t>90</a:t>
            </a:r>
          </a:p>
        </p:txBody>
      </p:sp>
      <p:graphicFrame>
        <p:nvGraphicFramePr>
          <p:cNvPr id="9" name="טבלה 10">
            <a:extLst>
              <a:ext uri="{FF2B5EF4-FFF2-40B4-BE49-F238E27FC236}">
                <a16:creationId xmlns:a16="http://schemas.microsoft.com/office/drawing/2014/main" id="{E427C183-185C-4808-266A-D78579973E28}"/>
              </a:ext>
            </a:extLst>
          </p:cNvPr>
          <p:cNvGraphicFramePr>
            <a:graphicFrameLocks noGrp="1"/>
          </p:cNvGraphicFramePr>
          <p:nvPr>
            <p:extLst>
              <p:ext uri="{D42A27DB-BD31-4B8C-83A1-F6EECF244321}">
                <p14:modId xmlns:p14="http://schemas.microsoft.com/office/powerpoint/2010/main" val="3231718117"/>
              </p:ext>
            </p:extLst>
          </p:nvPr>
        </p:nvGraphicFramePr>
        <p:xfrm>
          <a:off x="6293313" y="1731661"/>
          <a:ext cx="2520000" cy="2743200"/>
        </p:xfrm>
        <a:graphic>
          <a:graphicData uri="http://schemas.openxmlformats.org/drawingml/2006/table">
            <a:tbl>
              <a:tblPr rtl="1" firstRow="1" bandRow="1">
                <a:tableStyleId>{5C22544A-7EE6-4342-B048-85BDC9FD1C3A}</a:tableStyleId>
              </a:tblPr>
              <a:tblGrid>
                <a:gridCol w="252000">
                  <a:extLst>
                    <a:ext uri="{9D8B030D-6E8A-4147-A177-3AD203B41FA5}">
                      <a16:colId xmlns:a16="http://schemas.microsoft.com/office/drawing/2014/main" val="2227223565"/>
                    </a:ext>
                  </a:extLst>
                </a:gridCol>
                <a:gridCol w="252000">
                  <a:extLst>
                    <a:ext uri="{9D8B030D-6E8A-4147-A177-3AD203B41FA5}">
                      <a16:colId xmlns:a16="http://schemas.microsoft.com/office/drawing/2014/main" val="945087215"/>
                    </a:ext>
                  </a:extLst>
                </a:gridCol>
                <a:gridCol w="252000">
                  <a:extLst>
                    <a:ext uri="{9D8B030D-6E8A-4147-A177-3AD203B41FA5}">
                      <a16:colId xmlns:a16="http://schemas.microsoft.com/office/drawing/2014/main" val="372198368"/>
                    </a:ext>
                  </a:extLst>
                </a:gridCol>
                <a:gridCol w="252000">
                  <a:extLst>
                    <a:ext uri="{9D8B030D-6E8A-4147-A177-3AD203B41FA5}">
                      <a16:colId xmlns:a16="http://schemas.microsoft.com/office/drawing/2014/main" val="41484954"/>
                    </a:ext>
                  </a:extLst>
                </a:gridCol>
                <a:gridCol w="252000">
                  <a:extLst>
                    <a:ext uri="{9D8B030D-6E8A-4147-A177-3AD203B41FA5}">
                      <a16:colId xmlns:a16="http://schemas.microsoft.com/office/drawing/2014/main" val="252587960"/>
                    </a:ext>
                  </a:extLst>
                </a:gridCol>
                <a:gridCol w="252000">
                  <a:extLst>
                    <a:ext uri="{9D8B030D-6E8A-4147-A177-3AD203B41FA5}">
                      <a16:colId xmlns:a16="http://schemas.microsoft.com/office/drawing/2014/main" val="1266895436"/>
                    </a:ext>
                  </a:extLst>
                </a:gridCol>
                <a:gridCol w="252000">
                  <a:extLst>
                    <a:ext uri="{9D8B030D-6E8A-4147-A177-3AD203B41FA5}">
                      <a16:colId xmlns:a16="http://schemas.microsoft.com/office/drawing/2014/main" val="881803041"/>
                    </a:ext>
                  </a:extLst>
                </a:gridCol>
                <a:gridCol w="252000">
                  <a:extLst>
                    <a:ext uri="{9D8B030D-6E8A-4147-A177-3AD203B41FA5}">
                      <a16:colId xmlns:a16="http://schemas.microsoft.com/office/drawing/2014/main" val="2154216525"/>
                    </a:ext>
                  </a:extLst>
                </a:gridCol>
                <a:gridCol w="252000">
                  <a:extLst>
                    <a:ext uri="{9D8B030D-6E8A-4147-A177-3AD203B41FA5}">
                      <a16:colId xmlns:a16="http://schemas.microsoft.com/office/drawing/2014/main" val="980223040"/>
                    </a:ext>
                  </a:extLst>
                </a:gridCol>
                <a:gridCol w="252000">
                  <a:extLst>
                    <a:ext uri="{9D8B030D-6E8A-4147-A177-3AD203B41FA5}">
                      <a16:colId xmlns:a16="http://schemas.microsoft.com/office/drawing/2014/main" val="2340539116"/>
                    </a:ext>
                  </a:extLst>
                </a:gridCol>
              </a:tblGrid>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36329050"/>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37572356"/>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7303425"/>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00197713"/>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18977014"/>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58579338"/>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5581377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178120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89916115"/>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84798328"/>
                  </a:ext>
                </a:extLst>
              </a:tr>
            </a:tbl>
          </a:graphicData>
        </a:graphic>
      </p:graphicFrame>
    </p:spTree>
    <p:extLst>
      <p:ext uri="{BB962C8B-B14F-4D97-AF65-F5344CB8AC3E}">
        <p14:creationId xmlns:p14="http://schemas.microsoft.com/office/powerpoint/2010/main" val="101499566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1" nodeType="afterEffect">
                                  <p:stCondLst>
                                    <p:cond delay="0"/>
                                  </p:stCondLst>
                                  <p:childTnLst>
                                    <p:set>
                                      <p:cBhvr>
                                        <p:cTn id="13" dur="1" fill="hold">
                                          <p:stCondLst>
                                            <p:cond delay="0"/>
                                          </p:stCondLst>
                                        </p:cTn>
                                        <p:tgtEl>
                                          <p:spTgt spid="8"/>
                                        </p:tgtEl>
                                        <p:attrNameLst>
                                          <p:attrName>style.visibility</p:attrName>
                                        </p:attrNameLst>
                                      </p:cBhvr>
                                      <p:to>
                                        <p:strVal val="visible"/>
                                      </p:to>
                                    </p:set>
                                  </p:childTnLst>
                                </p:cTn>
                              </p:par>
                            </p:childTnLst>
                          </p:cTn>
                        </p:par>
                      </p:childTnLst>
                    </p:cTn>
                  </p:par>
                </p:childTnLst>
              </p:cTn>
              <p:nextCondLst>
                <p:cond evt="onClick" delay="0">
                  <p:tgtEl>
                    <p:spTgt spid="7"/>
                  </p:tgtEl>
                </p:cond>
              </p:nextCondLst>
            </p:seq>
            <p:seq concurrent="1" nextAc="seek">
              <p:cTn id="14" restart="whenNotActive" fill="hold" evtFilter="cancelBubble" nodeType="interactiveSeq">
                <p:stCondLst>
                  <p:cond evt="onClick" delay="0">
                    <p:tgtEl>
                      <p:spTgt spid="8"/>
                    </p:tgtEl>
                  </p:cond>
                </p:stCondLst>
                <p:endSync evt="end" delay="0">
                  <p:rtn val="all"/>
                </p:endSync>
                <p:childTnLst>
                  <p:par>
                    <p:cTn id="15" fill="hold">
                      <p:stCondLst>
                        <p:cond delay="0"/>
                      </p:stCondLst>
                      <p:childTnLst>
                        <p:par>
                          <p:cTn id="16" fill="hold">
                            <p:stCondLst>
                              <p:cond delay="0"/>
                            </p:stCondLst>
                            <p:childTnLst>
                              <p:par>
                                <p:cTn id="17" presetID="1" presetClass="exit"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hidden"/>
                                      </p:to>
                                    </p:set>
                                  </p:childTnLst>
                                </p:cTn>
                              </p:par>
                            </p:childTnLst>
                          </p:cTn>
                        </p:par>
                        <p:par>
                          <p:cTn id="19" fill="hold">
                            <p:stCondLst>
                              <p:cond delay="0"/>
                            </p:stCondLst>
                            <p:childTnLst>
                              <p:par>
                                <p:cTn id="20" presetID="35" presetClass="path" presetSubtype="0" accel="50000" decel="50000" fill="hold" nodeType="afterEffect">
                                  <p:stCondLst>
                                    <p:cond delay="0"/>
                                  </p:stCondLst>
                                  <p:childTnLst>
                                    <p:animMotion origin="layout" path="M -1.25E-6 3.7037E-6 L -0.25716 -0.00047 " pathEditMode="relative" rAng="0" ptsTypes="AA">
                                      <p:cBhvr>
                                        <p:cTn id="21" dur="2000" fill="hold"/>
                                        <p:tgtEl>
                                          <p:spTgt spid="9"/>
                                        </p:tgtEl>
                                        <p:attrNameLst>
                                          <p:attrName>ppt_x</p:attrName>
                                          <p:attrName>ppt_y</p:attrName>
                                        </p:attrNameLst>
                                      </p:cBhvr>
                                      <p:rCtr x="-12865" y="-23"/>
                                    </p:animMotion>
                                  </p:childTnLst>
                                </p:cTn>
                              </p:par>
                            </p:childTnLst>
                          </p:cTn>
                        </p:par>
                        <p:par>
                          <p:cTn id="22" fill="hold">
                            <p:stCondLst>
                              <p:cond delay="2000"/>
                            </p:stCondLst>
                            <p:childTnLst>
                              <p:par>
                                <p:cTn id="23" presetID="1" presetClass="entr" presetSubtype="0" fill="hold" grpId="0" nodeType="afterEffect">
                                  <p:stCondLst>
                                    <p:cond delay="25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nextCondLst>
                <p:cond evt="onClick" delay="0">
                  <p:tgtEl>
                    <p:spTgt spid="8"/>
                  </p:tgtEl>
                </p:cond>
              </p:nextCondLst>
            </p:seq>
          </p:childTnLst>
        </p:cTn>
      </p:par>
    </p:tnLst>
    <p:bldLst>
      <p:bldP spid="7" grpId="0" animBg="1"/>
      <p:bldP spid="8" grpId="0" animBg="1"/>
      <p:bldP spid="8" grpId="1" animBg="1"/>
      <p:bldP spid="5"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טבלה 10">
            <a:extLst>
              <a:ext uri="{FF2B5EF4-FFF2-40B4-BE49-F238E27FC236}">
                <a16:creationId xmlns:a16="http://schemas.microsoft.com/office/drawing/2014/main" id="{8C2C9EB2-EE8E-9C6B-A000-207E25838879}"/>
              </a:ext>
            </a:extLst>
          </p:cNvPr>
          <p:cNvGraphicFramePr>
            <a:graphicFrameLocks noGrp="1"/>
          </p:cNvGraphicFramePr>
          <p:nvPr>
            <p:extLst>
              <p:ext uri="{D42A27DB-BD31-4B8C-83A1-F6EECF244321}">
                <p14:modId xmlns:p14="http://schemas.microsoft.com/office/powerpoint/2010/main" val="597905546"/>
              </p:ext>
            </p:extLst>
          </p:nvPr>
        </p:nvGraphicFramePr>
        <p:xfrm>
          <a:off x="3149235" y="1731661"/>
          <a:ext cx="2520000" cy="2743200"/>
        </p:xfrm>
        <a:graphic>
          <a:graphicData uri="http://schemas.openxmlformats.org/drawingml/2006/table">
            <a:tbl>
              <a:tblPr rtl="1" firstRow="1" bandRow="1">
                <a:tableStyleId>{5C22544A-7EE6-4342-B048-85BDC9FD1C3A}</a:tableStyleId>
              </a:tblPr>
              <a:tblGrid>
                <a:gridCol w="252000">
                  <a:extLst>
                    <a:ext uri="{9D8B030D-6E8A-4147-A177-3AD203B41FA5}">
                      <a16:colId xmlns:a16="http://schemas.microsoft.com/office/drawing/2014/main" val="2227223565"/>
                    </a:ext>
                  </a:extLst>
                </a:gridCol>
                <a:gridCol w="252000">
                  <a:extLst>
                    <a:ext uri="{9D8B030D-6E8A-4147-A177-3AD203B41FA5}">
                      <a16:colId xmlns:a16="http://schemas.microsoft.com/office/drawing/2014/main" val="945087215"/>
                    </a:ext>
                  </a:extLst>
                </a:gridCol>
                <a:gridCol w="252000">
                  <a:extLst>
                    <a:ext uri="{9D8B030D-6E8A-4147-A177-3AD203B41FA5}">
                      <a16:colId xmlns:a16="http://schemas.microsoft.com/office/drawing/2014/main" val="372198368"/>
                    </a:ext>
                  </a:extLst>
                </a:gridCol>
                <a:gridCol w="252000">
                  <a:extLst>
                    <a:ext uri="{9D8B030D-6E8A-4147-A177-3AD203B41FA5}">
                      <a16:colId xmlns:a16="http://schemas.microsoft.com/office/drawing/2014/main" val="41484954"/>
                    </a:ext>
                  </a:extLst>
                </a:gridCol>
                <a:gridCol w="252000">
                  <a:extLst>
                    <a:ext uri="{9D8B030D-6E8A-4147-A177-3AD203B41FA5}">
                      <a16:colId xmlns:a16="http://schemas.microsoft.com/office/drawing/2014/main" val="252587960"/>
                    </a:ext>
                  </a:extLst>
                </a:gridCol>
                <a:gridCol w="252000">
                  <a:extLst>
                    <a:ext uri="{9D8B030D-6E8A-4147-A177-3AD203B41FA5}">
                      <a16:colId xmlns:a16="http://schemas.microsoft.com/office/drawing/2014/main" val="1266895436"/>
                    </a:ext>
                  </a:extLst>
                </a:gridCol>
                <a:gridCol w="252000">
                  <a:extLst>
                    <a:ext uri="{9D8B030D-6E8A-4147-A177-3AD203B41FA5}">
                      <a16:colId xmlns:a16="http://schemas.microsoft.com/office/drawing/2014/main" val="881803041"/>
                    </a:ext>
                  </a:extLst>
                </a:gridCol>
                <a:gridCol w="252000">
                  <a:extLst>
                    <a:ext uri="{9D8B030D-6E8A-4147-A177-3AD203B41FA5}">
                      <a16:colId xmlns:a16="http://schemas.microsoft.com/office/drawing/2014/main" val="2154216525"/>
                    </a:ext>
                  </a:extLst>
                </a:gridCol>
                <a:gridCol w="252000">
                  <a:extLst>
                    <a:ext uri="{9D8B030D-6E8A-4147-A177-3AD203B41FA5}">
                      <a16:colId xmlns:a16="http://schemas.microsoft.com/office/drawing/2014/main" val="980223040"/>
                    </a:ext>
                  </a:extLst>
                </a:gridCol>
                <a:gridCol w="252000">
                  <a:extLst>
                    <a:ext uri="{9D8B030D-6E8A-4147-A177-3AD203B41FA5}">
                      <a16:colId xmlns:a16="http://schemas.microsoft.com/office/drawing/2014/main" val="2340539116"/>
                    </a:ext>
                  </a:extLst>
                </a:gridCol>
              </a:tblGrid>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extLst>
                  <a:ext uri="{0D108BD9-81ED-4DB2-BD59-A6C34878D82A}">
                    <a16:rowId xmlns:a16="http://schemas.microsoft.com/office/drawing/2014/main" val="3636329050"/>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extLst>
                  <a:ext uri="{0D108BD9-81ED-4DB2-BD59-A6C34878D82A}">
                    <a16:rowId xmlns:a16="http://schemas.microsoft.com/office/drawing/2014/main" val="1337572356"/>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extLst>
                  <a:ext uri="{0D108BD9-81ED-4DB2-BD59-A6C34878D82A}">
                    <a16:rowId xmlns:a16="http://schemas.microsoft.com/office/drawing/2014/main" val="3037303425"/>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extLst>
                  <a:ext uri="{0D108BD9-81ED-4DB2-BD59-A6C34878D82A}">
                    <a16:rowId xmlns:a16="http://schemas.microsoft.com/office/drawing/2014/main" val="1200197713"/>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extLst>
                  <a:ext uri="{0D108BD9-81ED-4DB2-BD59-A6C34878D82A}">
                    <a16:rowId xmlns:a16="http://schemas.microsoft.com/office/drawing/2014/main" val="718977014"/>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extLst>
                  <a:ext uri="{0D108BD9-81ED-4DB2-BD59-A6C34878D82A}">
                    <a16:rowId xmlns:a16="http://schemas.microsoft.com/office/drawing/2014/main" val="3458579338"/>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extLst>
                  <a:ext uri="{0D108BD9-81ED-4DB2-BD59-A6C34878D82A}">
                    <a16:rowId xmlns:a16="http://schemas.microsoft.com/office/drawing/2014/main" val="215581377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extLst>
                  <a:ext uri="{0D108BD9-81ED-4DB2-BD59-A6C34878D82A}">
                    <a16:rowId xmlns:a16="http://schemas.microsoft.com/office/drawing/2014/main" val="302178120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extLst>
                  <a:ext uri="{0D108BD9-81ED-4DB2-BD59-A6C34878D82A}">
                    <a16:rowId xmlns:a16="http://schemas.microsoft.com/office/drawing/2014/main" val="789916115"/>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extLst>
                  <a:ext uri="{0D108BD9-81ED-4DB2-BD59-A6C34878D82A}">
                    <a16:rowId xmlns:a16="http://schemas.microsoft.com/office/drawing/2014/main" val="1184798328"/>
                  </a:ext>
                </a:extLst>
              </a:tr>
            </a:tbl>
          </a:graphicData>
        </a:graphic>
      </p:graphicFrame>
      <p:sp>
        <p:nvSpPr>
          <p:cNvPr id="3" name="תיבת טקסט 2">
            <a:extLst>
              <a:ext uri="{FF2B5EF4-FFF2-40B4-BE49-F238E27FC236}">
                <a16:creationId xmlns:a16="http://schemas.microsoft.com/office/drawing/2014/main" id="{E26B8250-B9D5-8318-92FB-DCCB1764E982}"/>
              </a:ext>
            </a:extLst>
          </p:cNvPr>
          <p:cNvSpPr txBox="1"/>
          <p:nvPr/>
        </p:nvSpPr>
        <p:spPr>
          <a:xfrm>
            <a:off x="9471955" y="233569"/>
            <a:ext cx="2440092" cy="954107"/>
          </a:xfrm>
          <a:prstGeom prst="rect">
            <a:avLst/>
          </a:prstGeom>
          <a:noFill/>
        </p:spPr>
        <p:txBody>
          <a:bodyPr wrap="none" rtlCol="1">
            <a:spAutoFit/>
          </a:bodyPr>
          <a:lstStyle/>
          <a:p>
            <a:r>
              <a:rPr lang="he-IL" sz="2800" dirty="0"/>
              <a:t>פִּתְרוּ אֶת הַתַרְגִיל.</a:t>
            </a:r>
          </a:p>
          <a:p>
            <a:r>
              <a:rPr lang="he-IL" sz="2800" dirty="0"/>
              <a:t>הֵעָזְרוּ בָּרֶמֶז.</a:t>
            </a:r>
          </a:p>
        </p:txBody>
      </p:sp>
      <p:sp>
        <p:nvSpPr>
          <p:cNvPr id="6" name="תרגיל 1">
            <a:extLst>
              <a:ext uri="{FF2B5EF4-FFF2-40B4-BE49-F238E27FC236}">
                <a16:creationId xmlns:a16="http://schemas.microsoft.com/office/drawing/2014/main" id="{B59FF547-E40B-DC2D-2E0D-FE5273A87D4F}"/>
              </a:ext>
            </a:extLst>
          </p:cNvPr>
          <p:cNvSpPr/>
          <p:nvPr/>
        </p:nvSpPr>
        <p:spPr>
          <a:xfrm>
            <a:off x="3960206" y="303148"/>
            <a:ext cx="3392994" cy="954107"/>
          </a:xfrm>
          <a:custGeom>
            <a:avLst/>
            <a:gdLst>
              <a:gd name="connsiteX0" fmla="*/ 0 w 3392994"/>
              <a:gd name="connsiteY0" fmla="*/ 159021 h 954107"/>
              <a:gd name="connsiteX1" fmla="*/ 159021 w 3392994"/>
              <a:gd name="connsiteY1" fmla="*/ 0 h 954107"/>
              <a:gd name="connsiteX2" fmla="*/ 733012 w 3392994"/>
              <a:gd name="connsiteY2" fmla="*/ 0 h 954107"/>
              <a:gd name="connsiteX3" fmla="*/ 1153255 w 3392994"/>
              <a:gd name="connsiteY3" fmla="*/ 0 h 954107"/>
              <a:gd name="connsiteX4" fmla="*/ 1727247 w 3392994"/>
              <a:gd name="connsiteY4" fmla="*/ 0 h 954107"/>
              <a:gd name="connsiteX5" fmla="*/ 2208989 w 3392994"/>
              <a:gd name="connsiteY5" fmla="*/ 0 h 954107"/>
              <a:gd name="connsiteX6" fmla="*/ 2690731 w 3392994"/>
              <a:gd name="connsiteY6" fmla="*/ 0 h 954107"/>
              <a:gd name="connsiteX7" fmla="*/ 3233973 w 3392994"/>
              <a:gd name="connsiteY7" fmla="*/ 0 h 954107"/>
              <a:gd name="connsiteX8" fmla="*/ 3392994 w 3392994"/>
              <a:gd name="connsiteY8" fmla="*/ 159021 h 954107"/>
              <a:gd name="connsiteX9" fmla="*/ 3392994 w 3392994"/>
              <a:gd name="connsiteY9" fmla="*/ 470693 h 954107"/>
              <a:gd name="connsiteX10" fmla="*/ 3392994 w 3392994"/>
              <a:gd name="connsiteY10" fmla="*/ 795086 h 954107"/>
              <a:gd name="connsiteX11" fmla="*/ 3233973 w 3392994"/>
              <a:gd name="connsiteY11" fmla="*/ 954107 h 954107"/>
              <a:gd name="connsiteX12" fmla="*/ 2782980 w 3392994"/>
              <a:gd name="connsiteY12" fmla="*/ 954107 h 954107"/>
              <a:gd name="connsiteX13" fmla="*/ 2301238 w 3392994"/>
              <a:gd name="connsiteY13" fmla="*/ 954107 h 954107"/>
              <a:gd name="connsiteX14" fmla="*/ 1788746 w 3392994"/>
              <a:gd name="connsiteY14" fmla="*/ 954107 h 954107"/>
              <a:gd name="connsiteX15" fmla="*/ 1368502 w 3392994"/>
              <a:gd name="connsiteY15" fmla="*/ 954107 h 954107"/>
              <a:gd name="connsiteX16" fmla="*/ 886760 w 3392994"/>
              <a:gd name="connsiteY16" fmla="*/ 954107 h 954107"/>
              <a:gd name="connsiteX17" fmla="*/ 159021 w 3392994"/>
              <a:gd name="connsiteY17" fmla="*/ 954107 h 954107"/>
              <a:gd name="connsiteX18" fmla="*/ 0 w 3392994"/>
              <a:gd name="connsiteY18" fmla="*/ 795086 h 954107"/>
              <a:gd name="connsiteX19" fmla="*/ 0 w 3392994"/>
              <a:gd name="connsiteY19" fmla="*/ 464332 h 954107"/>
              <a:gd name="connsiteX20" fmla="*/ 0 w 3392994"/>
              <a:gd name="connsiteY20" fmla="*/ 159021 h 954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392994" h="954107" fill="none" extrusionOk="0">
                <a:moveTo>
                  <a:pt x="0" y="159021"/>
                </a:moveTo>
                <a:cubicBezTo>
                  <a:pt x="17624" y="88435"/>
                  <a:pt x="50213" y="-663"/>
                  <a:pt x="159021" y="0"/>
                </a:cubicBezTo>
                <a:cubicBezTo>
                  <a:pt x="413756" y="-47731"/>
                  <a:pt x="612657" y="52096"/>
                  <a:pt x="733012" y="0"/>
                </a:cubicBezTo>
                <a:cubicBezTo>
                  <a:pt x="853367" y="-52096"/>
                  <a:pt x="1008188" y="21504"/>
                  <a:pt x="1153255" y="0"/>
                </a:cubicBezTo>
                <a:cubicBezTo>
                  <a:pt x="1298322" y="-21504"/>
                  <a:pt x="1609913" y="52520"/>
                  <a:pt x="1727247" y="0"/>
                </a:cubicBezTo>
                <a:cubicBezTo>
                  <a:pt x="1844581" y="-52520"/>
                  <a:pt x="1984010" y="57327"/>
                  <a:pt x="2208989" y="0"/>
                </a:cubicBezTo>
                <a:cubicBezTo>
                  <a:pt x="2433968" y="-57327"/>
                  <a:pt x="2573249" y="30687"/>
                  <a:pt x="2690731" y="0"/>
                </a:cubicBezTo>
                <a:cubicBezTo>
                  <a:pt x="2808213" y="-30687"/>
                  <a:pt x="2993751" y="20998"/>
                  <a:pt x="3233973" y="0"/>
                </a:cubicBezTo>
                <a:cubicBezTo>
                  <a:pt x="3333006" y="20244"/>
                  <a:pt x="3396467" y="59388"/>
                  <a:pt x="3392994" y="159021"/>
                </a:cubicBezTo>
                <a:cubicBezTo>
                  <a:pt x="3412948" y="261668"/>
                  <a:pt x="3366168" y="346523"/>
                  <a:pt x="3392994" y="470693"/>
                </a:cubicBezTo>
                <a:cubicBezTo>
                  <a:pt x="3419820" y="594863"/>
                  <a:pt x="3363296" y="641062"/>
                  <a:pt x="3392994" y="795086"/>
                </a:cubicBezTo>
                <a:cubicBezTo>
                  <a:pt x="3400930" y="906435"/>
                  <a:pt x="3329935" y="942222"/>
                  <a:pt x="3233973" y="954107"/>
                </a:cubicBezTo>
                <a:cubicBezTo>
                  <a:pt x="3139434" y="962138"/>
                  <a:pt x="2943361" y="944404"/>
                  <a:pt x="2782980" y="954107"/>
                </a:cubicBezTo>
                <a:cubicBezTo>
                  <a:pt x="2622599" y="963810"/>
                  <a:pt x="2436711" y="928758"/>
                  <a:pt x="2301238" y="954107"/>
                </a:cubicBezTo>
                <a:cubicBezTo>
                  <a:pt x="2165765" y="979456"/>
                  <a:pt x="1983790" y="925979"/>
                  <a:pt x="1788746" y="954107"/>
                </a:cubicBezTo>
                <a:cubicBezTo>
                  <a:pt x="1593702" y="982235"/>
                  <a:pt x="1535610" y="941091"/>
                  <a:pt x="1368502" y="954107"/>
                </a:cubicBezTo>
                <a:cubicBezTo>
                  <a:pt x="1201394" y="967123"/>
                  <a:pt x="1109730" y="912179"/>
                  <a:pt x="886760" y="954107"/>
                </a:cubicBezTo>
                <a:cubicBezTo>
                  <a:pt x="663790" y="996035"/>
                  <a:pt x="451707" y="900585"/>
                  <a:pt x="159021" y="954107"/>
                </a:cubicBezTo>
                <a:cubicBezTo>
                  <a:pt x="90203" y="948308"/>
                  <a:pt x="-11569" y="865873"/>
                  <a:pt x="0" y="795086"/>
                </a:cubicBezTo>
                <a:cubicBezTo>
                  <a:pt x="-23559" y="693175"/>
                  <a:pt x="23465" y="600569"/>
                  <a:pt x="0" y="464332"/>
                </a:cubicBezTo>
                <a:cubicBezTo>
                  <a:pt x="-23465" y="328095"/>
                  <a:pt x="9209" y="265494"/>
                  <a:pt x="0" y="159021"/>
                </a:cubicBezTo>
                <a:close/>
              </a:path>
              <a:path w="3392994" h="954107" stroke="0" extrusionOk="0">
                <a:moveTo>
                  <a:pt x="0" y="159021"/>
                </a:moveTo>
                <a:cubicBezTo>
                  <a:pt x="20761" y="68138"/>
                  <a:pt x="52473" y="10964"/>
                  <a:pt x="159021" y="0"/>
                </a:cubicBezTo>
                <a:cubicBezTo>
                  <a:pt x="345987" y="-25431"/>
                  <a:pt x="562212" y="6672"/>
                  <a:pt x="702263" y="0"/>
                </a:cubicBezTo>
                <a:cubicBezTo>
                  <a:pt x="842314" y="-6672"/>
                  <a:pt x="982760" y="2357"/>
                  <a:pt x="1153255" y="0"/>
                </a:cubicBezTo>
                <a:cubicBezTo>
                  <a:pt x="1323750" y="-2357"/>
                  <a:pt x="1492822" y="39424"/>
                  <a:pt x="1604248" y="0"/>
                </a:cubicBezTo>
                <a:cubicBezTo>
                  <a:pt x="1715674" y="-39424"/>
                  <a:pt x="1858633" y="4128"/>
                  <a:pt x="2024492" y="0"/>
                </a:cubicBezTo>
                <a:cubicBezTo>
                  <a:pt x="2190351" y="-4128"/>
                  <a:pt x="2408881" y="28"/>
                  <a:pt x="2598483" y="0"/>
                </a:cubicBezTo>
                <a:cubicBezTo>
                  <a:pt x="2788085" y="-28"/>
                  <a:pt x="3067260" y="38714"/>
                  <a:pt x="3233973" y="0"/>
                </a:cubicBezTo>
                <a:cubicBezTo>
                  <a:pt x="3320192" y="-6986"/>
                  <a:pt x="3416287" y="59988"/>
                  <a:pt x="3392994" y="159021"/>
                </a:cubicBezTo>
                <a:cubicBezTo>
                  <a:pt x="3422386" y="276041"/>
                  <a:pt x="3375635" y="395104"/>
                  <a:pt x="3392994" y="483414"/>
                </a:cubicBezTo>
                <a:cubicBezTo>
                  <a:pt x="3410353" y="571724"/>
                  <a:pt x="3379690" y="654614"/>
                  <a:pt x="3392994" y="795086"/>
                </a:cubicBezTo>
                <a:cubicBezTo>
                  <a:pt x="3405099" y="864518"/>
                  <a:pt x="3330698" y="971853"/>
                  <a:pt x="3233973" y="954107"/>
                </a:cubicBezTo>
                <a:cubicBezTo>
                  <a:pt x="3009359" y="985152"/>
                  <a:pt x="2922702" y="912053"/>
                  <a:pt x="2690731" y="954107"/>
                </a:cubicBezTo>
                <a:cubicBezTo>
                  <a:pt x="2458760" y="996161"/>
                  <a:pt x="2405663" y="934667"/>
                  <a:pt x="2239739" y="954107"/>
                </a:cubicBezTo>
                <a:cubicBezTo>
                  <a:pt x="2073815" y="973547"/>
                  <a:pt x="1896128" y="899634"/>
                  <a:pt x="1665747" y="954107"/>
                </a:cubicBezTo>
                <a:cubicBezTo>
                  <a:pt x="1435366" y="1008580"/>
                  <a:pt x="1275154" y="945976"/>
                  <a:pt x="1122506" y="954107"/>
                </a:cubicBezTo>
                <a:cubicBezTo>
                  <a:pt x="969858" y="962238"/>
                  <a:pt x="865090" y="948835"/>
                  <a:pt x="610014" y="954107"/>
                </a:cubicBezTo>
                <a:cubicBezTo>
                  <a:pt x="354938" y="959379"/>
                  <a:pt x="335977" y="930752"/>
                  <a:pt x="159021" y="954107"/>
                </a:cubicBezTo>
                <a:cubicBezTo>
                  <a:pt x="74190" y="952774"/>
                  <a:pt x="17796" y="892924"/>
                  <a:pt x="0" y="795086"/>
                </a:cubicBezTo>
                <a:cubicBezTo>
                  <a:pt x="-13206" y="681822"/>
                  <a:pt x="10110" y="554795"/>
                  <a:pt x="0" y="464332"/>
                </a:cubicBezTo>
                <a:cubicBezTo>
                  <a:pt x="-10110" y="373869"/>
                  <a:pt x="24146" y="292344"/>
                  <a:pt x="0" y="159021"/>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l" rtl="0"/>
            <a:r>
              <a:rPr lang="he-IL" sz="4400" dirty="0">
                <a:solidFill>
                  <a:schemeClr val="tx1"/>
                </a:solidFill>
              </a:rPr>
              <a:t>20</a:t>
            </a:r>
            <a:r>
              <a:rPr lang="en-US" sz="4400" dirty="0">
                <a:solidFill>
                  <a:schemeClr val="tx1"/>
                </a:solidFill>
              </a:rPr>
              <a:t> +</a:t>
            </a:r>
            <a:r>
              <a:rPr lang="he-IL" sz="4400" dirty="0">
                <a:solidFill>
                  <a:schemeClr val="tx1"/>
                </a:solidFill>
              </a:rPr>
              <a:t> = 80 </a:t>
            </a:r>
          </a:p>
        </p:txBody>
      </p:sp>
      <p:sp>
        <p:nvSpPr>
          <p:cNvPr id="7" name="לחצו לרמז 1">
            <a:extLst>
              <a:ext uri="{FF2B5EF4-FFF2-40B4-BE49-F238E27FC236}">
                <a16:creationId xmlns:a16="http://schemas.microsoft.com/office/drawing/2014/main" id="{2EDC5861-CEDB-2A5C-7AE0-00291AB66812}"/>
              </a:ext>
            </a:extLst>
          </p:cNvPr>
          <p:cNvSpPr/>
          <p:nvPr/>
        </p:nvSpPr>
        <p:spPr>
          <a:xfrm>
            <a:off x="4606329" y="4949268"/>
            <a:ext cx="2520000" cy="12871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solidFill>
              <a:schemeClr val="accent1">
                <a:lumMod val="75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לְקַבָּלַת רֶמֶז.</a:t>
            </a:r>
            <a:endParaRPr lang="en-IL" sz="2800" dirty="0">
              <a:solidFill>
                <a:schemeClr val="tx1"/>
              </a:solidFill>
            </a:endParaRPr>
          </a:p>
        </p:txBody>
      </p:sp>
      <p:sp>
        <p:nvSpPr>
          <p:cNvPr id="8" name="לחצו לתשובה 1">
            <a:extLst>
              <a:ext uri="{FF2B5EF4-FFF2-40B4-BE49-F238E27FC236}">
                <a16:creationId xmlns:a16="http://schemas.microsoft.com/office/drawing/2014/main" id="{BB1E5E46-229B-A0E1-B155-60875EC15E76}"/>
              </a:ext>
            </a:extLst>
          </p:cNvPr>
          <p:cNvSpPr/>
          <p:nvPr/>
        </p:nvSpPr>
        <p:spPr>
          <a:xfrm>
            <a:off x="4606329" y="4949267"/>
            <a:ext cx="2520000" cy="12871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0189A1"/>
          </a:solidFill>
          <a:ln w="57150" cap="rnd">
            <a:solidFill>
              <a:schemeClr val="accent1">
                <a:lumMod val="75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הַתְשוּבָה.</a:t>
            </a:r>
            <a:endParaRPr lang="en-IL" sz="2800" dirty="0">
              <a:solidFill>
                <a:schemeClr val="bg1"/>
              </a:solidFill>
            </a:endParaRPr>
          </a:p>
        </p:txBody>
      </p:sp>
      <p:sp>
        <p:nvSpPr>
          <p:cNvPr id="5" name="תשובה 1">
            <a:extLst>
              <a:ext uri="{FF2B5EF4-FFF2-40B4-BE49-F238E27FC236}">
                <a16:creationId xmlns:a16="http://schemas.microsoft.com/office/drawing/2014/main" id="{CE88CC61-6BAF-4004-F244-4DFE676FA2CB}"/>
              </a:ext>
            </a:extLst>
          </p:cNvPr>
          <p:cNvSpPr/>
          <p:nvPr/>
        </p:nvSpPr>
        <p:spPr>
          <a:xfrm>
            <a:off x="6137413" y="323245"/>
            <a:ext cx="1152832" cy="889279"/>
          </a:xfrm>
          <a:custGeom>
            <a:avLst/>
            <a:gdLst>
              <a:gd name="connsiteX0" fmla="*/ 0 w 1152832"/>
              <a:gd name="connsiteY0" fmla="*/ 148216 h 889279"/>
              <a:gd name="connsiteX1" fmla="*/ 148216 w 1152832"/>
              <a:gd name="connsiteY1" fmla="*/ 0 h 889279"/>
              <a:gd name="connsiteX2" fmla="*/ 584980 w 1152832"/>
              <a:gd name="connsiteY2" fmla="*/ 0 h 889279"/>
              <a:gd name="connsiteX3" fmla="*/ 1004616 w 1152832"/>
              <a:gd name="connsiteY3" fmla="*/ 0 h 889279"/>
              <a:gd name="connsiteX4" fmla="*/ 1152832 w 1152832"/>
              <a:gd name="connsiteY4" fmla="*/ 148216 h 889279"/>
              <a:gd name="connsiteX5" fmla="*/ 1152832 w 1152832"/>
              <a:gd name="connsiteY5" fmla="*/ 741063 h 889279"/>
              <a:gd name="connsiteX6" fmla="*/ 1004616 w 1152832"/>
              <a:gd name="connsiteY6" fmla="*/ 889279 h 889279"/>
              <a:gd name="connsiteX7" fmla="*/ 559288 w 1152832"/>
              <a:gd name="connsiteY7" fmla="*/ 889279 h 889279"/>
              <a:gd name="connsiteX8" fmla="*/ 148216 w 1152832"/>
              <a:gd name="connsiteY8" fmla="*/ 889279 h 889279"/>
              <a:gd name="connsiteX9" fmla="*/ 0 w 1152832"/>
              <a:gd name="connsiteY9" fmla="*/ 741063 h 889279"/>
              <a:gd name="connsiteX10" fmla="*/ 0 w 1152832"/>
              <a:gd name="connsiteY10" fmla="*/ 148216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52832" h="889279" extrusionOk="0">
                <a:moveTo>
                  <a:pt x="0" y="148216"/>
                </a:moveTo>
                <a:cubicBezTo>
                  <a:pt x="21986" y="63120"/>
                  <a:pt x="48363" y="10539"/>
                  <a:pt x="148216" y="0"/>
                </a:cubicBezTo>
                <a:cubicBezTo>
                  <a:pt x="365606" y="-22370"/>
                  <a:pt x="474414" y="696"/>
                  <a:pt x="584980" y="0"/>
                </a:cubicBezTo>
                <a:cubicBezTo>
                  <a:pt x="695546" y="-696"/>
                  <a:pt x="844234" y="49389"/>
                  <a:pt x="1004616" y="0"/>
                </a:cubicBezTo>
                <a:cubicBezTo>
                  <a:pt x="1086523" y="-4387"/>
                  <a:pt x="1145708" y="43873"/>
                  <a:pt x="1152832" y="148216"/>
                </a:cubicBezTo>
                <a:cubicBezTo>
                  <a:pt x="1156576" y="297385"/>
                  <a:pt x="1143795" y="505039"/>
                  <a:pt x="1152832" y="741063"/>
                </a:cubicBezTo>
                <a:cubicBezTo>
                  <a:pt x="1143706" y="808015"/>
                  <a:pt x="1086874" y="892177"/>
                  <a:pt x="1004616" y="889279"/>
                </a:cubicBezTo>
                <a:cubicBezTo>
                  <a:pt x="910070" y="927883"/>
                  <a:pt x="729075" y="875643"/>
                  <a:pt x="559288" y="889279"/>
                </a:cubicBezTo>
                <a:cubicBezTo>
                  <a:pt x="389501" y="902915"/>
                  <a:pt x="232551" y="878486"/>
                  <a:pt x="148216" y="889279"/>
                </a:cubicBezTo>
                <a:cubicBezTo>
                  <a:pt x="76771" y="895860"/>
                  <a:pt x="-14592" y="839214"/>
                  <a:pt x="0" y="741063"/>
                </a:cubicBezTo>
                <a:cubicBezTo>
                  <a:pt x="-12574" y="469745"/>
                  <a:pt x="5711" y="427319"/>
                  <a:pt x="0" y="148216"/>
                </a:cubicBezTo>
                <a:close/>
              </a:path>
            </a:pathLst>
          </a:custGeom>
          <a:noFill/>
          <a:ln>
            <a:solidFill>
              <a:schemeClr val="bg1"/>
            </a:solidFill>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dirty="0">
                <a:solidFill>
                  <a:srgbClr val="01B3D1"/>
                </a:solidFill>
              </a:rPr>
              <a:t>100</a:t>
            </a:r>
          </a:p>
        </p:txBody>
      </p:sp>
      <p:graphicFrame>
        <p:nvGraphicFramePr>
          <p:cNvPr id="9" name="טבלה 10">
            <a:extLst>
              <a:ext uri="{FF2B5EF4-FFF2-40B4-BE49-F238E27FC236}">
                <a16:creationId xmlns:a16="http://schemas.microsoft.com/office/drawing/2014/main" id="{E427C183-185C-4808-266A-D78579973E28}"/>
              </a:ext>
            </a:extLst>
          </p:cNvPr>
          <p:cNvGraphicFramePr>
            <a:graphicFrameLocks noGrp="1"/>
          </p:cNvGraphicFramePr>
          <p:nvPr>
            <p:extLst>
              <p:ext uri="{D42A27DB-BD31-4B8C-83A1-F6EECF244321}">
                <p14:modId xmlns:p14="http://schemas.microsoft.com/office/powerpoint/2010/main" val="596755312"/>
              </p:ext>
            </p:extLst>
          </p:nvPr>
        </p:nvGraphicFramePr>
        <p:xfrm>
          <a:off x="6293313" y="1731661"/>
          <a:ext cx="2520000" cy="2743200"/>
        </p:xfrm>
        <a:graphic>
          <a:graphicData uri="http://schemas.openxmlformats.org/drawingml/2006/table">
            <a:tbl>
              <a:tblPr rtl="1" firstRow="1" bandRow="1">
                <a:tableStyleId>{5C22544A-7EE6-4342-B048-85BDC9FD1C3A}</a:tableStyleId>
              </a:tblPr>
              <a:tblGrid>
                <a:gridCol w="252000">
                  <a:extLst>
                    <a:ext uri="{9D8B030D-6E8A-4147-A177-3AD203B41FA5}">
                      <a16:colId xmlns:a16="http://schemas.microsoft.com/office/drawing/2014/main" val="2227223565"/>
                    </a:ext>
                  </a:extLst>
                </a:gridCol>
                <a:gridCol w="252000">
                  <a:extLst>
                    <a:ext uri="{9D8B030D-6E8A-4147-A177-3AD203B41FA5}">
                      <a16:colId xmlns:a16="http://schemas.microsoft.com/office/drawing/2014/main" val="945087215"/>
                    </a:ext>
                  </a:extLst>
                </a:gridCol>
                <a:gridCol w="252000">
                  <a:extLst>
                    <a:ext uri="{9D8B030D-6E8A-4147-A177-3AD203B41FA5}">
                      <a16:colId xmlns:a16="http://schemas.microsoft.com/office/drawing/2014/main" val="372198368"/>
                    </a:ext>
                  </a:extLst>
                </a:gridCol>
                <a:gridCol w="252000">
                  <a:extLst>
                    <a:ext uri="{9D8B030D-6E8A-4147-A177-3AD203B41FA5}">
                      <a16:colId xmlns:a16="http://schemas.microsoft.com/office/drawing/2014/main" val="41484954"/>
                    </a:ext>
                  </a:extLst>
                </a:gridCol>
                <a:gridCol w="252000">
                  <a:extLst>
                    <a:ext uri="{9D8B030D-6E8A-4147-A177-3AD203B41FA5}">
                      <a16:colId xmlns:a16="http://schemas.microsoft.com/office/drawing/2014/main" val="252587960"/>
                    </a:ext>
                  </a:extLst>
                </a:gridCol>
                <a:gridCol w="252000">
                  <a:extLst>
                    <a:ext uri="{9D8B030D-6E8A-4147-A177-3AD203B41FA5}">
                      <a16:colId xmlns:a16="http://schemas.microsoft.com/office/drawing/2014/main" val="1266895436"/>
                    </a:ext>
                  </a:extLst>
                </a:gridCol>
                <a:gridCol w="252000">
                  <a:extLst>
                    <a:ext uri="{9D8B030D-6E8A-4147-A177-3AD203B41FA5}">
                      <a16:colId xmlns:a16="http://schemas.microsoft.com/office/drawing/2014/main" val="881803041"/>
                    </a:ext>
                  </a:extLst>
                </a:gridCol>
                <a:gridCol w="252000">
                  <a:extLst>
                    <a:ext uri="{9D8B030D-6E8A-4147-A177-3AD203B41FA5}">
                      <a16:colId xmlns:a16="http://schemas.microsoft.com/office/drawing/2014/main" val="2154216525"/>
                    </a:ext>
                  </a:extLst>
                </a:gridCol>
                <a:gridCol w="252000">
                  <a:extLst>
                    <a:ext uri="{9D8B030D-6E8A-4147-A177-3AD203B41FA5}">
                      <a16:colId xmlns:a16="http://schemas.microsoft.com/office/drawing/2014/main" val="980223040"/>
                    </a:ext>
                  </a:extLst>
                </a:gridCol>
                <a:gridCol w="252000">
                  <a:extLst>
                    <a:ext uri="{9D8B030D-6E8A-4147-A177-3AD203B41FA5}">
                      <a16:colId xmlns:a16="http://schemas.microsoft.com/office/drawing/2014/main" val="2340539116"/>
                    </a:ext>
                  </a:extLst>
                </a:gridCol>
              </a:tblGrid>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36329050"/>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37572356"/>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7303425"/>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00197713"/>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18977014"/>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58579338"/>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5581377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178120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89916115"/>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84798328"/>
                  </a:ext>
                </a:extLst>
              </a:tr>
            </a:tbl>
          </a:graphicData>
        </a:graphic>
      </p:graphicFrame>
    </p:spTree>
    <p:extLst>
      <p:ext uri="{BB962C8B-B14F-4D97-AF65-F5344CB8AC3E}">
        <p14:creationId xmlns:p14="http://schemas.microsoft.com/office/powerpoint/2010/main" val="411759964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1" nodeType="afterEffect">
                                  <p:stCondLst>
                                    <p:cond delay="0"/>
                                  </p:stCondLst>
                                  <p:childTnLst>
                                    <p:set>
                                      <p:cBhvr>
                                        <p:cTn id="13" dur="1" fill="hold">
                                          <p:stCondLst>
                                            <p:cond delay="0"/>
                                          </p:stCondLst>
                                        </p:cTn>
                                        <p:tgtEl>
                                          <p:spTgt spid="8"/>
                                        </p:tgtEl>
                                        <p:attrNameLst>
                                          <p:attrName>style.visibility</p:attrName>
                                        </p:attrNameLst>
                                      </p:cBhvr>
                                      <p:to>
                                        <p:strVal val="visible"/>
                                      </p:to>
                                    </p:set>
                                  </p:childTnLst>
                                </p:cTn>
                              </p:par>
                            </p:childTnLst>
                          </p:cTn>
                        </p:par>
                      </p:childTnLst>
                    </p:cTn>
                  </p:par>
                </p:childTnLst>
              </p:cTn>
              <p:nextCondLst>
                <p:cond evt="onClick" delay="0">
                  <p:tgtEl>
                    <p:spTgt spid="7"/>
                  </p:tgtEl>
                </p:cond>
              </p:nextCondLst>
            </p:seq>
            <p:seq concurrent="1" nextAc="seek">
              <p:cTn id="14" restart="whenNotActive" fill="hold" evtFilter="cancelBubble" nodeType="interactiveSeq">
                <p:stCondLst>
                  <p:cond evt="onClick" delay="0">
                    <p:tgtEl>
                      <p:spTgt spid="8"/>
                    </p:tgtEl>
                  </p:cond>
                </p:stCondLst>
                <p:endSync evt="end" delay="0">
                  <p:rtn val="all"/>
                </p:endSync>
                <p:childTnLst>
                  <p:par>
                    <p:cTn id="15" fill="hold">
                      <p:stCondLst>
                        <p:cond delay="0"/>
                      </p:stCondLst>
                      <p:childTnLst>
                        <p:par>
                          <p:cTn id="16" fill="hold">
                            <p:stCondLst>
                              <p:cond delay="0"/>
                            </p:stCondLst>
                            <p:childTnLst>
                              <p:par>
                                <p:cTn id="17" presetID="1" presetClass="exit"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hidden"/>
                                      </p:to>
                                    </p:set>
                                  </p:childTnLst>
                                </p:cTn>
                              </p:par>
                            </p:childTnLst>
                          </p:cTn>
                        </p:par>
                        <p:par>
                          <p:cTn id="19" fill="hold">
                            <p:stCondLst>
                              <p:cond delay="0"/>
                            </p:stCondLst>
                            <p:childTnLst>
                              <p:par>
                                <p:cTn id="20" presetID="35" presetClass="path" presetSubtype="0" accel="50000" decel="50000" fill="hold" nodeType="afterEffect">
                                  <p:stCondLst>
                                    <p:cond delay="0"/>
                                  </p:stCondLst>
                                  <p:childTnLst>
                                    <p:animMotion origin="layout" path="M -1.25E-6 3.7037E-6 L -0.25716 -0.00047 " pathEditMode="relative" rAng="0" ptsTypes="AA">
                                      <p:cBhvr>
                                        <p:cTn id="21" dur="2000" fill="hold"/>
                                        <p:tgtEl>
                                          <p:spTgt spid="9"/>
                                        </p:tgtEl>
                                        <p:attrNameLst>
                                          <p:attrName>ppt_x</p:attrName>
                                          <p:attrName>ppt_y</p:attrName>
                                        </p:attrNameLst>
                                      </p:cBhvr>
                                      <p:rCtr x="-12865" y="-23"/>
                                    </p:animMotion>
                                  </p:childTnLst>
                                </p:cTn>
                              </p:par>
                            </p:childTnLst>
                          </p:cTn>
                        </p:par>
                        <p:par>
                          <p:cTn id="22" fill="hold">
                            <p:stCondLst>
                              <p:cond delay="2000"/>
                            </p:stCondLst>
                            <p:childTnLst>
                              <p:par>
                                <p:cTn id="23" presetID="1" presetClass="entr" presetSubtype="0" fill="hold" grpId="0" nodeType="afterEffect">
                                  <p:stCondLst>
                                    <p:cond delay="25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nextCondLst>
                <p:cond evt="onClick" delay="0">
                  <p:tgtEl>
                    <p:spTgt spid="8"/>
                  </p:tgtEl>
                </p:cond>
              </p:nextCondLst>
            </p:seq>
          </p:childTnLst>
        </p:cTn>
      </p:par>
    </p:tnLst>
    <p:bldLst>
      <p:bldP spid="7" grpId="0" animBg="1"/>
      <p:bldP spid="8" grpId="0" animBg="1"/>
      <p:bldP spid="8" grpId="1" animBg="1"/>
      <p:bldP spid="5"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טבלה 10">
            <a:extLst>
              <a:ext uri="{FF2B5EF4-FFF2-40B4-BE49-F238E27FC236}">
                <a16:creationId xmlns:a16="http://schemas.microsoft.com/office/drawing/2014/main" id="{8C2C9EB2-EE8E-9C6B-A000-207E25838879}"/>
              </a:ext>
            </a:extLst>
          </p:cNvPr>
          <p:cNvGraphicFramePr>
            <a:graphicFrameLocks noGrp="1"/>
          </p:cNvGraphicFramePr>
          <p:nvPr>
            <p:extLst>
              <p:ext uri="{D42A27DB-BD31-4B8C-83A1-F6EECF244321}">
                <p14:modId xmlns:p14="http://schemas.microsoft.com/office/powerpoint/2010/main" val="902866062"/>
              </p:ext>
            </p:extLst>
          </p:nvPr>
        </p:nvGraphicFramePr>
        <p:xfrm>
          <a:off x="4560592" y="1602453"/>
          <a:ext cx="2520000" cy="2743200"/>
        </p:xfrm>
        <a:graphic>
          <a:graphicData uri="http://schemas.openxmlformats.org/drawingml/2006/table">
            <a:tbl>
              <a:tblPr rtl="1" firstRow="1" bandRow="1">
                <a:tableStyleId>{5C22544A-7EE6-4342-B048-85BDC9FD1C3A}</a:tableStyleId>
              </a:tblPr>
              <a:tblGrid>
                <a:gridCol w="252000">
                  <a:extLst>
                    <a:ext uri="{9D8B030D-6E8A-4147-A177-3AD203B41FA5}">
                      <a16:colId xmlns:a16="http://schemas.microsoft.com/office/drawing/2014/main" val="2227223565"/>
                    </a:ext>
                  </a:extLst>
                </a:gridCol>
                <a:gridCol w="252000">
                  <a:extLst>
                    <a:ext uri="{9D8B030D-6E8A-4147-A177-3AD203B41FA5}">
                      <a16:colId xmlns:a16="http://schemas.microsoft.com/office/drawing/2014/main" val="945087215"/>
                    </a:ext>
                  </a:extLst>
                </a:gridCol>
                <a:gridCol w="252000">
                  <a:extLst>
                    <a:ext uri="{9D8B030D-6E8A-4147-A177-3AD203B41FA5}">
                      <a16:colId xmlns:a16="http://schemas.microsoft.com/office/drawing/2014/main" val="372198368"/>
                    </a:ext>
                  </a:extLst>
                </a:gridCol>
                <a:gridCol w="252000">
                  <a:extLst>
                    <a:ext uri="{9D8B030D-6E8A-4147-A177-3AD203B41FA5}">
                      <a16:colId xmlns:a16="http://schemas.microsoft.com/office/drawing/2014/main" val="41484954"/>
                    </a:ext>
                  </a:extLst>
                </a:gridCol>
                <a:gridCol w="252000">
                  <a:extLst>
                    <a:ext uri="{9D8B030D-6E8A-4147-A177-3AD203B41FA5}">
                      <a16:colId xmlns:a16="http://schemas.microsoft.com/office/drawing/2014/main" val="252587960"/>
                    </a:ext>
                  </a:extLst>
                </a:gridCol>
                <a:gridCol w="252000">
                  <a:extLst>
                    <a:ext uri="{9D8B030D-6E8A-4147-A177-3AD203B41FA5}">
                      <a16:colId xmlns:a16="http://schemas.microsoft.com/office/drawing/2014/main" val="1266895436"/>
                    </a:ext>
                  </a:extLst>
                </a:gridCol>
                <a:gridCol w="252000">
                  <a:extLst>
                    <a:ext uri="{9D8B030D-6E8A-4147-A177-3AD203B41FA5}">
                      <a16:colId xmlns:a16="http://schemas.microsoft.com/office/drawing/2014/main" val="881803041"/>
                    </a:ext>
                  </a:extLst>
                </a:gridCol>
                <a:gridCol w="252000">
                  <a:extLst>
                    <a:ext uri="{9D8B030D-6E8A-4147-A177-3AD203B41FA5}">
                      <a16:colId xmlns:a16="http://schemas.microsoft.com/office/drawing/2014/main" val="2154216525"/>
                    </a:ext>
                  </a:extLst>
                </a:gridCol>
                <a:gridCol w="252000">
                  <a:extLst>
                    <a:ext uri="{9D8B030D-6E8A-4147-A177-3AD203B41FA5}">
                      <a16:colId xmlns:a16="http://schemas.microsoft.com/office/drawing/2014/main" val="980223040"/>
                    </a:ext>
                  </a:extLst>
                </a:gridCol>
                <a:gridCol w="252000">
                  <a:extLst>
                    <a:ext uri="{9D8B030D-6E8A-4147-A177-3AD203B41FA5}">
                      <a16:colId xmlns:a16="http://schemas.microsoft.com/office/drawing/2014/main" val="2340539116"/>
                    </a:ext>
                  </a:extLst>
                </a:gridCol>
              </a:tblGrid>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extLst>
                  <a:ext uri="{0D108BD9-81ED-4DB2-BD59-A6C34878D82A}">
                    <a16:rowId xmlns:a16="http://schemas.microsoft.com/office/drawing/2014/main" val="3636329050"/>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extLst>
                  <a:ext uri="{0D108BD9-81ED-4DB2-BD59-A6C34878D82A}">
                    <a16:rowId xmlns:a16="http://schemas.microsoft.com/office/drawing/2014/main" val="1337572356"/>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extLst>
                  <a:ext uri="{0D108BD9-81ED-4DB2-BD59-A6C34878D82A}">
                    <a16:rowId xmlns:a16="http://schemas.microsoft.com/office/drawing/2014/main" val="3037303425"/>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extLst>
                  <a:ext uri="{0D108BD9-81ED-4DB2-BD59-A6C34878D82A}">
                    <a16:rowId xmlns:a16="http://schemas.microsoft.com/office/drawing/2014/main" val="1200197713"/>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extLst>
                  <a:ext uri="{0D108BD9-81ED-4DB2-BD59-A6C34878D82A}">
                    <a16:rowId xmlns:a16="http://schemas.microsoft.com/office/drawing/2014/main" val="718977014"/>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extLst>
                  <a:ext uri="{0D108BD9-81ED-4DB2-BD59-A6C34878D82A}">
                    <a16:rowId xmlns:a16="http://schemas.microsoft.com/office/drawing/2014/main" val="3458579338"/>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extLst>
                  <a:ext uri="{0D108BD9-81ED-4DB2-BD59-A6C34878D82A}">
                    <a16:rowId xmlns:a16="http://schemas.microsoft.com/office/drawing/2014/main" val="215581377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extLst>
                  <a:ext uri="{0D108BD9-81ED-4DB2-BD59-A6C34878D82A}">
                    <a16:rowId xmlns:a16="http://schemas.microsoft.com/office/drawing/2014/main" val="302178120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extLst>
                  <a:ext uri="{0D108BD9-81ED-4DB2-BD59-A6C34878D82A}">
                    <a16:rowId xmlns:a16="http://schemas.microsoft.com/office/drawing/2014/main" val="789916115"/>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extLst>
                  <a:ext uri="{0D108BD9-81ED-4DB2-BD59-A6C34878D82A}">
                    <a16:rowId xmlns:a16="http://schemas.microsoft.com/office/drawing/2014/main" val="1184798328"/>
                  </a:ext>
                </a:extLst>
              </a:tr>
            </a:tbl>
          </a:graphicData>
        </a:graphic>
      </p:graphicFrame>
      <p:sp>
        <p:nvSpPr>
          <p:cNvPr id="3" name="תיבת טקסט 2">
            <a:extLst>
              <a:ext uri="{FF2B5EF4-FFF2-40B4-BE49-F238E27FC236}">
                <a16:creationId xmlns:a16="http://schemas.microsoft.com/office/drawing/2014/main" id="{E26B8250-B9D5-8318-92FB-DCCB1764E982}"/>
              </a:ext>
            </a:extLst>
          </p:cNvPr>
          <p:cNvSpPr txBox="1"/>
          <p:nvPr/>
        </p:nvSpPr>
        <p:spPr>
          <a:xfrm>
            <a:off x="9471955" y="233569"/>
            <a:ext cx="2440092" cy="954107"/>
          </a:xfrm>
          <a:prstGeom prst="rect">
            <a:avLst/>
          </a:prstGeom>
          <a:noFill/>
        </p:spPr>
        <p:txBody>
          <a:bodyPr wrap="none" rtlCol="1">
            <a:spAutoFit/>
          </a:bodyPr>
          <a:lstStyle/>
          <a:p>
            <a:r>
              <a:rPr lang="he-IL" sz="2800" dirty="0"/>
              <a:t>פִּתְרוּ אֶת הַתַרְגִיל.</a:t>
            </a:r>
          </a:p>
          <a:p>
            <a:r>
              <a:rPr lang="he-IL" sz="2800" dirty="0"/>
              <a:t>הֵעָזְרוּ בָּרֶמֶז.</a:t>
            </a:r>
          </a:p>
        </p:txBody>
      </p:sp>
      <p:sp>
        <p:nvSpPr>
          <p:cNvPr id="6" name="תרגיל 1">
            <a:extLst>
              <a:ext uri="{FF2B5EF4-FFF2-40B4-BE49-F238E27FC236}">
                <a16:creationId xmlns:a16="http://schemas.microsoft.com/office/drawing/2014/main" id="{B59FF547-E40B-DC2D-2E0D-FE5273A87D4F}"/>
              </a:ext>
            </a:extLst>
          </p:cNvPr>
          <p:cNvSpPr/>
          <p:nvPr/>
        </p:nvSpPr>
        <p:spPr>
          <a:xfrm>
            <a:off x="3960206" y="303148"/>
            <a:ext cx="3392994" cy="954107"/>
          </a:xfrm>
          <a:custGeom>
            <a:avLst/>
            <a:gdLst>
              <a:gd name="connsiteX0" fmla="*/ 0 w 3392994"/>
              <a:gd name="connsiteY0" fmla="*/ 159021 h 954107"/>
              <a:gd name="connsiteX1" fmla="*/ 159021 w 3392994"/>
              <a:gd name="connsiteY1" fmla="*/ 0 h 954107"/>
              <a:gd name="connsiteX2" fmla="*/ 733012 w 3392994"/>
              <a:gd name="connsiteY2" fmla="*/ 0 h 954107"/>
              <a:gd name="connsiteX3" fmla="*/ 1153255 w 3392994"/>
              <a:gd name="connsiteY3" fmla="*/ 0 h 954107"/>
              <a:gd name="connsiteX4" fmla="*/ 1727247 w 3392994"/>
              <a:gd name="connsiteY4" fmla="*/ 0 h 954107"/>
              <a:gd name="connsiteX5" fmla="*/ 2208989 w 3392994"/>
              <a:gd name="connsiteY5" fmla="*/ 0 h 954107"/>
              <a:gd name="connsiteX6" fmla="*/ 2690731 w 3392994"/>
              <a:gd name="connsiteY6" fmla="*/ 0 h 954107"/>
              <a:gd name="connsiteX7" fmla="*/ 3233973 w 3392994"/>
              <a:gd name="connsiteY7" fmla="*/ 0 h 954107"/>
              <a:gd name="connsiteX8" fmla="*/ 3392994 w 3392994"/>
              <a:gd name="connsiteY8" fmla="*/ 159021 h 954107"/>
              <a:gd name="connsiteX9" fmla="*/ 3392994 w 3392994"/>
              <a:gd name="connsiteY9" fmla="*/ 470693 h 954107"/>
              <a:gd name="connsiteX10" fmla="*/ 3392994 w 3392994"/>
              <a:gd name="connsiteY10" fmla="*/ 795086 h 954107"/>
              <a:gd name="connsiteX11" fmla="*/ 3233973 w 3392994"/>
              <a:gd name="connsiteY11" fmla="*/ 954107 h 954107"/>
              <a:gd name="connsiteX12" fmla="*/ 2782980 w 3392994"/>
              <a:gd name="connsiteY12" fmla="*/ 954107 h 954107"/>
              <a:gd name="connsiteX13" fmla="*/ 2301238 w 3392994"/>
              <a:gd name="connsiteY13" fmla="*/ 954107 h 954107"/>
              <a:gd name="connsiteX14" fmla="*/ 1788746 w 3392994"/>
              <a:gd name="connsiteY14" fmla="*/ 954107 h 954107"/>
              <a:gd name="connsiteX15" fmla="*/ 1368502 w 3392994"/>
              <a:gd name="connsiteY15" fmla="*/ 954107 h 954107"/>
              <a:gd name="connsiteX16" fmla="*/ 886760 w 3392994"/>
              <a:gd name="connsiteY16" fmla="*/ 954107 h 954107"/>
              <a:gd name="connsiteX17" fmla="*/ 159021 w 3392994"/>
              <a:gd name="connsiteY17" fmla="*/ 954107 h 954107"/>
              <a:gd name="connsiteX18" fmla="*/ 0 w 3392994"/>
              <a:gd name="connsiteY18" fmla="*/ 795086 h 954107"/>
              <a:gd name="connsiteX19" fmla="*/ 0 w 3392994"/>
              <a:gd name="connsiteY19" fmla="*/ 464332 h 954107"/>
              <a:gd name="connsiteX20" fmla="*/ 0 w 3392994"/>
              <a:gd name="connsiteY20" fmla="*/ 159021 h 954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392994" h="954107" fill="none" extrusionOk="0">
                <a:moveTo>
                  <a:pt x="0" y="159021"/>
                </a:moveTo>
                <a:cubicBezTo>
                  <a:pt x="17624" y="88435"/>
                  <a:pt x="50213" y="-663"/>
                  <a:pt x="159021" y="0"/>
                </a:cubicBezTo>
                <a:cubicBezTo>
                  <a:pt x="413756" y="-47731"/>
                  <a:pt x="612657" y="52096"/>
                  <a:pt x="733012" y="0"/>
                </a:cubicBezTo>
                <a:cubicBezTo>
                  <a:pt x="853367" y="-52096"/>
                  <a:pt x="1008188" y="21504"/>
                  <a:pt x="1153255" y="0"/>
                </a:cubicBezTo>
                <a:cubicBezTo>
                  <a:pt x="1298322" y="-21504"/>
                  <a:pt x="1609913" y="52520"/>
                  <a:pt x="1727247" y="0"/>
                </a:cubicBezTo>
                <a:cubicBezTo>
                  <a:pt x="1844581" y="-52520"/>
                  <a:pt x="1984010" y="57327"/>
                  <a:pt x="2208989" y="0"/>
                </a:cubicBezTo>
                <a:cubicBezTo>
                  <a:pt x="2433968" y="-57327"/>
                  <a:pt x="2573249" y="30687"/>
                  <a:pt x="2690731" y="0"/>
                </a:cubicBezTo>
                <a:cubicBezTo>
                  <a:pt x="2808213" y="-30687"/>
                  <a:pt x="2993751" y="20998"/>
                  <a:pt x="3233973" y="0"/>
                </a:cubicBezTo>
                <a:cubicBezTo>
                  <a:pt x="3333006" y="20244"/>
                  <a:pt x="3396467" y="59388"/>
                  <a:pt x="3392994" y="159021"/>
                </a:cubicBezTo>
                <a:cubicBezTo>
                  <a:pt x="3412948" y="261668"/>
                  <a:pt x="3366168" y="346523"/>
                  <a:pt x="3392994" y="470693"/>
                </a:cubicBezTo>
                <a:cubicBezTo>
                  <a:pt x="3419820" y="594863"/>
                  <a:pt x="3363296" y="641062"/>
                  <a:pt x="3392994" y="795086"/>
                </a:cubicBezTo>
                <a:cubicBezTo>
                  <a:pt x="3400930" y="906435"/>
                  <a:pt x="3329935" y="942222"/>
                  <a:pt x="3233973" y="954107"/>
                </a:cubicBezTo>
                <a:cubicBezTo>
                  <a:pt x="3139434" y="962138"/>
                  <a:pt x="2943361" y="944404"/>
                  <a:pt x="2782980" y="954107"/>
                </a:cubicBezTo>
                <a:cubicBezTo>
                  <a:pt x="2622599" y="963810"/>
                  <a:pt x="2436711" y="928758"/>
                  <a:pt x="2301238" y="954107"/>
                </a:cubicBezTo>
                <a:cubicBezTo>
                  <a:pt x="2165765" y="979456"/>
                  <a:pt x="1983790" y="925979"/>
                  <a:pt x="1788746" y="954107"/>
                </a:cubicBezTo>
                <a:cubicBezTo>
                  <a:pt x="1593702" y="982235"/>
                  <a:pt x="1535610" y="941091"/>
                  <a:pt x="1368502" y="954107"/>
                </a:cubicBezTo>
                <a:cubicBezTo>
                  <a:pt x="1201394" y="967123"/>
                  <a:pt x="1109730" y="912179"/>
                  <a:pt x="886760" y="954107"/>
                </a:cubicBezTo>
                <a:cubicBezTo>
                  <a:pt x="663790" y="996035"/>
                  <a:pt x="451707" y="900585"/>
                  <a:pt x="159021" y="954107"/>
                </a:cubicBezTo>
                <a:cubicBezTo>
                  <a:pt x="90203" y="948308"/>
                  <a:pt x="-11569" y="865873"/>
                  <a:pt x="0" y="795086"/>
                </a:cubicBezTo>
                <a:cubicBezTo>
                  <a:pt x="-23559" y="693175"/>
                  <a:pt x="23465" y="600569"/>
                  <a:pt x="0" y="464332"/>
                </a:cubicBezTo>
                <a:cubicBezTo>
                  <a:pt x="-23465" y="328095"/>
                  <a:pt x="9209" y="265494"/>
                  <a:pt x="0" y="159021"/>
                </a:cubicBezTo>
                <a:close/>
              </a:path>
              <a:path w="3392994" h="954107" stroke="0" extrusionOk="0">
                <a:moveTo>
                  <a:pt x="0" y="159021"/>
                </a:moveTo>
                <a:cubicBezTo>
                  <a:pt x="20761" y="68138"/>
                  <a:pt x="52473" y="10964"/>
                  <a:pt x="159021" y="0"/>
                </a:cubicBezTo>
                <a:cubicBezTo>
                  <a:pt x="345987" y="-25431"/>
                  <a:pt x="562212" y="6672"/>
                  <a:pt x="702263" y="0"/>
                </a:cubicBezTo>
                <a:cubicBezTo>
                  <a:pt x="842314" y="-6672"/>
                  <a:pt x="982760" y="2357"/>
                  <a:pt x="1153255" y="0"/>
                </a:cubicBezTo>
                <a:cubicBezTo>
                  <a:pt x="1323750" y="-2357"/>
                  <a:pt x="1492822" y="39424"/>
                  <a:pt x="1604248" y="0"/>
                </a:cubicBezTo>
                <a:cubicBezTo>
                  <a:pt x="1715674" y="-39424"/>
                  <a:pt x="1858633" y="4128"/>
                  <a:pt x="2024492" y="0"/>
                </a:cubicBezTo>
                <a:cubicBezTo>
                  <a:pt x="2190351" y="-4128"/>
                  <a:pt x="2408881" y="28"/>
                  <a:pt x="2598483" y="0"/>
                </a:cubicBezTo>
                <a:cubicBezTo>
                  <a:pt x="2788085" y="-28"/>
                  <a:pt x="3067260" y="38714"/>
                  <a:pt x="3233973" y="0"/>
                </a:cubicBezTo>
                <a:cubicBezTo>
                  <a:pt x="3320192" y="-6986"/>
                  <a:pt x="3416287" y="59988"/>
                  <a:pt x="3392994" y="159021"/>
                </a:cubicBezTo>
                <a:cubicBezTo>
                  <a:pt x="3422386" y="276041"/>
                  <a:pt x="3375635" y="395104"/>
                  <a:pt x="3392994" y="483414"/>
                </a:cubicBezTo>
                <a:cubicBezTo>
                  <a:pt x="3410353" y="571724"/>
                  <a:pt x="3379690" y="654614"/>
                  <a:pt x="3392994" y="795086"/>
                </a:cubicBezTo>
                <a:cubicBezTo>
                  <a:pt x="3405099" y="864518"/>
                  <a:pt x="3330698" y="971853"/>
                  <a:pt x="3233973" y="954107"/>
                </a:cubicBezTo>
                <a:cubicBezTo>
                  <a:pt x="3009359" y="985152"/>
                  <a:pt x="2922702" y="912053"/>
                  <a:pt x="2690731" y="954107"/>
                </a:cubicBezTo>
                <a:cubicBezTo>
                  <a:pt x="2458760" y="996161"/>
                  <a:pt x="2405663" y="934667"/>
                  <a:pt x="2239739" y="954107"/>
                </a:cubicBezTo>
                <a:cubicBezTo>
                  <a:pt x="2073815" y="973547"/>
                  <a:pt x="1896128" y="899634"/>
                  <a:pt x="1665747" y="954107"/>
                </a:cubicBezTo>
                <a:cubicBezTo>
                  <a:pt x="1435366" y="1008580"/>
                  <a:pt x="1275154" y="945976"/>
                  <a:pt x="1122506" y="954107"/>
                </a:cubicBezTo>
                <a:cubicBezTo>
                  <a:pt x="969858" y="962238"/>
                  <a:pt x="865090" y="948835"/>
                  <a:pt x="610014" y="954107"/>
                </a:cubicBezTo>
                <a:cubicBezTo>
                  <a:pt x="354938" y="959379"/>
                  <a:pt x="335977" y="930752"/>
                  <a:pt x="159021" y="954107"/>
                </a:cubicBezTo>
                <a:cubicBezTo>
                  <a:pt x="74190" y="952774"/>
                  <a:pt x="17796" y="892924"/>
                  <a:pt x="0" y="795086"/>
                </a:cubicBezTo>
                <a:cubicBezTo>
                  <a:pt x="-13206" y="681822"/>
                  <a:pt x="10110" y="554795"/>
                  <a:pt x="0" y="464332"/>
                </a:cubicBezTo>
                <a:cubicBezTo>
                  <a:pt x="-10110" y="373869"/>
                  <a:pt x="24146" y="292344"/>
                  <a:pt x="0" y="159021"/>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l" rtl="0"/>
            <a:r>
              <a:rPr lang="he-IL" sz="4400" dirty="0">
                <a:solidFill>
                  <a:schemeClr val="tx1"/>
                </a:solidFill>
              </a:rPr>
              <a:t>60</a:t>
            </a:r>
            <a:r>
              <a:rPr lang="en-US" sz="4400" dirty="0">
                <a:solidFill>
                  <a:schemeClr val="tx1"/>
                </a:solidFill>
              </a:rPr>
              <a:t> -</a:t>
            </a:r>
            <a:r>
              <a:rPr lang="he-IL" sz="4400" dirty="0">
                <a:solidFill>
                  <a:schemeClr val="tx1"/>
                </a:solidFill>
              </a:rPr>
              <a:t> = 40 </a:t>
            </a:r>
          </a:p>
        </p:txBody>
      </p:sp>
      <p:sp>
        <p:nvSpPr>
          <p:cNvPr id="7" name="לחצו לרמז 1">
            <a:extLst>
              <a:ext uri="{FF2B5EF4-FFF2-40B4-BE49-F238E27FC236}">
                <a16:creationId xmlns:a16="http://schemas.microsoft.com/office/drawing/2014/main" id="{2EDC5861-CEDB-2A5C-7AE0-00291AB66812}"/>
              </a:ext>
            </a:extLst>
          </p:cNvPr>
          <p:cNvSpPr/>
          <p:nvPr/>
        </p:nvSpPr>
        <p:spPr>
          <a:xfrm>
            <a:off x="4560592" y="4997450"/>
            <a:ext cx="2520000" cy="13125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solidFill>
              <a:schemeClr val="accent1">
                <a:lumMod val="75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לְקַבָּלַת רֶמֶז.</a:t>
            </a:r>
            <a:endParaRPr lang="en-IL" sz="2800" dirty="0">
              <a:solidFill>
                <a:schemeClr val="tx1"/>
              </a:solidFill>
            </a:endParaRPr>
          </a:p>
        </p:txBody>
      </p:sp>
      <p:sp>
        <p:nvSpPr>
          <p:cNvPr id="8" name="לחצו לתשובה 1">
            <a:extLst>
              <a:ext uri="{FF2B5EF4-FFF2-40B4-BE49-F238E27FC236}">
                <a16:creationId xmlns:a16="http://schemas.microsoft.com/office/drawing/2014/main" id="{BB1E5E46-229B-A0E1-B155-60875EC15E76}"/>
              </a:ext>
            </a:extLst>
          </p:cNvPr>
          <p:cNvSpPr/>
          <p:nvPr/>
        </p:nvSpPr>
        <p:spPr>
          <a:xfrm>
            <a:off x="4560592" y="4997450"/>
            <a:ext cx="2520000" cy="13125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0189A1"/>
          </a:solidFill>
          <a:ln w="57150" cap="rnd">
            <a:solidFill>
              <a:schemeClr val="accent1">
                <a:lumMod val="75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הַתְשוּבָה.</a:t>
            </a:r>
            <a:endParaRPr lang="en-IL" sz="2800" dirty="0">
              <a:solidFill>
                <a:schemeClr val="bg1"/>
              </a:solidFill>
            </a:endParaRPr>
          </a:p>
        </p:txBody>
      </p:sp>
      <p:sp>
        <p:nvSpPr>
          <p:cNvPr id="5" name="תשובה 1">
            <a:extLst>
              <a:ext uri="{FF2B5EF4-FFF2-40B4-BE49-F238E27FC236}">
                <a16:creationId xmlns:a16="http://schemas.microsoft.com/office/drawing/2014/main" id="{CE88CC61-6BAF-4004-F244-4DFE676FA2CB}"/>
              </a:ext>
            </a:extLst>
          </p:cNvPr>
          <p:cNvSpPr/>
          <p:nvPr/>
        </p:nvSpPr>
        <p:spPr>
          <a:xfrm>
            <a:off x="6137413" y="323245"/>
            <a:ext cx="1152832" cy="889279"/>
          </a:xfrm>
          <a:custGeom>
            <a:avLst/>
            <a:gdLst>
              <a:gd name="connsiteX0" fmla="*/ 0 w 1152832"/>
              <a:gd name="connsiteY0" fmla="*/ 148216 h 889279"/>
              <a:gd name="connsiteX1" fmla="*/ 148216 w 1152832"/>
              <a:gd name="connsiteY1" fmla="*/ 0 h 889279"/>
              <a:gd name="connsiteX2" fmla="*/ 584980 w 1152832"/>
              <a:gd name="connsiteY2" fmla="*/ 0 h 889279"/>
              <a:gd name="connsiteX3" fmla="*/ 1004616 w 1152832"/>
              <a:gd name="connsiteY3" fmla="*/ 0 h 889279"/>
              <a:gd name="connsiteX4" fmla="*/ 1152832 w 1152832"/>
              <a:gd name="connsiteY4" fmla="*/ 148216 h 889279"/>
              <a:gd name="connsiteX5" fmla="*/ 1152832 w 1152832"/>
              <a:gd name="connsiteY5" fmla="*/ 741063 h 889279"/>
              <a:gd name="connsiteX6" fmla="*/ 1004616 w 1152832"/>
              <a:gd name="connsiteY6" fmla="*/ 889279 h 889279"/>
              <a:gd name="connsiteX7" fmla="*/ 559288 w 1152832"/>
              <a:gd name="connsiteY7" fmla="*/ 889279 h 889279"/>
              <a:gd name="connsiteX8" fmla="*/ 148216 w 1152832"/>
              <a:gd name="connsiteY8" fmla="*/ 889279 h 889279"/>
              <a:gd name="connsiteX9" fmla="*/ 0 w 1152832"/>
              <a:gd name="connsiteY9" fmla="*/ 741063 h 889279"/>
              <a:gd name="connsiteX10" fmla="*/ 0 w 1152832"/>
              <a:gd name="connsiteY10" fmla="*/ 148216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52832" h="889279" extrusionOk="0">
                <a:moveTo>
                  <a:pt x="0" y="148216"/>
                </a:moveTo>
                <a:cubicBezTo>
                  <a:pt x="21986" y="63120"/>
                  <a:pt x="48363" y="10539"/>
                  <a:pt x="148216" y="0"/>
                </a:cubicBezTo>
                <a:cubicBezTo>
                  <a:pt x="365606" y="-22370"/>
                  <a:pt x="474414" y="696"/>
                  <a:pt x="584980" y="0"/>
                </a:cubicBezTo>
                <a:cubicBezTo>
                  <a:pt x="695546" y="-696"/>
                  <a:pt x="844234" y="49389"/>
                  <a:pt x="1004616" y="0"/>
                </a:cubicBezTo>
                <a:cubicBezTo>
                  <a:pt x="1086523" y="-4387"/>
                  <a:pt x="1145708" y="43873"/>
                  <a:pt x="1152832" y="148216"/>
                </a:cubicBezTo>
                <a:cubicBezTo>
                  <a:pt x="1156576" y="297385"/>
                  <a:pt x="1143795" y="505039"/>
                  <a:pt x="1152832" y="741063"/>
                </a:cubicBezTo>
                <a:cubicBezTo>
                  <a:pt x="1143706" y="808015"/>
                  <a:pt x="1086874" y="892177"/>
                  <a:pt x="1004616" y="889279"/>
                </a:cubicBezTo>
                <a:cubicBezTo>
                  <a:pt x="910070" y="927883"/>
                  <a:pt x="729075" y="875643"/>
                  <a:pt x="559288" y="889279"/>
                </a:cubicBezTo>
                <a:cubicBezTo>
                  <a:pt x="389501" y="902915"/>
                  <a:pt x="232551" y="878486"/>
                  <a:pt x="148216" y="889279"/>
                </a:cubicBezTo>
                <a:cubicBezTo>
                  <a:pt x="76771" y="895860"/>
                  <a:pt x="-14592" y="839214"/>
                  <a:pt x="0" y="741063"/>
                </a:cubicBezTo>
                <a:cubicBezTo>
                  <a:pt x="-12574" y="469745"/>
                  <a:pt x="5711" y="427319"/>
                  <a:pt x="0" y="148216"/>
                </a:cubicBezTo>
                <a:close/>
              </a:path>
            </a:pathLst>
          </a:custGeom>
          <a:noFill/>
          <a:ln>
            <a:solidFill>
              <a:schemeClr val="bg1"/>
            </a:solidFill>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dirty="0">
                <a:solidFill>
                  <a:srgbClr val="01B3D1"/>
                </a:solidFill>
              </a:rPr>
              <a:t>100</a:t>
            </a:r>
          </a:p>
        </p:txBody>
      </p:sp>
      <p:graphicFrame>
        <p:nvGraphicFramePr>
          <p:cNvPr id="9" name="טבלה 10">
            <a:extLst>
              <a:ext uri="{FF2B5EF4-FFF2-40B4-BE49-F238E27FC236}">
                <a16:creationId xmlns:a16="http://schemas.microsoft.com/office/drawing/2014/main" id="{E427C183-185C-4808-266A-D78579973E28}"/>
              </a:ext>
            </a:extLst>
          </p:cNvPr>
          <p:cNvGraphicFramePr>
            <a:graphicFrameLocks noGrp="1"/>
          </p:cNvGraphicFramePr>
          <p:nvPr>
            <p:extLst>
              <p:ext uri="{D42A27DB-BD31-4B8C-83A1-F6EECF244321}">
                <p14:modId xmlns:p14="http://schemas.microsoft.com/office/powerpoint/2010/main" val="2111306315"/>
              </p:ext>
            </p:extLst>
          </p:nvPr>
        </p:nvGraphicFramePr>
        <p:xfrm>
          <a:off x="4560592" y="1602453"/>
          <a:ext cx="2520000" cy="2743200"/>
        </p:xfrm>
        <a:graphic>
          <a:graphicData uri="http://schemas.openxmlformats.org/drawingml/2006/table">
            <a:tbl>
              <a:tblPr rtl="1" firstRow="1" bandRow="1">
                <a:tableStyleId>{5C22544A-7EE6-4342-B048-85BDC9FD1C3A}</a:tableStyleId>
              </a:tblPr>
              <a:tblGrid>
                <a:gridCol w="252000">
                  <a:extLst>
                    <a:ext uri="{9D8B030D-6E8A-4147-A177-3AD203B41FA5}">
                      <a16:colId xmlns:a16="http://schemas.microsoft.com/office/drawing/2014/main" val="2227223565"/>
                    </a:ext>
                  </a:extLst>
                </a:gridCol>
                <a:gridCol w="252000">
                  <a:extLst>
                    <a:ext uri="{9D8B030D-6E8A-4147-A177-3AD203B41FA5}">
                      <a16:colId xmlns:a16="http://schemas.microsoft.com/office/drawing/2014/main" val="945087215"/>
                    </a:ext>
                  </a:extLst>
                </a:gridCol>
                <a:gridCol w="252000">
                  <a:extLst>
                    <a:ext uri="{9D8B030D-6E8A-4147-A177-3AD203B41FA5}">
                      <a16:colId xmlns:a16="http://schemas.microsoft.com/office/drawing/2014/main" val="372198368"/>
                    </a:ext>
                  </a:extLst>
                </a:gridCol>
                <a:gridCol w="252000">
                  <a:extLst>
                    <a:ext uri="{9D8B030D-6E8A-4147-A177-3AD203B41FA5}">
                      <a16:colId xmlns:a16="http://schemas.microsoft.com/office/drawing/2014/main" val="41484954"/>
                    </a:ext>
                  </a:extLst>
                </a:gridCol>
                <a:gridCol w="252000">
                  <a:extLst>
                    <a:ext uri="{9D8B030D-6E8A-4147-A177-3AD203B41FA5}">
                      <a16:colId xmlns:a16="http://schemas.microsoft.com/office/drawing/2014/main" val="252587960"/>
                    </a:ext>
                  </a:extLst>
                </a:gridCol>
                <a:gridCol w="252000">
                  <a:extLst>
                    <a:ext uri="{9D8B030D-6E8A-4147-A177-3AD203B41FA5}">
                      <a16:colId xmlns:a16="http://schemas.microsoft.com/office/drawing/2014/main" val="1266895436"/>
                    </a:ext>
                  </a:extLst>
                </a:gridCol>
                <a:gridCol w="252000">
                  <a:extLst>
                    <a:ext uri="{9D8B030D-6E8A-4147-A177-3AD203B41FA5}">
                      <a16:colId xmlns:a16="http://schemas.microsoft.com/office/drawing/2014/main" val="881803041"/>
                    </a:ext>
                  </a:extLst>
                </a:gridCol>
                <a:gridCol w="252000">
                  <a:extLst>
                    <a:ext uri="{9D8B030D-6E8A-4147-A177-3AD203B41FA5}">
                      <a16:colId xmlns:a16="http://schemas.microsoft.com/office/drawing/2014/main" val="2154216525"/>
                    </a:ext>
                  </a:extLst>
                </a:gridCol>
                <a:gridCol w="252000">
                  <a:extLst>
                    <a:ext uri="{9D8B030D-6E8A-4147-A177-3AD203B41FA5}">
                      <a16:colId xmlns:a16="http://schemas.microsoft.com/office/drawing/2014/main" val="980223040"/>
                    </a:ext>
                  </a:extLst>
                </a:gridCol>
                <a:gridCol w="252000">
                  <a:extLst>
                    <a:ext uri="{9D8B030D-6E8A-4147-A177-3AD203B41FA5}">
                      <a16:colId xmlns:a16="http://schemas.microsoft.com/office/drawing/2014/main" val="2340539116"/>
                    </a:ext>
                  </a:extLst>
                </a:gridCol>
              </a:tblGrid>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36329050"/>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37572356"/>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7303425"/>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00197713"/>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18977014"/>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58579338"/>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5581377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178120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89916115"/>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8FAADC"/>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84798328"/>
                  </a:ext>
                </a:extLst>
              </a:tr>
            </a:tbl>
          </a:graphicData>
        </a:graphic>
      </p:graphicFrame>
    </p:spTree>
    <p:extLst>
      <p:ext uri="{BB962C8B-B14F-4D97-AF65-F5344CB8AC3E}">
        <p14:creationId xmlns:p14="http://schemas.microsoft.com/office/powerpoint/2010/main" val="4159563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1" nodeType="afterEffect">
                                  <p:stCondLst>
                                    <p:cond delay="0"/>
                                  </p:stCondLst>
                                  <p:childTnLst>
                                    <p:set>
                                      <p:cBhvr>
                                        <p:cTn id="13" dur="1" fill="hold">
                                          <p:stCondLst>
                                            <p:cond delay="0"/>
                                          </p:stCondLst>
                                        </p:cTn>
                                        <p:tgtEl>
                                          <p:spTgt spid="8"/>
                                        </p:tgtEl>
                                        <p:attrNameLst>
                                          <p:attrName>style.visibility</p:attrName>
                                        </p:attrNameLst>
                                      </p:cBhvr>
                                      <p:to>
                                        <p:strVal val="visible"/>
                                      </p:to>
                                    </p:set>
                                  </p:childTnLst>
                                </p:cTn>
                              </p:par>
                            </p:childTnLst>
                          </p:cTn>
                        </p:par>
                      </p:childTnLst>
                    </p:cTn>
                  </p:par>
                </p:childTnLst>
              </p:cTn>
              <p:nextCondLst>
                <p:cond evt="onClick" delay="0">
                  <p:tgtEl>
                    <p:spTgt spid="7"/>
                  </p:tgtEl>
                </p:cond>
              </p:nextCondLst>
            </p:seq>
            <p:seq concurrent="1" nextAc="seek">
              <p:cTn id="14" restart="whenNotActive" fill="hold" evtFilter="cancelBubble" nodeType="interactiveSeq">
                <p:stCondLst>
                  <p:cond evt="onClick" delay="0">
                    <p:tgtEl>
                      <p:spTgt spid="8"/>
                    </p:tgtEl>
                  </p:cond>
                </p:stCondLst>
                <p:endSync evt="end" delay="0">
                  <p:rtn val="all"/>
                </p:endSync>
                <p:childTnLst>
                  <p:par>
                    <p:cTn id="15" fill="hold">
                      <p:stCondLst>
                        <p:cond delay="0"/>
                      </p:stCondLst>
                      <p:childTnLst>
                        <p:par>
                          <p:cTn id="16" fill="hold">
                            <p:stCondLst>
                              <p:cond delay="0"/>
                            </p:stCondLst>
                            <p:childTnLst>
                              <p:par>
                                <p:cTn id="17" presetID="1" presetClass="exit"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hidden"/>
                                      </p:to>
                                    </p:set>
                                  </p:childTnLst>
                                </p:cTn>
                              </p:par>
                            </p:childTnLst>
                          </p:cTn>
                        </p:par>
                        <p:par>
                          <p:cTn id="19" fill="hold">
                            <p:stCondLst>
                              <p:cond delay="0"/>
                            </p:stCondLst>
                            <p:childTnLst>
                              <p:par>
                                <p:cTn id="20" presetID="22" presetClass="exit" presetSubtype="4" fill="hold" nodeType="afterEffect">
                                  <p:stCondLst>
                                    <p:cond delay="0"/>
                                  </p:stCondLst>
                                  <p:childTnLst>
                                    <p:animEffect transition="out" filter="wipe(down)">
                                      <p:cBhvr>
                                        <p:cTn id="21" dur="500"/>
                                        <p:tgtEl>
                                          <p:spTgt spid="9"/>
                                        </p:tgtEl>
                                      </p:cBhvr>
                                    </p:animEffect>
                                    <p:set>
                                      <p:cBhvr>
                                        <p:cTn id="22" dur="1" fill="hold">
                                          <p:stCondLst>
                                            <p:cond delay="499"/>
                                          </p:stCondLst>
                                        </p:cTn>
                                        <p:tgtEl>
                                          <p:spTgt spid="9"/>
                                        </p:tgtEl>
                                        <p:attrNameLst>
                                          <p:attrName>style.visibility</p:attrName>
                                        </p:attrNameLst>
                                      </p:cBhvr>
                                      <p:to>
                                        <p:strVal val="hidden"/>
                                      </p:to>
                                    </p:set>
                                  </p:childTnLst>
                                </p:cTn>
                              </p:par>
                            </p:childTnLst>
                          </p:cTn>
                        </p:par>
                        <p:par>
                          <p:cTn id="23" fill="hold">
                            <p:stCondLst>
                              <p:cond delay="500"/>
                            </p:stCondLst>
                            <p:childTnLst>
                              <p:par>
                                <p:cTn id="24" presetID="1" presetClass="entr" presetSubtype="0" fill="hold" grpId="0" nodeType="afterEffect">
                                  <p:stCondLst>
                                    <p:cond delay="250"/>
                                  </p:stCondLst>
                                  <p:childTnLst>
                                    <p:set>
                                      <p:cBhvr>
                                        <p:cTn id="25" dur="1" fill="hold">
                                          <p:stCondLst>
                                            <p:cond delay="0"/>
                                          </p:stCondLst>
                                        </p:cTn>
                                        <p:tgtEl>
                                          <p:spTgt spid="5"/>
                                        </p:tgtEl>
                                        <p:attrNameLst>
                                          <p:attrName>style.visibility</p:attrName>
                                        </p:attrNameLst>
                                      </p:cBhvr>
                                      <p:to>
                                        <p:strVal val="visible"/>
                                      </p:to>
                                    </p:set>
                                  </p:childTnLst>
                                </p:cTn>
                              </p:par>
                            </p:childTnLst>
                          </p:cTn>
                        </p:par>
                      </p:childTnLst>
                    </p:cTn>
                  </p:par>
                </p:childTnLst>
              </p:cTn>
              <p:nextCondLst>
                <p:cond evt="onClick" delay="0">
                  <p:tgtEl>
                    <p:spTgt spid="8"/>
                  </p:tgtEl>
                </p:cond>
              </p:nextCondLst>
            </p:seq>
          </p:childTnLst>
        </p:cTn>
      </p:par>
    </p:tnLst>
    <p:bldLst>
      <p:bldP spid="7" grpId="0" animBg="1"/>
      <p:bldP spid="8" grpId="0" animBg="1"/>
      <p:bldP spid="8" grpId="1" animBg="1"/>
      <p:bldP spid="5"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טבלה 10">
            <a:extLst>
              <a:ext uri="{FF2B5EF4-FFF2-40B4-BE49-F238E27FC236}">
                <a16:creationId xmlns:a16="http://schemas.microsoft.com/office/drawing/2014/main" id="{8C2C9EB2-EE8E-9C6B-A000-207E25838879}"/>
              </a:ext>
            </a:extLst>
          </p:cNvPr>
          <p:cNvGraphicFramePr>
            <a:graphicFrameLocks noGrp="1"/>
          </p:cNvGraphicFramePr>
          <p:nvPr>
            <p:extLst>
              <p:ext uri="{D42A27DB-BD31-4B8C-83A1-F6EECF244321}">
                <p14:modId xmlns:p14="http://schemas.microsoft.com/office/powerpoint/2010/main" val="1183918795"/>
              </p:ext>
            </p:extLst>
          </p:nvPr>
        </p:nvGraphicFramePr>
        <p:xfrm>
          <a:off x="4560592" y="1602453"/>
          <a:ext cx="2520000" cy="2743200"/>
        </p:xfrm>
        <a:graphic>
          <a:graphicData uri="http://schemas.openxmlformats.org/drawingml/2006/table">
            <a:tbl>
              <a:tblPr rtl="1" firstRow="1" bandRow="1">
                <a:tableStyleId>{5C22544A-7EE6-4342-B048-85BDC9FD1C3A}</a:tableStyleId>
              </a:tblPr>
              <a:tblGrid>
                <a:gridCol w="252000">
                  <a:extLst>
                    <a:ext uri="{9D8B030D-6E8A-4147-A177-3AD203B41FA5}">
                      <a16:colId xmlns:a16="http://schemas.microsoft.com/office/drawing/2014/main" val="2227223565"/>
                    </a:ext>
                  </a:extLst>
                </a:gridCol>
                <a:gridCol w="252000">
                  <a:extLst>
                    <a:ext uri="{9D8B030D-6E8A-4147-A177-3AD203B41FA5}">
                      <a16:colId xmlns:a16="http://schemas.microsoft.com/office/drawing/2014/main" val="945087215"/>
                    </a:ext>
                  </a:extLst>
                </a:gridCol>
                <a:gridCol w="252000">
                  <a:extLst>
                    <a:ext uri="{9D8B030D-6E8A-4147-A177-3AD203B41FA5}">
                      <a16:colId xmlns:a16="http://schemas.microsoft.com/office/drawing/2014/main" val="372198368"/>
                    </a:ext>
                  </a:extLst>
                </a:gridCol>
                <a:gridCol w="252000">
                  <a:extLst>
                    <a:ext uri="{9D8B030D-6E8A-4147-A177-3AD203B41FA5}">
                      <a16:colId xmlns:a16="http://schemas.microsoft.com/office/drawing/2014/main" val="41484954"/>
                    </a:ext>
                  </a:extLst>
                </a:gridCol>
                <a:gridCol w="252000">
                  <a:extLst>
                    <a:ext uri="{9D8B030D-6E8A-4147-A177-3AD203B41FA5}">
                      <a16:colId xmlns:a16="http://schemas.microsoft.com/office/drawing/2014/main" val="252587960"/>
                    </a:ext>
                  </a:extLst>
                </a:gridCol>
                <a:gridCol w="252000">
                  <a:extLst>
                    <a:ext uri="{9D8B030D-6E8A-4147-A177-3AD203B41FA5}">
                      <a16:colId xmlns:a16="http://schemas.microsoft.com/office/drawing/2014/main" val="1266895436"/>
                    </a:ext>
                  </a:extLst>
                </a:gridCol>
                <a:gridCol w="252000">
                  <a:extLst>
                    <a:ext uri="{9D8B030D-6E8A-4147-A177-3AD203B41FA5}">
                      <a16:colId xmlns:a16="http://schemas.microsoft.com/office/drawing/2014/main" val="881803041"/>
                    </a:ext>
                  </a:extLst>
                </a:gridCol>
                <a:gridCol w="252000">
                  <a:extLst>
                    <a:ext uri="{9D8B030D-6E8A-4147-A177-3AD203B41FA5}">
                      <a16:colId xmlns:a16="http://schemas.microsoft.com/office/drawing/2014/main" val="2154216525"/>
                    </a:ext>
                  </a:extLst>
                </a:gridCol>
                <a:gridCol w="252000">
                  <a:extLst>
                    <a:ext uri="{9D8B030D-6E8A-4147-A177-3AD203B41FA5}">
                      <a16:colId xmlns:a16="http://schemas.microsoft.com/office/drawing/2014/main" val="980223040"/>
                    </a:ext>
                  </a:extLst>
                </a:gridCol>
                <a:gridCol w="252000">
                  <a:extLst>
                    <a:ext uri="{9D8B030D-6E8A-4147-A177-3AD203B41FA5}">
                      <a16:colId xmlns:a16="http://schemas.microsoft.com/office/drawing/2014/main" val="2340539116"/>
                    </a:ext>
                  </a:extLst>
                </a:gridCol>
              </a:tblGrid>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extLst>
                  <a:ext uri="{0D108BD9-81ED-4DB2-BD59-A6C34878D82A}">
                    <a16:rowId xmlns:a16="http://schemas.microsoft.com/office/drawing/2014/main" val="3636329050"/>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extLst>
                  <a:ext uri="{0D108BD9-81ED-4DB2-BD59-A6C34878D82A}">
                    <a16:rowId xmlns:a16="http://schemas.microsoft.com/office/drawing/2014/main" val="1337572356"/>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extLst>
                  <a:ext uri="{0D108BD9-81ED-4DB2-BD59-A6C34878D82A}">
                    <a16:rowId xmlns:a16="http://schemas.microsoft.com/office/drawing/2014/main" val="3037303425"/>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extLst>
                  <a:ext uri="{0D108BD9-81ED-4DB2-BD59-A6C34878D82A}">
                    <a16:rowId xmlns:a16="http://schemas.microsoft.com/office/drawing/2014/main" val="1200197713"/>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extLst>
                  <a:ext uri="{0D108BD9-81ED-4DB2-BD59-A6C34878D82A}">
                    <a16:rowId xmlns:a16="http://schemas.microsoft.com/office/drawing/2014/main" val="718977014"/>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extLst>
                  <a:ext uri="{0D108BD9-81ED-4DB2-BD59-A6C34878D82A}">
                    <a16:rowId xmlns:a16="http://schemas.microsoft.com/office/drawing/2014/main" val="3458579338"/>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extLst>
                  <a:ext uri="{0D108BD9-81ED-4DB2-BD59-A6C34878D82A}">
                    <a16:rowId xmlns:a16="http://schemas.microsoft.com/office/drawing/2014/main" val="215581377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extLst>
                  <a:ext uri="{0D108BD9-81ED-4DB2-BD59-A6C34878D82A}">
                    <a16:rowId xmlns:a16="http://schemas.microsoft.com/office/drawing/2014/main" val="302178120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extLst>
                  <a:ext uri="{0D108BD9-81ED-4DB2-BD59-A6C34878D82A}">
                    <a16:rowId xmlns:a16="http://schemas.microsoft.com/office/drawing/2014/main" val="789916115"/>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extLst>
                  <a:ext uri="{0D108BD9-81ED-4DB2-BD59-A6C34878D82A}">
                    <a16:rowId xmlns:a16="http://schemas.microsoft.com/office/drawing/2014/main" val="1184798328"/>
                  </a:ext>
                </a:extLst>
              </a:tr>
            </a:tbl>
          </a:graphicData>
        </a:graphic>
      </p:graphicFrame>
      <p:sp>
        <p:nvSpPr>
          <p:cNvPr id="3" name="תיבת טקסט 2">
            <a:extLst>
              <a:ext uri="{FF2B5EF4-FFF2-40B4-BE49-F238E27FC236}">
                <a16:creationId xmlns:a16="http://schemas.microsoft.com/office/drawing/2014/main" id="{E26B8250-B9D5-8318-92FB-DCCB1764E982}"/>
              </a:ext>
            </a:extLst>
          </p:cNvPr>
          <p:cNvSpPr txBox="1"/>
          <p:nvPr/>
        </p:nvSpPr>
        <p:spPr>
          <a:xfrm>
            <a:off x="9471955" y="233569"/>
            <a:ext cx="2440092" cy="954107"/>
          </a:xfrm>
          <a:prstGeom prst="rect">
            <a:avLst/>
          </a:prstGeom>
          <a:noFill/>
        </p:spPr>
        <p:txBody>
          <a:bodyPr wrap="none" rtlCol="1">
            <a:spAutoFit/>
          </a:bodyPr>
          <a:lstStyle/>
          <a:p>
            <a:r>
              <a:rPr lang="he-IL" sz="2800" dirty="0"/>
              <a:t>פִּתְרוּ אֶת הַתַרְגִיל.</a:t>
            </a:r>
          </a:p>
          <a:p>
            <a:r>
              <a:rPr lang="he-IL" sz="2800" dirty="0"/>
              <a:t>הֵעָזְרוּ בָּרֶמֶז.</a:t>
            </a:r>
          </a:p>
        </p:txBody>
      </p:sp>
      <p:sp>
        <p:nvSpPr>
          <p:cNvPr id="6" name="תרגיל 1">
            <a:extLst>
              <a:ext uri="{FF2B5EF4-FFF2-40B4-BE49-F238E27FC236}">
                <a16:creationId xmlns:a16="http://schemas.microsoft.com/office/drawing/2014/main" id="{B59FF547-E40B-DC2D-2E0D-FE5273A87D4F}"/>
              </a:ext>
            </a:extLst>
          </p:cNvPr>
          <p:cNvSpPr/>
          <p:nvPr/>
        </p:nvSpPr>
        <p:spPr>
          <a:xfrm>
            <a:off x="3960206" y="303148"/>
            <a:ext cx="3392994" cy="954107"/>
          </a:xfrm>
          <a:custGeom>
            <a:avLst/>
            <a:gdLst>
              <a:gd name="connsiteX0" fmla="*/ 0 w 3392994"/>
              <a:gd name="connsiteY0" fmla="*/ 159021 h 954107"/>
              <a:gd name="connsiteX1" fmla="*/ 159021 w 3392994"/>
              <a:gd name="connsiteY1" fmla="*/ 0 h 954107"/>
              <a:gd name="connsiteX2" fmla="*/ 733012 w 3392994"/>
              <a:gd name="connsiteY2" fmla="*/ 0 h 954107"/>
              <a:gd name="connsiteX3" fmla="*/ 1153255 w 3392994"/>
              <a:gd name="connsiteY3" fmla="*/ 0 h 954107"/>
              <a:gd name="connsiteX4" fmla="*/ 1727247 w 3392994"/>
              <a:gd name="connsiteY4" fmla="*/ 0 h 954107"/>
              <a:gd name="connsiteX5" fmla="*/ 2208989 w 3392994"/>
              <a:gd name="connsiteY5" fmla="*/ 0 h 954107"/>
              <a:gd name="connsiteX6" fmla="*/ 2690731 w 3392994"/>
              <a:gd name="connsiteY6" fmla="*/ 0 h 954107"/>
              <a:gd name="connsiteX7" fmla="*/ 3233973 w 3392994"/>
              <a:gd name="connsiteY7" fmla="*/ 0 h 954107"/>
              <a:gd name="connsiteX8" fmla="*/ 3392994 w 3392994"/>
              <a:gd name="connsiteY8" fmla="*/ 159021 h 954107"/>
              <a:gd name="connsiteX9" fmla="*/ 3392994 w 3392994"/>
              <a:gd name="connsiteY9" fmla="*/ 470693 h 954107"/>
              <a:gd name="connsiteX10" fmla="*/ 3392994 w 3392994"/>
              <a:gd name="connsiteY10" fmla="*/ 795086 h 954107"/>
              <a:gd name="connsiteX11" fmla="*/ 3233973 w 3392994"/>
              <a:gd name="connsiteY11" fmla="*/ 954107 h 954107"/>
              <a:gd name="connsiteX12" fmla="*/ 2782980 w 3392994"/>
              <a:gd name="connsiteY12" fmla="*/ 954107 h 954107"/>
              <a:gd name="connsiteX13" fmla="*/ 2301238 w 3392994"/>
              <a:gd name="connsiteY13" fmla="*/ 954107 h 954107"/>
              <a:gd name="connsiteX14" fmla="*/ 1788746 w 3392994"/>
              <a:gd name="connsiteY14" fmla="*/ 954107 h 954107"/>
              <a:gd name="connsiteX15" fmla="*/ 1368502 w 3392994"/>
              <a:gd name="connsiteY15" fmla="*/ 954107 h 954107"/>
              <a:gd name="connsiteX16" fmla="*/ 886760 w 3392994"/>
              <a:gd name="connsiteY16" fmla="*/ 954107 h 954107"/>
              <a:gd name="connsiteX17" fmla="*/ 159021 w 3392994"/>
              <a:gd name="connsiteY17" fmla="*/ 954107 h 954107"/>
              <a:gd name="connsiteX18" fmla="*/ 0 w 3392994"/>
              <a:gd name="connsiteY18" fmla="*/ 795086 h 954107"/>
              <a:gd name="connsiteX19" fmla="*/ 0 w 3392994"/>
              <a:gd name="connsiteY19" fmla="*/ 464332 h 954107"/>
              <a:gd name="connsiteX20" fmla="*/ 0 w 3392994"/>
              <a:gd name="connsiteY20" fmla="*/ 159021 h 954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392994" h="954107" fill="none" extrusionOk="0">
                <a:moveTo>
                  <a:pt x="0" y="159021"/>
                </a:moveTo>
                <a:cubicBezTo>
                  <a:pt x="17624" y="88435"/>
                  <a:pt x="50213" y="-663"/>
                  <a:pt x="159021" y="0"/>
                </a:cubicBezTo>
                <a:cubicBezTo>
                  <a:pt x="413756" y="-47731"/>
                  <a:pt x="612657" y="52096"/>
                  <a:pt x="733012" y="0"/>
                </a:cubicBezTo>
                <a:cubicBezTo>
                  <a:pt x="853367" y="-52096"/>
                  <a:pt x="1008188" y="21504"/>
                  <a:pt x="1153255" y="0"/>
                </a:cubicBezTo>
                <a:cubicBezTo>
                  <a:pt x="1298322" y="-21504"/>
                  <a:pt x="1609913" y="52520"/>
                  <a:pt x="1727247" y="0"/>
                </a:cubicBezTo>
                <a:cubicBezTo>
                  <a:pt x="1844581" y="-52520"/>
                  <a:pt x="1984010" y="57327"/>
                  <a:pt x="2208989" y="0"/>
                </a:cubicBezTo>
                <a:cubicBezTo>
                  <a:pt x="2433968" y="-57327"/>
                  <a:pt x="2573249" y="30687"/>
                  <a:pt x="2690731" y="0"/>
                </a:cubicBezTo>
                <a:cubicBezTo>
                  <a:pt x="2808213" y="-30687"/>
                  <a:pt x="2993751" y="20998"/>
                  <a:pt x="3233973" y="0"/>
                </a:cubicBezTo>
                <a:cubicBezTo>
                  <a:pt x="3333006" y="20244"/>
                  <a:pt x="3396467" y="59388"/>
                  <a:pt x="3392994" y="159021"/>
                </a:cubicBezTo>
                <a:cubicBezTo>
                  <a:pt x="3412948" y="261668"/>
                  <a:pt x="3366168" y="346523"/>
                  <a:pt x="3392994" y="470693"/>
                </a:cubicBezTo>
                <a:cubicBezTo>
                  <a:pt x="3419820" y="594863"/>
                  <a:pt x="3363296" y="641062"/>
                  <a:pt x="3392994" y="795086"/>
                </a:cubicBezTo>
                <a:cubicBezTo>
                  <a:pt x="3400930" y="906435"/>
                  <a:pt x="3329935" y="942222"/>
                  <a:pt x="3233973" y="954107"/>
                </a:cubicBezTo>
                <a:cubicBezTo>
                  <a:pt x="3139434" y="962138"/>
                  <a:pt x="2943361" y="944404"/>
                  <a:pt x="2782980" y="954107"/>
                </a:cubicBezTo>
                <a:cubicBezTo>
                  <a:pt x="2622599" y="963810"/>
                  <a:pt x="2436711" y="928758"/>
                  <a:pt x="2301238" y="954107"/>
                </a:cubicBezTo>
                <a:cubicBezTo>
                  <a:pt x="2165765" y="979456"/>
                  <a:pt x="1983790" y="925979"/>
                  <a:pt x="1788746" y="954107"/>
                </a:cubicBezTo>
                <a:cubicBezTo>
                  <a:pt x="1593702" y="982235"/>
                  <a:pt x="1535610" y="941091"/>
                  <a:pt x="1368502" y="954107"/>
                </a:cubicBezTo>
                <a:cubicBezTo>
                  <a:pt x="1201394" y="967123"/>
                  <a:pt x="1109730" y="912179"/>
                  <a:pt x="886760" y="954107"/>
                </a:cubicBezTo>
                <a:cubicBezTo>
                  <a:pt x="663790" y="996035"/>
                  <a:pt x="451707" y="900585"/>
                  <a:pt x="159021" y="954107"/>
                </a:cubicBezTo>
                <a:cubicBezTo>
                  <a:pt x="90203" y="948308"/>
                  <a:pt x="-11569" y="865873"/>
                  <a:pt x="0" y="795086"/>
                </a:cubicBezTo>
                <a:cubicBezTo>
                  <a:pt x="-23559" y="693175"/>
                  <a:pt x="23465" y="600569"/>
                  <a:pt x="0" y="464332"/>
                </a:cubicBezTo>
                <a:cubicBezTo>
                  <a:pt x="-23465" y="328095"/>
                  <a:pt x="9209" y="265494"/>
                  <a:pt x="0" y="159021"/>
                </a:cubicBezTo>
                <a:close/>
              </a:path>
              <a:path w="3392994" h="954107" stroke="0" extrusionOk="0">
                <a:moveTo>
                  <a:pt x="0" y="159021"/>
                </a:moveTo>
                <a:cubicBezTo>
                  <a:pt x="20761" y="68138"/>
                  <a:pt x="52473" y="10964"/>
                  <a:pt x="159021" y="0"/>
                </a:cubicBezTo>
                <a:cubicBezTo>
                  <a:pt x="345987" y="-25431"/>
                  <a:pt x="562212" y="6672"/>
                  <a:pt x="702263" y="0"/>
                </a:cubicBezTo>
                <a:cubicBezTo>
                  <a:pt x="842314" y="-6672"/>
                  <a:pt x="982760" y="2357"/>
                  <a:pt x="1153255" y="0"/>
                </a:cubicBezTo>
                <a:cubicBezTo>
                  <a:pt x="1323750" y="-2357"/>
                  <a:pt x="1492822" y="39424"/>
                  <a:pt x="1604248" y="0"/>
                </a:cubicBezTo>
                <a:cubicBezTo>
                  <a:pt x="1715674" y="-39424"/>
                  <a:pt x="1858633" y="4128"/>
                  <a:pt x="2024492" y="0"/>
                </a:cubicBezTo>
                <a:cubicBezTo>
                  <a:pt x="2190351" y="-4128"/>
                  <a:pt x="2408881" y="28"/>
                  <a:pt x="2598483" y="0"/>
                </a:cubicBezTo>
                <a:cubicBezTo>
                  <a:pt x="2788085" y="-28"/>
                  <a:pt x="3067260" y="38714"/>
                  <a:pt x="3233973" y="0"/>
                </a:cubicBezTo>
                <a:cubicBezTo>
                  <a:pt x="3320192" y="-6986"/>
                  <a:pt x="3416287" y="59988"/>
                  <a:pt x="3392994" y="159021"/>
                </a:cubicBezTo>
                <a:cubicBezTo>
                  <a:pt x="3422386" y="276041"/>
                  <a:pt x="3375635" y="395104"/>
                  <a:pt x="3392994" y="483414"/>
                </a:cubicBezTo>
                <a:cubicBezTo>
                  <a:pt x="3410353" y="571724"/>
                  <a:pt x="3379690" y="654614"/>
                  <a:pt x="3392994" y="795086"/>
                </a:cubicBezTo>
                <a:cubicBezTo>
                  <a:pt x="3405099" y="864518"/>
                  <a:pt x="3330698" y="971853"/>
                  <a:pt x="3233973" y="954107"/>
                </a:cubicBezTo>
                <a:cubicBezTo>
                  <a:pt x="3009359" y="985152"/>
                  <a:pt x="2922702" y="912053"/>
                  <a:pt x="2690731" y="954107"/>
                </a:cubicBezTo>
                <a:cubicBezTo>
                  <a:pt x="2458760" y="996161"/>
                  <a:pt x="2405663" y="934667"/>
                  <a:pt x="2239739" y="954107"/>
                </a:cubicBezTo>
                <a:cubicBezTo>
                  <a:pt x="2073815" y="973547"/>
                  <a:pt x="1896128" y="899634"/>
                  <a:pt x="1665747" y="954107"/>
                </a:cubicBezTo>
                <a:cubicBezTo>
                  <a:pt x="1435366" y="1008580"/>
                  <a:pt x="1275154" y="945976"/>
                  <a:pt x="1122506" y="954107"/>
                </a:cubicBezTo>
                <a:cubicBezTo>
                  <a:pt x="969858" y="962238"/>
                  <a:pt x="865090" y="948835"/>
                  <a:pt x="610014" y="954107"/>
                </a:cubicBezTo>
                <a:cubicBezTo>
                  <a:pt x="354938" y="959379"/>
                  <a:pt x="335977" y="930752"/>
                  <a:pt x="159021" y="954107"/>
                </a:cubicBezTo>
                <a:cubicBezTo>
                  <a:pt x="74190" y="952774"/>
                  <a:pt x="17796" y="892924"/>
                  <a:pt x="0" y="795086"/>
                </a:cubicBezTo>
                <a:cubicBezTo>
                  <a:pt x="-13206" y="681822"/>
                  <a:pt x="10110" y="554795"/>
                  <a:pt x="0" y="464332"/>
                </a:cubicBezTo>
                <a:cubicBezTo>
                  <a:pt x="-10110" y="373869"/>
                  <a:pt x="24146" y="292344"/>
                  <a:pt x="0" y="159021"/>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l" rtl="0"/>
            <a:r>
              <a:rPr lang="he-IL" sz="4400" dirty="0">
                <a:solidFill>
                  <a:schemeClr val="tx1"/>
                </a:solidFill>
              </a:rPr>
              <a:t>80</a:t>
            </a:r>
            <a:r>
              <a:rPr lang="en-US" sz="4400" dirty="0">
                <a:solidFill>
                  <a:schemeClr val="tx1"/>
                </a:solidFill>
              </a:rPr>
              <a:t> -</a:t>
            </a:r>
            <a:r>
              <a:rPr lang="he-IL" sz="4400" dirty="0">
                <a:solidFill>
                  <a:schemeClr val="tx1"/>
                </a:solidFill>
              </a:rPr>
              <a:t> = 50 </a:t>
            </a:r>
          </a:p>
        </p:txBody>
      </p:sp>
      <p:sp>
        <p:nvSpPr>
          <p:cNvPr id="7" name="לחצו לרמז 1">
            <a:extLst>
              <a:ext uri="{FF2B5EF4-FFF2-40B4-BE49-F238E27FC236}">
                <a16:creationId xmlns:a16="http://schemas.microsoft.com/office/drawing/2014/main" id="{2EDC5861-CEDB-2A5C-7AE0-00291AB66812}"/>
              </a:ext>
            </a:extLst>
          </p:cNvPr>
          <p:cNvSpPr/>
          <p:nvPr/>
        </p:nvSpPr>
        <p:spPr>
          <a:xfrm>
            <a:off x="4394273" y="4940300"/>
            <a:ext cx="2817421" cy="134432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solidFill>
              <a:schemeClr val="accent1">
                <a:lumMod val="75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לְקַבָּלַת רֶמֶז.</a:t>
            </a:r>
            <a:endParaRPr lang="en-IL" sz="2800" dirty="0">
              <a:solidFill>
                <a:schemeClr val="tx1"/>
              </a:solidFill>
            </a:endParaRPr>
          </a:p>
        </p:txBody>
      </p:sp>
      <p:sp>
        <p:nvSpPr>
          <p:cNvPr id="8" name="לחצו לתשובה 1">
            <a:extLst>
              <a:ext uri="{FF2B5EF4-FFF2-40B4-BE49-F238E27FC236}">
                <a16:creationId xmlns:a16="http://schemas.microsoft.com/office/drawing/2014/main" id="{BB1E5E46-229B-A0E1-B155-60875EC15E76}"/>
              </a:ext>
            </a:extLst>
          </p:cNvPr>
          <p:cNvSpPr/>
          <p:nvPr/>
        </p:nvSpPr>
        <p:spPr>
          <a:xfrm>
            <a:off x="4394273" y="4940300"/>
            <a:ext cx="2817421" cy="134432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0189A1"/>
          </a:solidFill>
          <a:ln w="57150" cap="rnd">
            <a:solidFill>
              <a:schemeClr val="accent1">
                <a:lumMod val="75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הַתְשוּבָה.</a:t>
            </a:r>
            <a:endParaRPr lang="en-IL" sz="2800" dirty="0">
              <a:solidFill>
                <a:schemeClr val="bg1"/>
              </a:solidFill>
            </a:endParaRPr>
          </a:p>
        </p:txBody>
      </p:sp>
      <p:sp>
        <p:nvSpPr>
          <p:cNvPr id="5" name="תשובה 1">
            <a:extLst>
              <a:ext uri="{FF2B5EF4-FFF2-40B4-BE49-F238E27FC236}">
                <a16:creationId xmlns:a16="http://schemas.microsoft.com/office/drawing/2014/main" id="{CE88CC61-6BAF-4004-F244-4DFE676FA2CB}"/>
              </a:ext>
            </a:extLst>
          </p:cNvPr>
          <p:cNvSpPr/>
          <p:nvPr/>
        </p:nvSpPr>
        <p:spPr>
          <a:xfrm>
            <a:off x="6137413" y="323245"/>
            <a:ext cx="1152832" cy="889279"/>
          </a:xfrm>
          <a:custGeom>
            <a:avLst/>
            <a:gdLst>
              <a:gd name="connsiteX0" fmla="*/ 0 w 1152832"/>
              <a:gd name="connsiteY0" fmla="*/ 148216 h 889279"/>
              <a:gd name="connsiteX1" fmla="*/ 148216 w 1152832"/>
              <a:gd name="connsiteY1" fmla="*/ 0 h 889279"/>
              <a:gd name="connsiteX2" fmla="*/ 584980 w 1152832"/>
              <a:gd name="connsiteY2" fmla="*/ 0 h 889279"/>
              <a:gd name="connsiteX3" fmla="*/ 1004616 w 1152832"/>
              <a:gd name="connsiteY3" fmla="*/ 0 h 889279"/>
              <a:gd name="connsiteX4" fmla="*/ 1152832 w 1152832"/>
              <a:gd name="connsiteY4" fmla="*/ 148216 h 889279"/>
              <a:gd name="connsiteX5" fmla="*/ 1152832 w 1152832"/>
              <a:gd name="connsiteY5" fmla="*/ 741063 h 889279"/>
              <a:gd name="connsiteX6" fmla="*/ 1004616 w 1152832"/>
              <a:gd name="connsiteY6" fmla="*/ 889279 h 889279"/>
              <a:gd name="connsiteX7" fmla="*/ 559288 w 1152832"/>
              <a:gd name="connsiteY7" fmla="*/ 889279 h 889279"/>
              <a:gd name="connsiteX8" fmla="*/ 148216 w 1152832"/>
              <a:gd name="connsiteY8" fmla="*/ 889279 h 889279"/>
              <a:gd name="connsiteX9" fmla="*/ 0 w 1152832"/>
              <a:gd name="connsiteY9" fmla="*/ 741063 h 889279"/>
              <a:gd name="connsiteX10" fmla="*/ 0 w 1152832"/>
              <a:gd name="connsiteY10" fmla="*/ 148216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52832" h="889279" extrusionOk="0">
                <a:moveTo>
                  <a:pt x="0" y="148216"/>
                </a:moveTo>
                <a:cubicBezTo>
                  <a:pt x="21986" y="63120"/>
                  <a:pt x="48363" y="10539"/>
                  <a:pt x="148216" y="0"/>
                </a:cubicBezTo>
                <a:cubicBezTo>
                  <a:pt x="365606" y="-22370"/>
                  <a:pt x="474414" y="696"/>
                  <a:pt x="584980" y="0"/>
                </a:cubicBezTo>
                <a:cubicBezTo>
                  <a:pt x="695546" y="-696"/>
                  <a:pt x="844234" y="49389"/>
                  <a:pt x="1004616" y="0"/>
                </a:cubicBezTo>
                <a:cubicBezTo>
                  <a:pt x="1086523" y="-4387"/>
                  <a:pt x="1145708" y="43873"/>
                  <a:pt x="1152832" y="148216"/>
                </a:cubicBezTo>
                <a:cubicBezTo>
                  <a:pt x="1156576" y="297385"/>
                  <a:pt x="1143795" y="505039"/>
                  <a:pt x="1152832" y="741063"/>
                </a:cubicBezTo>
                <a:cubicBezTo>
                  <a:pt x="1143706" y="808015"/>
                  <a:pt x="1086874" y="892177"/>
                  <a:pt x="1004616" y="889279"/>
                </a:cubicBezTo>
                <a:cubicBezTo>
                  <a:pt x="910070" y="927883"/>
                  <a:pt x="729075" y="875643"/>
                  <a:pt x="559288" y="889279"/>
                </a:cubicBezTo>
                <a:cubicBezTo>
                  <a:pt x="389501" y="902915"/>
                  <a:pt x="232551" y="878486"/>
                  <a:pt x="148216" y="889279"/>
                </a:cubicBezTo>
                <a:cubicBezTo>
                  <a:pt x="76771" y="895860"/>
                  <a:pt x="-14592" y="839214"/>
                  <a:pt x="0" y="741063"/>
                </a:cubicBezTo>
                <a:cubicBezTo>
                  <a:pt x="-12574" y="469745"/>
                  <a:pt x="5711" y="427319"/>
                  <a:pt x="0" y="148216"/>
                </a:cubicBezTo>
                <a:close/>
              </a:path>
            </a:pathLst>
          </a:custGeom>
          <a:noFill/>
          <a:ln>
            <a:solidFill>
              <a:schemeClr val="bg1"/>
            </a:solidFill>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dirty="0">
                <a:solidFill>
                  <a:srgbClr val="01B3D1"/>
                </a:solidFill>
              </a:rPr>
              <a:t>30</a:t>
            </a:r>
          </a:p>
        </p:txBody>
      </p:sp>
      <p:graphicFrame>
        <p:nvGraphicFramePr>
          <p:cNvPr id="9" name="טבלה 10">
            <a:extLst>
              <a:ext uri="{FF2B5EF4-FFF2-40B4-BE49-F238E27FC236}">
                <a16:creationId xmlns:a16="http://schemas.microsoft.com/office/drawing/2014/main" id="{E427C183-185C-4808-266A-D78579973E28}"/>
              </a:ext>
            </a:extLst>
          </p:cNvPr>
          <p:cNvGraphicFramePr>
            <a:graphicFrameLocks noGrp="1"/>
          </p:cNvGraphicFramePr>
          <p:nvPr>
            <p:extLst>
              <p:ext uri="{D42A27DB-BD31-4B8C-83A1-F6EECF244321}">
                <p14:modId xmlns:p14="http://schemas.microsoft.com/office/powerpoint/2010/main" val="2085730850"/>
              </p:ext>
            </p:extLst>
          </p:nvPr>
        </p:nvGraphicFramePr>
        <p:xfrm>
          <a:off x="4560592" y="1602453"/>
          <a:ext cx="2520000" cy="2743200"/>
        </p:xfrm>
        <a:graphic>
          <a:graphicData uri="http://schemas.openxmlformats.org/drawingml/2006/table">
            <a:tbl>
              <a:tblPr rtl="1" firstRow="1" bandRow="1">
                <a:tableStyleId>{5C22544A-7EE6-4342-B048-85BDC9FD1C3A}</a:tableStyleId>
              </a:tblPr>
              <a:tblGrid>
                <a:gridCol w="252000">
                  <a:extLst>
                    <a:ext uri="{9D8B030D-6E8A-4147-A177-3AD203B41FA5}">
                      <a16:colId xmlns:a16="http://schemas.microsoft.com/office/drawing/2014/main" val="2227223565"/>
                    </a:ext>
                  </a:extLst>
                </a:gridCol>
                <a:gridCol w="252000">
                  <a:extLst>
                    <a:ext uri="{9D8B030D-6E8A-4147-A177-3AD203B41FA5}">
                      <a16:colId xmlns:a16="http://schemas.microsoft.com/office/drawing/2014/main" val="945087215"/>
                    </a:ext>
                  </a:extLst>
                </a:gridCol>
                <a:gridCol w="252000">
                  <a:extLst>
                    <a:ext uri="{9D8B030D-6E8A-4147-A177-3AD203B41FA5}">
                      <a16:colId xmlns:a16="http://schemas.microsoft.com/office/drawing/2014/main" val="372198368"/>
                    </a:ext>
                  </a:extLst>
                </a:gridCol>
                <a:gridCol w="252000">
                  <a:extLst>
                    <a:ext uri="{9D8B030D-6E8A-4147-A177-3AD203B41FA5}">
                      <a16:colId xmlns:a16="http://schemas.microsoft.com/office/drawing/2014/main" val="41484954"/>
                    </a:ext>
                  </a:extLst>
                </a:gridCol>
                <a:gridCol w="252000">
                  <a:extLst>
                    <a:ext uri="{9D8B030D-6E8A-4147-A177-3AD203B41FA5}">
                      <a16:colId xmlns:a16="http://schemas.microsoft.com/office/drawing/2014/main" val="252587960"/>
                    </a:ext>
                  </a:extLst>
                </a:gridCol>
                <a:gridCol w="252000">
                  <a:extLst>
                    <a:ext uri="{9D8B030D-6E8A-4147-A177-3AD203B41FA5}">
                      <a16:colId xmlns:a16="http://schemas.microsoft.com/office/drawing/2014/main" val="1266895436"/>
                    </a:ext>
                  </a:extLst>
                </a:gridCol>
                <a:gridCol w="252000">
                  <a:extLst>
                    <a:ext uri="{9D8B030D-6E8A-4147-A177-3AD203B41FA5}">
                      <a16:colId xmlns:a16="http://schemas.microsoft.com/office/drawing/2014/main" val="881803041"/>
                    </a:ext>
                  </a:extLst>
                </a:gridCol>
                <a:gridCol w="252000">
                  <a:extLst>
                    <a:ext uri="{9D8B030D-6E8A-4147-A177-3AD203B41FA5}">
                      <a16:colId xmlns:a16="http://schemas.microsoft.com/office/drawing/2014/main" val="2154216525"/>
                    </a:ext>
                  </a:extLst>
                </a:gridCol>
                <a:gridCol w="252000">
                  <a:extLst>
                    <a:ext uri="{9D8B030D-6E8A-4147-A177-3AD203B41FA5}">
                      <a16:colId xmlns:a16="http://schemas.microsoft.com/office/drawing/2014/main" val="980223040"/>
                    </a:ext>
                  </a:extLst>
                </a:gridCol>
                <a:gridCol w="252000">
                  <a:extLst>
                    <a:ext uri="{9D8B030D-6E8A-4147-A177-3AD203B41FA5}">
                      <a16:colId xmlns:a16="http://schemas.microsoft.com/office/drawing/2014/main" val="2340539116"/>
                    </a:ext>
                  </a:extLst>
                </a:gridCol>
              </a:tblGrid>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36329050"/>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37572356"/>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7303425"/>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00197713"/>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18977014"/>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58579338"/>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5581377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178120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89916115"/>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84798328"/>
                  </a:ext>
                </a:extLst>
              </a:tr>
            </a:tbl>
          </a:graphicData>
        </a:graphic>
      </p:graphicFrame>
    </p:spTree>
    <p:extLst>
      <p:ext uri="{BB962C8B-B14F-4D97-AF65-F5344CB8AC3E}">
        <p14:creationId xmlns:p14="http://schemas.microsoft.com/office/powerpoint/2010/main" val="44470038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1" nodeType="afterEffect">
                                  <p:stCondLst>
                                    <p:cond delay="0"/>
                                  </p:stCondLst>
                                  <p:childTnLst>
                                    <p:set>
                                      <p:cBhvr>
                                        <p:cTn id="13" dur="1" fill="hold">
                                          <p:stCondLst>
                                            <p:cond delay="0"/>
                                          </p:stCondLst>
                                        </p:cTn>
                                        <p:tgtEl>
                                          <p:spTgt spid="8"/>
                                        </p:tgtEl>
                                        <p:attrNameLst>
                                          <p:attrName>style.visibility</p:attrName>
                                        </p:attrNameLst>
                                      </p:cBhvr>
                                      <p:to>
                                        <p:strVal val="visible"/>
                                      </p:to>
                                    </p:set>
                                  </p:childTnLst>
                                </p:cTn>
                              </p:par>
                            </p:childTnLst>
                          </p:cTn>
                        </p:par>
                      </p:childTnLst>
                    </p:cTn>
                  </p:par>
                </p:childTnLst>
              </p:cTn>
              <p:nextCondLst>
                <p:cond evt="onClick" delay="0">
                  <p:tgtEl>
                    <p:spTgt spid="7"/>
                  </p:tgtEl>
                </p:cond>
              </p:nextCondLst>
            </p:seq>
            <p:seq concurrent="1" nextAc="seek">
              <p:cTn id="14" restart="whenNotActive" fill="hold" evtFilter="cancelBubble" nodeType="interactiveSeq">
                <p:stCondLst>
                  <p:cond evt="onClick" delay="0">
                    <p:tgtEl>
                      <p:spTgt spid="8"/>
                    </p:tgtEl>
                  </p:cond>
                </p:stCondLst>
                <p:endSync evt="end" delay="0">
                  <p:rtn val="all"/>
                </p:endSync>
                <p:childTnLst>
                  <p:par>
                    <p:cTn id="15" fill="hold">
                      <p:stCondLst>
                        <p:cond delay="0"/>
                      </p:stCondLst>
                      <p:childTnLst>
                        <p:par>
                          <p:cTn id="16" fill="hold">
                            <p:stCondLst>
                              <p:cond delay="0"/>
                            </p:stCondLst>
                            <p:childTnLst>
                              <p:par>
                                <p:cTn id="17" presetID="1" presetClass="exit"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hidden"/>
                                      </p:to>
                                    </p:set>
                                  </p:childTnLst>
                                </p:cTn>
                              </p:par>
                            </p:childTnLst>
                          </p:cTn>
                        </p:par>
                        <p:par>
                          <p:cTn id="19" fill="hold">
                            <p:stCondLst>
                              <p:cond delay="0"/>
                            </p:stCondLst>
                            <p:childTnLst>
                              <p:par>
                                <p:cTn id="20" presetID="22" presetClass="exit" presetSubtype="4" fill="hold" nodeType="afterEffect">
                                  <p:stCondLst>
                                    <p:cond delay="0"/>
                                  </p:stCondLst>
                                  <p:childTnLst>
                                    <p:animEffect transition="out" filter="wipe(down)">
                                      <p:cBhvr>
                                        <p:cTn id="21" dur="500"/>
                                        <p:tgtEl>
                                          <p:spTgt spid="9"/>
                                        </p:tgtEl>
                                      </p:cBhvr>
                                    </p:animEffect>
                                    <p:set>
                                      <p:cBhvr>
                                        <p:cTn id="22" dur="1" fill="hold">
                                          <p:stCondLst>
                                            <p:cond delay="499"/>
                                          </p:stCondLst>
                                        </p:cTn>
                                        <p:tgtEl>
                                          <p:spTgt spid="9"/>
                                        </p:tgtEl>
                                        <p:attrNameLst>
                                          <p:attrName>style.visibility</p:attrName>
                                        </p:attrNameLst>
                                      </p:cBhvr>
                                      <p:to>
                                        <p:strVal val="hidden"/>
                                      </p:to>
                                    </p:set>
                                  </p:childTnLst>
                                </p:cTn>
                              </p:par>
                            </p:childTnLst>
                          </p:cTn>
                        </p:par>
                        <p:par>
                          <p:cTn id="23" fill="hold">
                            <p:stCondLst>
                              <p:cond delay="500"/>
                            </p:stCondLst>
                            <p:childTnLst>
                              <p:par>
                                <p:cTn id="24" presetID="1" presetClass="entr" presetSubtype="0" fill="hold" grpId="0" nodeType="afterEffect">
                                  <p:stCondLst>
                                    <p:cond delay="250"/>
                                  </p:stCondLst>
                                  <p:childTnLst>
                                    <p:set>
                                      <p:cBhvr>
                                        <p:cTn id="25" dur="1" fill="hold">
                                          <p:stCondLst>
                                            <p:cond delay="0"/>
                                          </p:stCondLst>
                                        </p:cTn>
                                        <p:tgtEl>
                                          <p:spTgt spid="5"/>
                                        </p:tgtEl>
                                        <p:attrNameLst>
                                          <p:attrName>style.visibility</p:attrName>
                                        </p:attrNameLst>
                                      </p:cBhvr>
                                      <p:to>
                                        <p:strVal val="visible"/>
                                      </p:to>
                                    </p:set>
                                  </p:childTnLst>
                                </p:cTn>
                              </p:par>
                            </p:childTnLst>
                          </p:cTn>
                        </p:par>
                      </p:childTnLst>
                    </p:cTn>
                  </p:par>
                </p:childTnLst>
              </p:cTn>
              <p:nextCondLst>
                <p:cond evt="onClick" delay="0">
                  <p:tgtEl>
                    <p:spTgt spid="8"/>
                  </p:tgtEl>
                </p:cond>
              </p:nextCondLst>
            </p:seq>
          </p:childTnLst>
        </p:cTn>
      </p:par>
    </p:tnLst>
    <p:bldLst>
      <p:bldP spid="7" grpId="0" animBg="1"/>
      <p:bldP spid="8" grpId="0" animBg="1"/>
      <p:bldP spid="8" grpId="1" animBg="1"/>
      <p:bldP spid="5"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טבלה 10">
            <a:extLst>
              <a:ext uri="{FF2B5EF4-FFF2-40B4-BE49-F238E27FC236}">
                <a16:creationId xmlns:a16="http://schemas.microsoft.com/office/drawing/2014/main" id="{8C2C9EB2-EE8E-9C6B-A000-207E25838879}"/>
              </a:ext>
            </a:extLst>
          </p:cNvPr>
          <p:cNvGraphicFramePr>
            <a:graphicFrameLocks noGrp="1"/>
          </p:cNvGraphicFramePr>
          <p:nvPr>
            <p:extLst>
              <p:ext uri="{D42A27DB-BD31-4B8C-83A1-F6EECF244321}">
                <p14:modId xmlns:p14="http://schemas.microsoft.com/office/powerpoint/2010/main" val="984524492"/>
              </p:ext>
            </p:extLst>
          </p:nvPr>
        </p:nvGraphicFramePr>
        <p:xfrm>
          <a:off x="4560592" y="1602453"/>
          <a:ext cx="2520000" cy="2743200"/>
        </p:xfrm>
        <a:graphic>
          <a:graphicData uri="http://schemas.openxmlformats.org/drawingml/2006/table">
            <a:tbl>
              <a:tblPr rtl="1" firstRow="1" bandRow="1">
                <a:tableStyleId>{5C22544A-7EE6-4342-B048-85BDC9FD1C3A}</a:tableStyleId>
              </a:tblPr>
              <a:tblGrid>
                <a:gridCol w="252000">
                  <a:extLst>
                    <a:ext uri="{9D8B030D-6E8A-4147-A177-3AD203B41FA5}">
                      <a16:colId xmlns:a16="http://schemas.microsoft.com/office/drawing/2014/main" val="2227223565"/>
                    </a:ext>
                  </a:extLst>
                </a:gridCol>
                <a:gridCol w="252000">
                  <a:extLst>
                    <a:ext uri="{9D8B030D-6E8A-4147-A177-3AD203B41FA5}">
                      <a16:colId xmlns:a16="http://schemas.microsoft.com/office/drawing/2014/main" val="945087215"/>
                    </a:ext>
                  </a:extLst>
                </a:gridCol>
                <a:gridCol w="252000">
                  <a:extLst>
                    <a:ext uri="{9D8B030D-6E8A-4147-A177-3AD203B41FA5}">
                      <a16:colId xmlns:a16="http://schemas.microsoft.com/office/drawing/2014/main" val="372198368"/>
                    </a:ext>
                  </a:extLst>
                </a:gridCol>
                <a:gridCol w="252000">
                  <a:extLst>
                    <a:ext uri="{9D8B030D-6E8A-4147-A177-3AD203B41FA5}">
                      <a16:colId xmlns:a16="http://schemas.microsoft.com/office/drawing/2014/main" val="41484954"/>
                    </a:ext>
                  </a:extLst>
                </a:gridCol>
                <a:gridCol w="252000">
                  <a:extLst>
                    <a:ext uri="{9D8B030D-6E8A-4147-A177-3AD203B41FA5}">
                      <a16:colId xmlns:a16="http://schemas.microsoft.com/office/drawing/2014/main" val="252587960"/>
                    </a:ext>
                  </a:extLst>
                </a:gridCol>
                <a:gridCol w="252000">
                  <a:extLst>
                    <a:ext uri="{9D8B030D-6E8A-4147-A177-3AD203B41FA5}">
                      <a16:colId xmlns:a16="http://schemas.microsoft.com/office/drawing/2014/main" val="1266895436"/>
                    </a:ext>
                  </a:extLst>
                </a:gridCol>
                <a:gridCol w="252000">
                  <a:extLst>
                    <a:ext uri="{9D8B030D-6E8A-4147-A177-3AD203B41FA5}">
                      <a16:colId xmlns:a16="http://schemas.microsoft.com/office/drawing/2014/main" val="881803041"/>
                    </a:ext>
                  </a:extLst>
                </a:gridCol>
                <a:gridCol w="252000">
                  <a:extLst>
                    <a:ext uri="{9D8B030D-6E8A-4147-A177-3AD203B41FA5}">
                      <a16:colId xmlns:a16="http://schemas.microsoft.com/office/drawing/2014/main" val="2154216525"/>
                    </a:ext>
                  </a:extLst>
                </a:gridCol>
                <a:gridCol w="252000">
                  <a:extLst>
                    <a:ext uri="{9D8B030D-6E8A-4147-A177-3AD203B41FA5}">
                      <a16:colId xmlns:a16="http://schemas.microsoft.com/office/drawing/2014/main" val="980223040"/>
                    </a:ext>
                  </a:extLst>
                </a:gridCol>
                <a:gridCol w="252000">
                  <a:extLst>
                    <a:ext uri="{9D8B030D-6E8A-4147-A177-3AD203B41FA5}">
                      <a16:colId xmlns:a16="http://schemas.microsoft.com/office/drawing/2014/main" val="2340539116"/>
                    </a:ext>
                  </a:extLst>
                </a:gridCol>
              </a:tblGrid>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extLst>
                  <a:ext uri="{0D108BD9-81ED-4DB2-BD59-A6C34878D82A}">
                    <a16:rowId xmlns:a16="http://schemas.microsoft.com/office/drawing/2014/main" val="3636329050"/>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extLst>
                  <a:ext uri="{0D108BD9-81ED-4DB2-BD59-A6C34878D82A}">
                    <a16:rowId xmlns:a16="http://schemas.microsoft.com/office/drawing/2014/main" val="1337572356"/>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extLst>
                  <a:ext uri="{0D108BD9-81ED-4DB2-BD59-A6C34878D82A}">
                    <a16:rowId xmlns:a16="http://schemas.microsoft.com/office/drawing/2014/main" val="3037303425"/>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extLst>
                  <a:ext uri="{0D108BD9-81ED-4DB2-BD59-A6C34878D82A}">
                    <a16:rowId xmlns:a16="http://schemas.microsoft.com/office/drawing/2014/main" val="1200197713"/>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extLst>
                  <a:ext uri="{0D108BD9-81ED-4DB2-BD59-A6C34878D82A}">
                    <a16:rowId xmlns:a16="http://schemas.microsoft.com/office/drawing/2014/main" val="718977014"/>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extLst>
                  <a:ext uri="{0D108BD9-81ED-4DB2-BD59-A6C34878D82A}">
                    <a16:rowId xmlns:a16="http://schemas.microsoft.com/office/drawing/2014/main" val="3458579338"/>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extLst>
                  <a:ext uri="{0D108BD9-81ED-4DB2-BD59-A6C34878D82A}">
                    <a16:rowId xmlns:a16="http://schemas.microsoft.com/office/drawing/2014/main" val="215581377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extLst>
                  <a:ext uri="{0D108BD9-81ED-4DB2-BD59-A6C34878D82A}">
                    <a16:rowId xmlns:a16="http://schemas.microsoft.com/office/drawing/2014/main" val="302178120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extLst>
                  <a:ext uri="{0D108BD9-81ED-4DB2-BD59-A6C34878D82A}">
                    <a16:rowId xmlns:a16="http://schemas.microsoft.com/office/drawing/2014/main" val="789916115"/>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extLst>
                  <a:ext uri="{0D108BD9-81ED-4DB2-BD59-A6C34878D82A}">
                    <a16:rowId xmlns:a16="http://schemas.microsoft.com/office/drawing/2014/main" val="1184798328"/>
                  </a:ext>
                </a:extLst>
              </a:tr>
            </a:tbl>
          </a:graphicData>
        </a:graphic>
      </p:graphicFrame>
      <p:sp>
        <p:nvSpPr>
          <p:cNvPr id="3" name="תיבת טקסט 2">
            <a:extLst>
              <a:ext uri="{FF2B5EF4-FFF2-40B4-BE49-F238E27FC236}">
                <a16:creationId xmlns:a16="http://schemas.microsoft.com/office/drawing/2014/main" id="{E26B8250-B9D5-8318-92FB-DCCB1764E982}"/>
              </a:ext>
            </a:extLst>
          </p:cNvPr>
          <p:cNvSpPr txBox="1"/>
          <p:nvPr/>
        </p:nvSpPr>
        <p:spPr>
          <a:xfrm>
            <a:off x="9471955" y="233569"/>
            <a:ext cx="2440092" cy="954107"/>
          </a:xfrm>
          <a:prstGeom prst="rect">
            <a:avLst/>
          </a:prstGeom>
          <a:noFill/>
        </p:spPr>
        <p:txBody>
          <a:bodyPr wrap="none" rtlCol="1">
            <a:spAutoFit/>
          </a:bodyPr>
          <a:lstStyle/>
          <a:p>
            <a:r>
              <a:rPr lang="he-IL" sz="2800" dirty="0"/>
              <a:t>פִּתְרוּ אֶת הַתַרְגִיל.</a:t>
            </a:r>
          </a:p>
          <a:p>
            <a:r>
              <a:rPr lang="he-IL" sz="2800" dirty="0"/>
              <a:t>הֵעָזְרוּ בָּרֶמֶז.</a:t>
            </a:r>
          </a:p>
        </p:txBody>
      </p:sp>
      <p:sp>
        <p:nvSpPr>
          <p:cNvPr id="6" name="תרגיל 1">
            <a:extLst>
              <a:ext uri="{FF2B5EF4-FFF2-40B4-BE49-F238E27FC236}">
                <a16:creationId xmlns:a16="http://schemas.microsoft.com/office/drawing/2014/main" id="{B59FF547-E40B-DC2D-2E0D-FE5273A87D4F}"/>
              </a:ext>
            </a:extLst>
          </p:cNvPr>
          <p:cNvSpPr/>
          <p:nvPr/>
        </p:nvSpPr>
        <p:spPr>
          <a:xfrm>
            <a:off x="3897251" y="290830"/>
            <a:ext cx="3392994" cy="954107"/>
          </a:xfrm>
          <a:custGeom>
            <a:avLst/>
            <a:gdLst>
              <a:gd name="connsiteX0" fmla="*/ 0 w 3392994"/>
              <a:gd name="connsiteY0" fmla="*/ 159021 h 954107"/>
              <a:gd name="connsiteX1" fmla="*/ 159021 w 3392994"/>
              <a:gd name="connsiteY1" fmla="*/ 0 h 954107"/>
              <a:gd name="connsiteX2" fmla="*/ 733012 w 3392994"/>
              <a:gd name="connsiteY2" fmla="*/ 0 h 954107"/>
              <a:gd name="connsiteX3" fmla="*/ 1153255 w 3392994"/>
              <a:gd name="connsiteY3" fmla="*/ 0 h 954107"/>
              <a:gd name="connsiteX4" fmla="*/ 1727247 w 3392994"/>
              <a:gd name="connsiteY4" fmla="*/ 0 h 954107"/>
              <a:gd name="connsiteX5" fmla="*/ 2208989 w 3392994"/>
              <a:gd name="connsiteY5" fmla="*/ 0 h 954107"/>
              <a:gd name="connsiteX6" fmla="*/ 2690731 w 3392994"/>
              <a:gd name="connsiteY6" fmla="*/ 0 h 954107"/>
              <a:gd name="connsiteX7" fmla="*/ 3233973 w 3392994"/>
              <a:gd name="connsiteY7" fmla="*/ 0 h 954107"/>
              <a:gd name="connsiteX8" fmla="*/ 3392994 w 3392994"/>
              <a:gd name="connsiteY8" fmla="*/ 159021 h 954107"/>
              <a:gd name="connsiteX9" fmla="*/ 3392994 w 3392994"/>
              <a:gd name="connsiteY9" fmla="*/ 470693 h 954107"/>
              <a:gd name="connsiteX10" fmla="*/ 3392994 w 3392994"/>
              <a:gd name="connsiteY10" fmla="*/ 795086 h 954107"/>
              <a:gd name="connsiteX11" fmla="*/ 3233973 w 3392994"/>
              <a:gd name="connsiteY11" fmla="*/ 954107 h 954107"/>
              <a:gd name="connsiteX12" fmla="*/ 2782980 w 3392994"/>
              <a:gd name="connsiteY12" fmla="*/ 954107 h 954107"/>
              <a:gd name="connsiteX13" fmla="*/ 2301238 w 3392994"/>
              <a:gd name="connsiteY13" fmla="*/ 954107 h 954107"/>
              <a:gd name="connsiteX14" fmla="*/ 1788746 w 3392994"/>
              <a:gd name="connsiteY14" fmla="*/ 954107 h 954107"/>
              <a:gd name="connsiteX15" fmla="*/ 1368502 w 3392994"/>
              <a:gd name="connsiteY15" fmla="*/ 954107 h 954107"/>
              <a:gd name="connsiteX16" fmla="*/ 886760 w 3392994"/>
              <a:gd name="connsiteY16" fmla="*/ 954107 h 954107"/>
              <a:gd name="connsiteX17" fmla="*/ 159021 w 3392994"/>
              <a:gd name="connsiteY17" fmla="*/ 954107 h 954107"/>
              <a:gd name="connsiteX18" fmla="*/ 0 w 3392994"/>
              <a:gd name="connsiteY18" fmla="*/ 795086 h 954107"/>
              <a:gd name="connsiteX19" fmla="*/ 0 w 3392994"/>
              <a:gd name="connsiteY19" fmla="*/ 464332 h 954107"/>
              <a:gd name="connsiteX20" fmla="*/ 0 w 3392994"/>
              <a:gd name="connsiteY20" fmla="*/ 159021 h 954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392994" h="954107" fill="none" extrusionOk="0">
                <a:moveTo>
                  <a:pt x="0" y="159021"/>
                </a:moveTo>
                <a:cubicBezTo>
                  <a:pt x="17624" y="88435"/>
                  <a:pt x="50213" y="-663"/>
                  <a:pt x="159021" y="0"/>
                </a:cubicBezTo>
                <a:cubicBezTo>
                  <a:pt x="413756" y="-47731"/>
                  <a:pt x="612657" y="52096"/>
                  <a:pt x="733012" y="0"/>
                </a:cubicBezTo>
                <a:cubicBezTo>
                  <a:pt x="853367" y="-52096"/>
                  <a:pt x="1008188" y="21504"/>
                  <a:pt x="1153255" y="0"/>
                </a:cubicBezTo>
                <a:cubicBezTo>
                  <a:pt x="1298322" y="-21504"/>
                  <a:pt x="1609913" y="52520"/>
                  <a:pt x="1727247" y="0"/>
                </a:cubicBezTo>
                <a:cubicBezTo>
                  <a:pt x="1844581" y="-52520"/>
                  <a:pt x="1984010" y="57327"/>
                  <a:pt x="2208989" y="0"/>
                </a:cubicBezTo>
                <a:cubicBezTo>
                  <a:pt x="2433968" y="-57327"/>
                  <a:pt x="2573249" y="30687"/>
                  <a:pt x="2690731" y="0"/>
                </a:cubicBezTo>
                <a:cubicBezTo>
                  <a:pt x="2808213" y="-30687"/>
                  <a:pt x="2993751" y="20998"/>
                  <a:pt x="3233973" y="0"/>
                </a:cubicBezTo>
                <a:cubicBezTo>
                  <a:pt x="3333006" y="20244"/>
                  <a:pt x="3396467" y="59388"/>
                  <a:pt x="3392994" y="159021"/>
                </a:cubicBezTo>
                <a:cubicBezTo>
                  <a:pt x="3412948" y="261668"/>
                  <a:pt x="3366168" y="346523"/>
                  <a:pt x="3392994" y="470693"/>
                </a:cubicBezTo>
                <a:cubicBezTo>
                  <a:pt x="3419820" y="594863"/>
                  <a:pt x="3363296" y="641062"/>
                  <a:pt x="3392994" y="795086"/>
                </a:cubicBezTo>
                <a:cubicBezTo>
                  <a:pt x="3400930" y="906435"/>
                  <a:pt x="3329935" y="942222"/>
                  <a:pt x="3233973" y="954107"/>
                </a:cubicBezTo>
                <a:cubicBezTo>
                  <a:pt x="3139434" y="962138"/>
                  <a:pt x="2943361" y="944404"/>
                  <a:pt x="2782980" y="954107"/>
                </a:cubicBezTo>
                <a:cubicBezTo>
                  <a:pt x="2622599" y="963810"/>
                  <a:pt x="2436711" y="928758"/>
                  <a:pt x="2301238" y="954107"/>
                </a:cubicBezTo>
                <a:cubicBezTo>
                  <a:pt x="2165765" y="979456"/>
                  <a:pt x="1983790" y="925979"/>
                  <a:pt x="1788746" y="954107"/>
                </a:cubicBezTo>
                <a:cubicBezTo>
                  <a:pt x="1593702" y="982235"/>
                  <a:pt x="1535610" y="941091"/>
                  <a:pt x="1368502" y="954107"/>
                </a:cubicBezTo>
                <a:cubicBezTo>
                  <a:pt x="1201394" y="967123"/>
                  <a:pt x="1109730" y="912179"/>
                  <a:pt x="886760" y="954107"/>
                </a:cubicBezTo>
                <a:cubicBezTo>
                  <a:pt x="663790" y="996035"/>
                  <a:pt x="451707" y="900585"/>
                  <a:pt x="159021" y="954107"/>
                </a:cubicBezTo>
                <a:cubicBezTo>
                  <a:pt x="90203" y="948308"/>
                  <a:pt x="-11569" y="865873"/>
                  <a:pt x="0" y="795086"/>
                </a:cubicBezTo>
                <a:cubicBezTo>
                  <a:pt x="-23559" y="693175"/>
                  <a:pt x="23465" y="600569"/>
                  <a:pt x="0" y="464332"/>
                </a:cubicBezTo>
                <a:cubicBezTo>
                  <a:pt x="-23465" y="328095"/>
                  <a:pt x="9209" y="265494"/>
                  <a:pt x="0" y="159021"/>
                </a:cubicBezTo>
                <a:close/>
              </a:path>
              <a:path w="3392994" h="954107" stroke="0" extrusionOk="0">
                <a:moveTo>
                  <a:pt x="0" y="159021"/>
                </a:moveTo>
                <a:cubicBezTo>
                  <a:pt x="20761" y="68138"/>
                  <a:pt x="52473" y="10964"/>
                  <a:pt x="159021" y="0"/>
                </a:cubicBezTo>
                <a:cubicBezTo>
                  <a:pt x="345987" y="-25431"/>
                  <a:pt x="562212" y="6672"/>
                  <a:pt x="702263" y="0"/>
                </a:cubicBezTo>
                <a:cubicBezTo>
                  <a:pt x="842314" y="-6672"/>
                  <a:pt x="982760" y="2357"/>
                  <a:pt x="1153255" y="0"/>
                </a:cubicBezTo>
                <a:cubicBezTo>
                  <a:pt x="1323750" y="-2357"/>
                  <a:pt x="1492822" y="39424"/>
                  <a:pt x="1604248" y="0"/>
                </a:cubicBezTo>
                <a:cubicBezTo>
                  <a:pt x="1715674" y="-39424"/>
                  <a:pt x="1858633" y="4128"/>
                  <a:pt x="2024492" y="0"/>
                </a:cubicBezTo>
                <a:cubicBezTo>
                  <a:pt x="2190351" y="-4128"/>
                  <a:pt x="2408881" y="28"/>
                  <a:pt x="2598483" y="0"/>
                </a:cubicBezTo>
                <a:cubicBezTo>
                  <a:pt x="2788085" y="-28"/>
                  <a:pt x="3067260" y="38714"/>
                  <a:pt x="3233973" y="0"/>
                </a:cubicBezTo>
                <a:cubicBezTo>
                  <a:pt x="3320192" y="-6986"/>
                  <a:pt x="3416287" y="59988"/>
                  <a:pt x="3392994" y="159021"/>
                </a:cubicBezTo>
                <a:cubicBezTo>
                  <a:pt x="3422386" y="276041"/>
                  <a:pt x="3375635" y="395104"/>
                  <a:pt x="3392994" y="483414"/>
                </a:cubicBezTo>
                <a:cubicBezTo>
                  <a:pt x="3410353" y="571724"/>
                  <a:pt x="3379690" y="654614"/>
                  <a:pt x="3392994" y="795086"/>
                </a:cubicBezTo>
                <a:cubicBezTo>
                  <a:pt x="3405099" y="864518"/>
                  <a:pt x="3330698" y="971853"/>
                  <a:pt x="3233973" y="954107"/>
                </a:cubicBezTo>
                <a:cubicBezTo>
                  <a:pt x="3009359" y="985152"/>
                  <a:pt x="2922702" y="912053"/>
                  <a:pt x="2690731" y="954107"/>
                </a:cubicBezTo>
                <a:cubicBezTo>
                  <a:pt x="2458760" y="996161"/>
                  <a:pt x="2405663" y="934667"/>
                  <a:pt x="2239739" y="954107"/>
                </a:cubicBezTo>
                <a:cubicBezTo>
                  <a:pt x="2073815" y="973547"/>
                  <a:pt x="1896128" y="899634"/>
                  <a:pt x="1665747" y="954107"/>
                </a:cubicBezTo>
                <a:cubicBezTo>
                  <a:pt x="1435366" y="1008580"/>
                  <a:pt x="1275154" y="945976"/>
                  <a:pt x="1122506" y="954107"/>
                </a:cubicBezTo>
                <a:cubicBezTo>
                  <a:pt x="969858" y="962238"/>
                  <a:pt x="865090" y="948835"/>
                  <a:pt x="610014" y="954107"/>
                </a:cubicBezTo>
                <a:cubicBezTo>
                  <a:pt x="354938" y="959379"/>
                  <a:pt x="335977" y="930752"/>
                  <a:pt x="159021" y="954107"/>
                </a:cubicBezTo>
                <a:cubicBezTo>
                  <a:pt x="74190" y="952774"/>
                  <a:pt x="17796" y="892924"/>
                  <a:pt x="0" y="795086"/>
                </a:cubicBezTo>
                <a:cubicBezTo>
                  <a:pt x="-13206" y="681822"/>
                  <a:pt x="10110" y="554795"/>
                  <a:pt x="0" y="464332"/>
                </a:cubicBezTo>
                <a:cubicBezTo>
                  <a:pt x="-10110" y="373869"/>
                  <a:pt x="24146" y="292344"/>
                  <a:pt x="0" y="159021"/>
                </a:cubicBezTo>
                <a:close/>
              </a:path>
            </a:pathLst>
          </a:custGeom>
          <a:solidFill>
            <a:schemeClr val="bg1"/>
          </a:solidFill>
          <a:ln>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l" rtl="0"/>
            <a:r>
              <a:rPr lang="he-IL" sz="4400" dirty="0">
                <a:solidFill>
                  <a:schemeClr val="tx1"/>
                </a:solidFill>
              </a:rPr>
              <a:t>100</a:t>
            </a:r>
            <a:r>
              <a:rPr lang="en-US" sz="4400" dirty="0">
                <a:solidFill>
                  <a:schemeClr val="tx1"/>
                </a:solidFill>
              </a:rPr>
              <a:t> -</a:t>
            </a:r>
            <a:r>
              <a:rPr lang="he-IL" sz="4400" dirty="0">
                <a:solidFill>
                  <a:schemeClr val="tx1"/>
                </a:solidFill>
              </a:rPr>
              <a:t> = 60 </a:t>
            </a:r>
          </a:p>
        </p:txBody>
      </p:sp>
      <p:sp>
        <p:nvSpPr>
          <p:cNvPr id="7" name="לחצו לרמז 1">
            <a:extLst>
              <a:ext uri="{FF2B5EF4-FFF2-40B4-BE49-F238E27FC236}">
                <a16:creationId xmlns:a16="http://schemas.microsoft.com/office/drawing/2014/main" id="{2EDC5861-CEDB-2A5C-7AE0-00291AB66812}"/>
              </a:ext>
            </a:extLst>
          </p:cNvPr>
          <p:cNvSpPr/>
          <p:nvPr/>
        </p:nvSpPr>
        <p:spPr>
          <a:xfrm>
            <a:off x="4380481" y="4876800"/>
            <a:ext cx="2880223" cy="134432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solidFill>
              <a:schemeClr val="accent1">
                <a:lumMod val="75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לְקַבָּלַת רֶמֶז.</a:t>
            </a:r>
            <a:endParaRPr lang="en-IL" sz="2800" dirty="0">
              <a:solidFill>
                <a:schemeClr val="tx1"/>
              </a:solidFill>
            </a:endParaRPr>
          </a:p>
        </p:txBody>
      </p:sp>
      <p:sp>
        <p:nvSpPr>
          <p:cNvPr id="8" name="לחצו לתשובה 1">
            <a:extLst>
              <a:ext uri="{FF2B5EF4-FFF2-40B4-BE49-F238E27FC236}">
                <a16:creationId xmlns:a16="http://schemas.microsoft.com/office/drawing/2014/main" id="{BB1E5E46-229B-A0E1-B155-60875EC15E76}"/>
              </a:ext>
            </a:extLst>
          </p:cNvPr>
          <p:cNvSpPr/>
          <p:nvPr/>
        </p:nvSpPr>
        <p:spPr>
          <a:xfrm>
            <a:off x="4380480" y="4876799"/>
            <a:ext cx="2880223" cy="134432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0189A1"/>
          </a:solidFill>
          <a:ln w="57150" cap="rnd">
            <a:solidFill>
              <a:schemeClr val="accent1">
                <a:lumMod val="75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הַתְשוּבָה.</a:t>
            </a:r>
            <a:endParaRPr lang="en-IL" sz="2800" dirty="0">
              <a:solidFill>
                <a:schemeClr val="bg1"/>
              </a:solidFill>
            </a:endParaRPr>
          </a:p>
        </p:txBody>
      </p:sp>
      <p:sp>
        <p:nvSpPr>
          <p:cNvPr id="5" name="תשובה 1">
            <a:extLst>
              <a:ext uri="{FF2B5EF4-FFF2-40B4-BE49-F238E27FC236}">
                <a16:creationId xmlns:a16="http://schemas.microsoft.com/office/drawing/2014/main" id="{CE88CC61-6BAF-4004-F244-4DFE676FA2CB}"/>
              </a:ext>
            </a:extLst>
          </p:cNvPr>
          <p:cNvSpPr/>
          <p:nvPr/>
        </p:nvSpPr>
        <p:spPr>
          <a:xfrm>
            <a:off x="6137413" y="323245"/>
            <a:ext cx="1152832" cy="889279"/>
          </a:xfrm>
          <a:custGeom>
            <a:avLst/>
            <a:gdLst>
              <a:gd name="connsiteX0" fmla="*/ 0 w 1152832"/>
              <a:gd name="connsiteY0" fmla="*/ 148216 h 889279"/>
              <a:gd name="connsiteX1" fmla="*/ 148216 w 1152832"/>
              <a:gd name="connsiteY1" fmla="*/ 0 h 889279"/>
              <a:gd name="connsiteX2" fmla="*/ 584980 w 1152832"/>
              <a:gd name="connsiteY2" fmla="*/ 0 h 889279"/>
              <a:gd name="connsiteX3" fmla="*/ 1004616 w 1152832"/>
              <a:gd name="connsiteY3" fmla="*/ 0 h 889279"/>
              <a:gd name="connsiteX4" fmla="*/ 1152832 w 1152832"/>
              <a:gd name="connsiteY4" fmla="*/ 148216 h 889279"/>
              <a:gd name="connsiteX5" fmla="*/ 1152832 w 1152832"/>
              <a:gd name="connsiteY5" fmla="*/ 741063 h 889279"/>
              <a:gd name="connsiteX6" fmla="*/ 1004616 w 1152832"/>
              <a:gd name="connsiteY6" fmla="*/ 889279 h 889279"/>
              <a:gd name="connsiteX7" fmla="*/ 559288 w 1152832"/>
              <a:gd name="connsiteY7" fmla="*/ 889279 h 889279"/>
              <a:gd name="connsiteX8" fmla="*/ 148216 w 1152832"/>
              <a:gd name="connsiteY8" fmla="*/ 889279 h 889279"/>
              <a:gd name="connsiteX9" fmla="*/ 0 w 1152832"/>
              <a:gd name="connsiteY9" fmla="*/ 741063 h 889279"/>
              <a:gd name="connsiteX10" fmla="*/ 0 w 1152832"/>
              <a:gd name="connsiteY10" fmla="*/ 148216 h 88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52832" h="889279" extrusionOk="0">
                <a:moveTo>
                  <a:pt x="0" y="148216"/>
                </a:moveTo>
                <a:cubicBezTo>
                  <a:pt x="21986" y="63120"/>
                  <a:pt x="48363" y="10539"/>
                  <a:pt x="148216" y="0"/>
                </a:cubicBezTo>
                <a:cubicBezTo>
                  <a:pt x="365606" y="-22370"/>
                  <a:pt x="474414" y="696"/>
                  <a:pt x="584980" y="0"/>
                </a:cubicBezTo>
                <a:cubicBezTo>
                  <a:pt x="695546" y="-696"/>
                  <a:pt x="844234" y="49389"/>
                  <a:pt x="1004616" y="0"/>
                </a:cubicBezTo>
                <a:cubicBezTo>
                  <a:pt x="1086523" y="-4387"/>
                  <a:pt x="1145708" y="43873"/>
                  <a:pt x="1152832" y="148216"/>
                </a:cubicBezTo>
                <a:cubicBezTo>
                  <a:pt x="1156576" y="297385"/>
                  <a:pt x="1143795" y="505039"/>
                  <a:pt x="1152832" y="741063"/>
                </a:cubicBezTo>
                <a:cubicBezTo>
                  <a:pt x="1143706" y="808015"/>
                  <a:pt x="1086874" y="892177"/>
                  <a:pt x="1004616" y="889279"/>
                </a:cubicBezTo>
                <a:cubicBezTo>
                  <a:pt x="910070" y="927883"/>
                  <a:pt x="729075" y="875643"/>
                  <a:pt x="559288" y="889279"/>
                </a:cubicBezTo>
                <a:cubicBezTo>
                  <a:pt x="389501" y="902915"/>
                  <a:pt x="232551" y="878486"/>
                  <a:pt x="148216" y="889279"/>
                </a:cubicBezTo>
                <a:cubicBezTo>
                  <a:pt x="76771" y="895860"/>
                  <a:pt x="-14592" y="839214"/>
                  <a:pt x="0" y="741063"/>
                </a:cubicBezTo>
                <a:cubicBezTo>
                  <a:pt x="-12574" y="469745"/>
                  <a:pt x="5711" y="427319"/>
                  <a:pt x="0" y="148216"/>
                </a:cubicBezTo>
                <a:close/>
              </a:path>
            </a:pathLst>
          </a:custGeom>
          <a:noFill/>
          <a:ln>
            <a:noFill/>
            <a:extLst>
              <a:ext uri="{C807C97D-BFC1-408E-A445-0C87EB9F89A2}">
                <ask:lineSketchStyleProps xmlns:ask="http://schemas.microsoft.com/office/drawing/2018/sketchyshapes" sd="3785947150">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he-IL" sz="4400" dirty="0">
                <a:solidFill>
                  <a:srgbClr val="01B3D1"/>
                </a:solidFill>
              </a:rPr>
              <a:t>40</a:t>
            </a:r>
          </a:p>
        </p:txBody>
      </p:sp>
      <p:graphicFrame>
        <p:nvGraphicFramePr>
          <p:cNvPr id="9" name="טבלה 10">
            <a:extLst>
              <a:ext uri="{FF2B5EF4-FFF2-40B4-BE49-F238E27FC236}">
                <a16:creationId xmlns:a16="http://schemas.microsoft.com/office/drawing/2014/main" id="{E427C183-185C-4808-266A-D78579973E28}"/>
              </a:ext>
            </a:extLst>
          </p:cNvPr>
          <p:cNvGraphicFramePr>
            <a:graphicFrameLocks noGrp="1"/>
          </p:cNvGraphicFramePr>
          <p:nvPr>
            <p:extLst>
              <p:ext uri="{D42A27DB-BD31-4B8C-83A1-F6EECF244321}">
                <p14:modId xmlns:p14="http://schemas.microsoft.com/office/powerpoint/2010/main" val="1461661831"/>
              </p:ext>
            </p:extLst>
          </p:nvPr>
        </p:nvGraphicFramePr>
        <p:xfrm>
          <a:off x="4560592" y="1602453"/>
          <a:ext cx="2520000" cy="2743200"/>
        </p:xfrm>
        <a:graphic>
          <a:graphicData uri="http://schemas.openxmlformats.org/drawingml/2006/table">
            <a:tbl>
              <a:tblPr rtl="1" firstRow="1" bandRow="1">
                <a:tableStyleId>{5C22544A-7EE6-4342-B048-85BDC9FD1C3A}</a:tableStyleId>
              </a:tblPr>
              <a:tblGrid>
                <a:gridCol w="252000">
                  <a:extLst>
                    <a:ext uri="{9D8B030D-6E8A-4147-A177-3AD203B41FA5}">
                      <a16:colId xmlns:a16="http://schemas.microsoft.com/office/drawing/2014/main" val="2227223565"/>
                    </a:ext>
                  </a:extLst>
                </a:gridCol>
                <a:gridCol w="252000">
                  <a:extLst>
                    <a:ext uri="{9D8B030D-6E8A-4147-A177-3AD203B41FA5}">
                      <a16:colId xmlns:a16="http://schemas.microsoft.com/office/drawing/2014/main" val="945087215"/>
                    </a:ext>
                  </a:extLst>
                </a:gridCol>
                <a:gridCol w="252000">
                  <a:extLst>
                    <a:ext uri="{9D8B030D-6E8A-4147-A177-3AD203B41FA5}">
                      <a16:colId xmlns:a16="http://schemas.microsoft.com/office/drawing/2014/main" val="372198368"/>
                    </a:ext>
                  </a:extLst>
                </a:gridCol>
                <a:gridCol w="252000">
                  <a:extLst>
                    <a:ext uri="{9D8B030D-6E8A-4147-A177-3AD203B41FA5}">
                      <a16:colId xmlns:a16="http://schemas.microsoft.com/office/drawing/2014/main" val="41484954"/>
                    </a:ext>
                  </a:extLst>
                </a:gridCol>
                <a:gridCol w="252000">
                  <a:extLst>
                    <a:ext uri="{9D8B030D-6E8A-4147-A177-3AD203B41FA5}">
                      <a16:colId xmlns:a16="http://schemas.microsoft.com/office/drawing/2014/main" val="252587960"/>
                    </a:ext>
                  </a:extLst>
                </a:gridCol>
                <a:gridCol w="252000">
                  <a:extLst>
                    <a:ext uri="{9D8B030D-6E8A-4147-A177-3AD203B41FA5}">
                      <a16:colId xmlns:a16="http://schemas.microsoft.com/office/drawing/2014/main" val="1266895436"/>
                    </a:ext>
                  </a:extLst>
                </a:gridCol>
                <a:gridCol w="252000">
                  <a:extLst>
                    <a:ext uri="{9D8B030D-6E8A-4147-A177-3AD203B41FA5}">
                      <a16:colId xmlns:a16="http://schemas.microsoft.com/office/drawing/2014/main" val="881803041"/>
                    </a:ext>
                  </a:extLst>
                </a:gridCol>
                <a:gridCol w="252000">
                  <a:extLst>
                    <a:ext uri="{9D8B030D-6E8A-4147-A177-3AD203B41FA5}">
                      <a16:colId xmlns:a16="http://schemas.microsoft.com/office/drawing/2014/main" val="2154216525"/>
                    </a:ext>
                  </a:extLst>
                </a:gridCol>
                <a:gridCol w="252000">
                  <a:extLst>
                    <a:ext uri="{9D8B030D-6E8A-4147-A177-3AD203B41FA5}">
                      <a16:colId xmlns:a16="http://schemas.microsoft.com/office/drawing/2014/main" val="980223040"/>
                    </a:ext>
                  </a:extLst>
                </a:gridCol>
                <a:gridCol w="252000">
                  <a:extLst>
                    <a:ext uri="{9D8B030D-6E8A-4147-A177-3AD203B41FA5}">
                      <a16:colId xmlns:a16="http://schemas.microsoft.com/office/drawing/2014/main" val="2340539116"/>
                    </a:ext>
                  </a:extLst>
                </a:gridCol>
              </a:tblGrid>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36329050"/>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37572356"/>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7303425"/>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00197713"/>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18977014"/>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58579338"/>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5581377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178120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89916115"/>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84798328"/>
                  </a:ext>
                </a:extLst>
              </a:tr>
            </a:tbl>
          </a:graphicData>
        </a:graphic>
      </p:graphicFrame>
    </p:spTree>
    <p:extLst>
      <p:ext uri="{BB962C8B-B14F-4D97-AF65-F5344CB8AC3E}">
        <p14:creationId xmlns:p14="http://schemas.microsoft.com/office/powerpoint/2010/main" val="427622978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1" nodeType="afterEffect">
                                  <p:stCondLst>
                                    <p:cond delay="0"/>
                                  </p:stCondLst>
                                  <p:childTnLst>
                                    <p:set>
                                      <p:cBhvr>
                                        <p:cTn id="13" dur="1" fill="hold">
                                          <p:stCondLst>
                                            <p:cond delay="0"/>
                                          </p:stCondLst>
                                        </p:cTn>
                                        <p:tgtEl>
                                          <p:spTgt spid="8"/>
                                        </p:tgtEl>
                                        <p:attrNameLst>
                                          <p:attrName>style.visibility</p:attrName>
                                        </p:attrNameLst>
                                      </p:cBhvr>
                                      <p:to>
                                        <p:strVal val="visible"/>
                                      </p:to>
                                    </p:set>
                                  </p:childTnLst>
                                </p:cTn>
                              </p:par>
                            </p:childTnLst>
                          </p:cTn>
                        </p:par>
                      </p:childTnLst>
                    </p:cTn>
                  </p:par>
                </p:childTnLst>
              </p:cTn>
              <p:nextCondLst>
                <p:cond evt="onClick" delay="0">
                  <p:tgtEl>
                    <p:spTgt spid="7"/>
                  </p:tgtEl>
                </p:cond>
              </p:nextCondLst>
            </p:seq>
            <p:seq concurrent="1" nextAc="seek">
              <p:cTn id="14" restart="whenNotActive" fill="hold" evtFilter="cancelBubble" nodeType="interactiveSeq">
                <p:stCondLst>
                  <p:cond evt="onClick" delay="0">
                    <p:tgtEl>
                      <p:spTgt spid="8"/>
                    </p:tgtEl>
                  </p:cond>
                </p:stCondLst>
                <p:endSync evt="end" delay="0">
                  <p:rtn val="all"/>
                </p:endSync>
                <p:childTnLst>
                  <p:par>
                    <p:cTn id="15" fill="hold">
                      <p:stCondLst>
                        <p:cond delay="0"/>
                      </p:stCondLst>
                      <p:childTnLst>
                        <p:par>
                          <p:cTn id="16" fill="hold">
                            <p:stCondLst>
                              <p:cond delay="0"/>
                            </p:stCondLst>
                            <p:childTnLst>
                              <p:par>
                                <p:cTn id="17" presetID="1" presetClass="exit"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hidden"/>
                                      </p:to>
                                    </p:set>
                                  </p:childTnLst>
                                </p:cTn>
                              </p:par>
                            </p:childTnLst>
                          </p:cTn>
                        </p:par>
                        <p:par>
                          <p:cTn id="19" fill="hold">
                            <p:stCondLst>
                              <p:cond delay="0"/>
                            </p:stCondLst>
                            <p:childTnLst>
                              <p:par>
                                <p:cTn id="20" presetID="22" presetClass="exit" presetSubtype="4" fill="hold" nodeType="afterEffect">
                                  <p:stCondLst>
                                    <p:cond delay="0"/>
                                  </p:stCondLst>
                                  <p:childTnLst>
                                    <p:animEffect transition="out" filter="wipe(down)">
                                      <p:cBhvr>
                                        <p:cTn id="21" dur="500"/>
                                        <p:tgtEl>
                                          <p:spTgt spid="9"/>
                                        </p:tgtEl>
                                      </p:cBhvr>
                                    </p:animEffect>
                                    <p:set>
                                      <p:cBhvr>
                                        <p:cTn id="22" dur="1" fill="hold">
                                          <p:stCondLst>
                                            <p:cond delay="499"/>
                                          </p:stCondLst>
                                        </p:cTn>
                                        <p:tgtEl>
                                          <p:spTgt spid="9"/>
                                        </p:tgtEl>
                                        <p:attrNameLst>
                                          <p:attrName>style.visibility</p:attrName>
                                        </p:attrNameLst>
                                      </p:cBhvr>
                                      <p:to>
                                        <p:strVal val="hidden"/>
                                      </p:to>
                                    </p:set>
                                  </p:childTnLst>
                                </p:cTn>
                              </p:par>
                            </p:childTnLst>
                          </p:cTn>
                        </p:par>
                        <p:par>
                          <p:cTn id="23" fill="hold">
                            <p:stCondLst>
                              <p:cond delay="500"/>
                            </p:stCondLst>
                            <p:childTnLst>
                              <p:par>
                                <p:cTn id="24" presetID="1" presetClass="entr" presetSubtype="0" fill="hold" grpId="0" nodeType="afterEffect">
                                  <p:stCondLst>
                                    <p:cond delay="250"/>
                                  </p:stCondLst>
                                  <p:childTnLst>
                                    <p:set>
                                      <p:cBhvr>
                                        <p:cTn id="25" dur="1" fill="hold">
                                          <p:stCondLst>
                                            <p:cond delay="0"/>
                                          </p:stCondLst>
                                        </p:cTn>
                                        <p:tgtEl>
                                          <p:spTgt spid="5"/>
                                        </p:tgtEl>
                                        <p:attrNameLst>
                                          <p:attrName>style.visibility</p:attrName>
                                        </p:attrNameLst>
                                      </p:cBhvr>
                                      <p:to>
                                        <p:strVal val="visible"/>
                                      </p:to>
                                    </p:set>
                                  </p:childTnLst>
                                </p:cTn>
                              </p:par>
                            </p:childTnLst>
                          </p:cTn>
                        </p:par>
                      </p:childTnLst>
                    </p:cTn>
                  </p:par>
                </p:childTnLst>
              </p:cTn>
              <p:nextCondLst>
                <p:cond evt="onClick" delay="0">
                  <p:tgtEl>
                    <p:spTgt spid="8"/>
                  </p:tgtEl>
                </p:cond>
              </p:nextCondLst>
            </p:seq>
          </p:childTnLst>
        </p:cTn>
      </p:par>
    </p:tnLst>
    <p:bldLst>
      <p:bldP spid="7" grpId="0" animBg="1"/>
      <p:bldP spid="8" grpId="0" animBg="1"/>
      <p:bldP spid="8" grpId="1" animBg="1"/>
      <p:bldP spid="5"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0842116A-C2A1-A07D-F0C6-E131121AE7C9}"/>
              </a:ext>
            </a:extLst>
          </p:cNvPr>
          <p:cNvSpPr txBox="1"/>
          <p:nvPr/>
        </p:nvSpPr>
        <p:spPr>
          <a:xfrm>
            <a:off x="6944596" y="218440"/>
            <a:ext cx="4998484" cy="1384995"/>
          </a:xfrm>
          <a:prstGeom prst="rect">
            <a:avLst/>
          </a:prstGeom>
          <a:noFill/>
        </p:spPr>
        <p:txBody>
          <a:bodyPr wrap="none" rtlCol="1">
            <a:spAutoFit/>
          </a:bodyPr>
          <a:lstStyle/>
          <a:p>
            <a:r>
              <a:rPr lang="he-IL" sz="2800" dirty="0"/>
              <a:t>נֶטַע חָסְכָה בַּחֹדֶש הָרִאשוֹן 40 שְקָלִים </a:t>
            </a:r>
            <a:br>
              <a:rPr lang="en-US" sz="2800" dirty="0"/>
            </a:br>
            <a:r>
              <a:rPr lang="he-IL" sz="2800" dirty="0"/>
              <a:t>וּבַחֹדֶש הַשֵנִי 50 שְקָלִים.</a:t>
            </a:r>
          </a:p>
          <a:p>
            <a:r>
              <a:rPr lang="he-IL" sz="2800" dirty="0"/>
              <a:t>כַּמָה כֶּסֶף חָסְכָה נֶטַע בְּחוֹדְשַיִם?</a:t>
            </a:r>
          </a:p>
        </p:txBody>
      </p:sp>
      <p:sp>
        <p:nvSpPr>
          <p:cNvPr id="3" name="לחצו לרמז 1">
            <a:extLst>
              <a:ext uri="{FF2B5EF4-FFF2-40B4-BE49-F238E27FC236}">
                <a16:creationId xmlns:a16="http://schemas.microsoft.com/office/drawing/2014/main" id="{1A76BADD-27FC-34D3-736C-C58127E105CD}"/>
              </a:ext>
            </a:extLst>
          </p:cNvPr>
          <p:cNvSpPr/>
          <p:nvPr/>
        </p:nvSpPr>
        <p:spPr>
          <a:xfrm>
            <a:off x="9443839" y="4982123"/>
            <a:ext cx="2387147" cy="1384994"/>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solidFill>
              <a:schemeClr val="accent1">
                <a:lumMod val="75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3200" dirty="0"/>
              <a:t>לַחֲצוּ עָלַי</a:t>
            </a:r>
          </a:p>
          <a:p>
            <a:pPr algn="ctr"/>
            <a:r>
              <a:rPr lang="he-IL" sz="3200" dirty="0"/>
              <a:t>לְקַבָּלַת רֶמֶז.</a:t>
            </a:r>
            <a:endParaRPr lang="en-IL" sz="3200" dirty="0"/>
          </a:p>
        </p:txBody>
      </p:sp>
      <p:sp>
        <p:nvSpPr>
          <p:cNvPr id="4" name="לחצו לתשובה 1">
            <a:extLst>
              <a:ext uri="{FF2B5EF4-FFF2-40B4-BE49-F238E27FC236}">
                <a16:creationId xmlns:a16="http://schemas.microsoft.com/office/drawing/2014/main" id="{37101892-4829-735C-D011-F21AB9898BC5}"/>
              </a:ext>
            </a:extLst>
          </p:cNvPr>
          <p:cNvSpPr/>
          <p:nvPr/>
        </p:nvSpPr>
        <p:spPr>
          <a:xfrm>
            <a:off x="9443838" y="4979496"/>
            <a:ext cx="2387147" cy="1384994"/>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0189A1"/>
          </a:solidFill>
          <a:ln w="57150" cap="rnd">
            <a:solidFill>
              <a:schemeClr val="accent1">
                <a:lumMod val="75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הַתְשוּבָה.</a:t>
            </a:r>
            <a:endParaRPr lang="en-IL" sz="2800" dirty="0">
              <a:solidFill>
                <a:schemeClr val="bg1"/>
              </a:solidFill>
            </a:endParaRPr>
          </a:p>
        </p:txBody>
      </p:sp>
      <p:sp>
        <p:nvSpPr>
          <p:cNvPr id="117" name="תיבת טקסט 116">
            <a:extLst>
              <a:ext uri="{FF2B5EF4-FFF2-40B4-BE49-F238E27FC236}">
                <a16:creationId xmlns:a16="http://schemas.microsoft.com/office/drawing/2014/main" id="{8F654DD5-0AB0-B8ED-494F-6AA55CDB8DDE}"/>
              </a:ext>
            </a:extLst>
          </p:cNvPr>
          <p:cNvSpPr txBox="1"/>
          <p:nvPr/>
        </p:nvSpPr>
        <p:spPr>
          <a:xfrm>
            <a:off x="1001486" y="3892166"/>
            <a:ext cx="4305906" cy="1384995"/>
          </a:xfrm>
          <a:prstGeom prst="rect">
            <a:avLst/>
          </a:prstGeom>
          <a:noFill/>
        </p:spPr>
        <p:txBody>
          <a:bodyPr wrap="square" rtlCol="1">
            <a:spAutoFit/>
          </a:bodyPr>
          <a:lstStyle/>
          <a:p>
            <a:r>
              <a:rPr lang="he-IL" sz="2800" dirty="0"/>
              <a:t>נֶטַע חָסְכָה בְּחוֹדְשַיִם 90 שְקָלִים. </a:t>
            </a:r>
          </a:p>
          <a:p>
            <a:endParaRPr lang="he-IL" sz="2800" dirty="0"/>
          </a:p>
          <a:p>
            <a:r>
              <a:rPr lang="en-US" sz="2800" dirty="0"/>
              <a:t>100 - 70 = 30</a:t>
            </a:r>
            <a:endParaRPr lang="he-IL" sz="2800" dirty="0"/>
          </a:p>
        </p:txBody>
      </p:sp>
      <p:graphicFrame>
        <p:nvGraphicFramePr>
          <p:cNvPr id="120" name="טבלה 10">
            <a:extLst>
              <a:ext uri="{FF2B5EF4-FFF2-40B4-BE49-F238E27FC236}">
                <a16:creationId xmlns:a16="http://schemas.microsoft.com/office/drawing/2014/main" id="{364D131F-2416-3EFE-8296-6EC0F111CE48}"/>
              </a:ext>
            </a:extLst>
          </p:cNvPr>
          <p:cNvGraphicFramePr>
            <a:graphicFrameLocks noGrp="1"/>
          </p:cNvGraphicFramePr>
          <p:nvPr>
            <p:extLst>
              <p:ext uri="{D42A27DB-BD31-4B8C-83A1-F6EECF244321}">
                <p14:modId xmlns:p14="http://schemas.microsoft.com/office/powerpoint/2010/main" val="2539526807"/>
              </p:ext>
            </p:extLst>
          </p:nvPr>
        </p:nvGraphicFramePr>
        <p:xfrm>
          <a:off x="391521" y="406303"/>
          <a:ext cx="2520000" cy="2743200"/>
        </p:xfrm>
        <a:graphic>
          <a:graphicData uri="http://schemas.openxmlformats.org/drawingml/2006/table">
            <a:tbl>
              <a:tblPr rtl="1" firstRow="1" bandRow="1">
                <a:tableStyleId>{5C22544A-7EE6-4342-B048-85BDC9FD1C3A}</a:tableStyleId>
              </a:tblPr>
              <a:tblGrid>
                <a:gridCol w="252000">
                  <a:extLst>
                    <a:ext uri="{9D8B030D-6E8A-4147-A177-3AD203B41FA5}">
                      <a16:colId xmlns:a16="http://schemas.microsoft.com/office/drawing/2014/main" val="2227223565"/>
                    </a:ext>
                  </a:extLst>
                </a:gridCol>
                <a:gridCol w="252000">
                  <a:extLst>
                    <a:ext uri="{9D8B030D-6E8A-4147-A177-3AD203B41FA5}">
                      <a16:colId xmlns:a16="http://schemas.microsoft.com/office/drawing/2014/main" val="945087215"/>
                    </a:ext>
                  </a:extLst>
                </a:gridCol>
                <a:gridCol w="252000">
                  <a:extLst>
                    <a:ext uri="{9D8B030D-6E8A-4147-A177-3AD203B41FA5}">
                      <a16:colId xmlns:a16="http://schemas.microsoft.com/office/drawing/2014/main" val="372198368"/>
                    </a:ext>
                  </a:extLst>
                </a:gridCol>
                <a:gridCol w="252000">
                  <a:extLst>
                    <a:ext uri="{9D8B030D-6E8A-4147-A177-3AD203B41FA5}">
                      <a16:colId xmlns:a16="http://schemas.microsoft.com/office/drawing/2014/main" val="41484954"/>
                    </a:ext>
                  </a:extLst>
                </a:gridCol>
                <a:gridCol w="252000">
                  <a:extLst>
                    <a:ext uri="{9D8B030D-6E8A-4147-A177-3AD203B41FA5}">
                      <a16:colId xmlns:a16="http://schemas.microsoft.com/office/drawing/2014/main" val="252587960"/>
                    </a:ext>
                  </a:extLst>
                </a:gridCol>
                <a:gridCol w="252000">
                  <a:extLst>
                    <a:ext uri="{9D8B030D-6E8A-4147-A177-3AD203B41FA5}">
                      <a16:colId xmlns:a16="http://schemas.microsoft.com/office/drawing/2014/main" val="1266895436"/>
                    </a:ext>
                  </a:extLst>
                </a:gridCol>
                <a:gridCol w="252000">
                  <a:extLst>
                    <a:ext uri="{9D8B030D-6E8A-4147-A177-3AD203B41FA5}">
                      <a16:colId xmlns:a16="http://schemas.microsoft.com/office/drawing/2014/main" val="881803041"/>
                    </a:ext>
                  </a:extLst>
                </a:gridCol>
                <a:gridCol w="252000">
                  <a:extLst>
                    <a:ext uri="{9D8B030D-6E8A-4147-A177-3AD203B41FA5}">
                      <a16:colId xmlns:a16="http://schemas.microsoft.com/office/drawing/2014/main" val="2154216525"/>
                    </a:ext>
                  </a:extLst>
                </a:gridCol>
                <a:gridCol w="252000">
                  <a:extLst>
                    <a:ext uri="{9D8B030D-6E8A-4147-A177-3AD203B41FA5}">
                      <a16:colId xmlns:a16="http://schemas.microsoft.com/office/drawing/2014/main" val="980223040"/>
                    </a:ext>
                  </a:extLst>
                </a:gridCol>
                <a:gridCol w="252000">
                  <a:extLst>
                    <a:ext uri="{9D8B030D-6E8A-4147-A177-3AD203B41FA5}">
                      <a16:colId xmlns:a16="http://schemas.microsoft.com/office/drawing/2014/main" val="2340539116"/>
                    </a:ext>
                  </a:extLst>
                </a:gridCol>
              </a:tblGrid>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extLst>
                  <a:ext uri="{0D108BD9-81ED-4DB2-BD59-A6C34878D82A}">
                    <a16:rowId xmlns:a16="http://schemas.microsoft.com/office/drawing/2014/main" val="3636329050"/>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extLst>
                  <a:ext uri="{0D108BD9-81ED-4DB2-BD59-A6C34878D82A}">
                    <a16:rowId xmlns:a16="http://schemas.microsoft.com/office/drawing/2014/main" val="1337572356"/>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extLst>
                  <a:ext uri="{0D108BD9-81ED-4DB2-BD59-A6C34878D82A}">
                    <a16:rowId xmlns:a16="http://schemas.microsoft.com/office/drawing/2014/main" val="3037303425"/>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extLst>
                  <a:ext uri="{0D108BD9-81ED-4DB2-BD59-A6C34878D82A}">
                    <a16:rowId xmlns:a16="http://schemas.microsoft.com/office/drawing/2014/main" val="1200197713"/>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extLst>
                  <a:ext uri="{0D108BD9-81ED-4DB2-BD59-A6C34878D82A}">
                    <a16:rowId xmlns:a16="http://schemas.microsoft.com/office/drawing/2014/main" val="718977014"/>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extLst>
                  <a:ext uri="{0D108BD9-81ED-4DB2-BD59-A6C34878D82A}">
                    <a16:rowId xmlns:a16="http://schemas.microsoft.com/office/drawing/2014/main" val="3458579338"/>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extLst>
                  <a:ext uri="{0D108BD9-81ED-4DB2-BD59-A6C34878D82A}">
                    <a16:rowId xmlns:a16="http://schemas.microsoft.com/office/drawing/2014/main" val="215581377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extLst>
                  <a:ext uri="{0D108BD9-81ED-4DB2-BD59-A6C34878D82A}">
                    <a16:rowId xmlns:a16="http://schemas.microsoft.com/office/drawing/2014/main" val="302178120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extLst>
                  <a:ext uri="{0D108BD9-81ED-4DB2-BD59-A6C34878D82A}">
                    <a16:rowId xmlns:a16="http://schemas.microsoft.com/office/drawing/2014/main" val="789916115"/>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extLst>
                  <a:ext uri="{0D108BD9-81ED-4DB2-BD59-A6C34878D82A}">
                    <a16:rowId xmlns:a16="http://schemas.microsoft.com/office/drawing/2014/main" val="1184798328"/>
                  </a:ext>
                </a:extLst>
              </a:tr>
            </a:tbl>
          </a:graphicData>
        </a:graphic>
      </p:graphicFrame>
      <p:graphicFrame>
        <p:nvGraphicFramePr>
          <p:cNvPr id="123" name="טבלה 10">
            <a:extLst>
              <a:ext uri="{FF2B5EF4-FFF2-40B4-BE49-F238E27FC236}">
                <a16:creationId xmlns:a16="http://schemas.microsoft.com/office/drawing/2014/main" id="{006277A9-E26D-E977-5CDA-F07DBAB0E399}"/>
              </a:ext>
            </a:extLst>
          </p:cNvPr>
          <p:cNvGraphicFramePr>
            <a:graphicFrameLocks noGrp="1"/>
          </p:cNvGraphicFramePr>
          <p:nvPr>
            <p:extLst>
              <p:ext uri="{D42A27DB-BD31-4B8C-83A1-F6EECF244321}">
                <p14:modId xmlns:p14="http://schemas.microsoft.com/office/powerpoint/2010/main" val="2092155585"/>
              </p:ext>
            </p:extLst>
          </p:nvPr>
        </p:nvGraphicFramePr>
        <p:xfrm>
          <a:off x="3535599" y="406303"/>
          <a:ext cx="2520000" cy="2743200"/>
        </p:xfrm>
        <a:graphic>
          <a:graphicData uri="http://schemas.openxmlformats.org/drawingml/2006/table">
            <a:tbl>
              <a:tblPr rtl="1" firstRow="1" bandRow="1">
                <a:tableStyleId>{5C22544A-7EE6-4342-B048-85BDC9FD1C3A}</a:tableStyleId>
              </a:tblPr>
              <a:tblGrid>
                <a:gridCol w="252000">
                  <a:extLst>
                    <a:ext uri="{9D8B030D-6E8A-4147-A177-3AD203B41FA5}">
                      <a16:colId xmlns:a16="http://schemas.microsoft.com/office/drawing/2014/main" val="2227223565"/>
                    </a:ext>
                  </a:extLst>
                </a:gridCol>
                <a:gridCol w="252000">
                  <a:extLst>
                    <a:ext uri="{9D8B030D-6E8A-4147-A177-3AD203B41FA5}">
                      <a16:colId xmlns:a16="http://schemas.microsoft.com/office/drawing/2014/main" val="945087215"/>
                    </a:ext>
                  </a:extLst>
                </a:gridCol>
                <a:gridCol w="252000">
                  <a:extLst>
                    <a:ext uri="{9D8B030D-6E8A-4147-A177-3AD203B41FA5}">
                      <a16:colId xmlns:a16="http://schemas.microsoft.com/office/drawing/2014/main" val="372198368"/>
                    </a:ext>
                  </a:extLst>
                </a:gridCol>
                <a:gridCol w="252000">
                  <a:extLst>
                    <a:ext uri="{9D8B030D-6E8A-4147-A177-3AD203B41FA5}">
                      <a16:colId xmlns:a16="http://schemas.microsoft.com/office/drawing/2014/main" val="41484954"/>
                    </a:ext>
                  </a:extLst>
                </a:gridCol>
                <a:gridCol w="252000">
                  <a:extLst>
                    <a:ext uri="{9D8B030D-6E8A-4147-A177-3AD203B41FA5}">
                      <a16:colId xmlns:a16="http://schemas.microsoft.com/office/drawing/2014/main" val="252587960"/>
                    </a:ext>
                  </a:extLst>
                </a:gridCol>
                <a:gridCol w="252000">
                  <a:extLst>
                    <a:ext uri="{9D8B030D-6E8A-4147-A177-3AD203B41FA5}">
                      <a16:colId xmlns:a16="http://schemas.microsoft.com/office/drawing/2014/main" val="1266895436"/>
                    </a:ext>
                  </a:extLst>
                </a:gridCol>
                <a:gridCol w="252000">
                  <a:extLst>
                    <a:ext uri="{9D8B030D-6E8A-4147-A177-3AD203B41FA5}">
                      <a16:colId xmlns:a16="http://schemas.microsoft.com/office/drawing/2014/main" val="881803041"/>
                    </a:ext>
                  </a:extLst>
                </a:gridCol>
                <a:gridCol w="252000">
                  <a:extLst>
                    <a:ext uri="{9D8B030D-6E8A-4147-A177-3AD203B41FA5}">
                      <a16:colId xmlns:a16="http://schemas.microsoft.com/office/drawing/2014/main" val="2154216525"/>
                    </a:ext>
                  </a:extLst>
                </a:gridCol>
                <a:gridCol w="252000">
                  <a:extLst>
                    <a:ext uri="{9D8B030D-6E8A-4147-A177-3AD203B41FA5}">
                      <a16:colId xmlns:a16="http://schemas.microsoft.com/office/drawing/2014/main" val="980223040"/>
                    </a:ext>
                  </a:extLst>
                </a:gridCol>
                <a:gridCol w="252000">
                  <a:extLst>
                    <a:ext uri="{9D8B030D-6E8A-4147-A177-3AD203B41FA5}">
                      <a16:colId xmlns:a16="http://schemas.microsoft.com/office/drawing/2014/main" val="2340539116"/>
                    </a:ext>
                  </a:extLst>
                </a:gridCol>
              </a:tblGrid>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36329050"/>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37572356"/>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7303425"/>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00197713"/>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18977014"/>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58579338"/>
                  </a:ext>
                </a:extLst>
              </a:tr>
              <a:tr h="252000">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5581377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1781201"/>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89916115"/>
                  </a:ext>
                </a:extLst>
              </a:tr>
              <a:tr h="252000">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8C0D9"/>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84798328"/>
                  </a:ext>
                </a:extLst>
              </a:tr>
            </a:tbl>
          </a:graphicData>
        </a:graphic>
      </p:graphicFrame>
    </p:spTree>
    <p:extLst>
      <p:ext uri="{BB962C8B-B14F-4D97-AF65-F5344CB8AC3E}">
        <p14:creationId xmlns:p14="http://schemas.microsoft.com/office/powerpoint/2010/main" val="401416364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2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0"/>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1" nodeType="afterEffect">
                                  <p:stCondLst>
                                    <p:cond delay="0"/>
                                  </p:stCondLst>
                                  <p:childTnLst>
                                    <p:set>
                                      <p:cBhvr>
                                        <p:cTn id="13" dur="1" fill="hold">
                                          <p:stCondLst>
                                            <p:cond delay="0"/>
                                          </p:stCondLst>
                                        </p:cTn>
                                        <p:tgtEl>
                                          <p:spTgt spid="4"/>
                                        </p:tgtEl>
                                        <p:attrNameLst>
                                          <p:attrName>style.visibility</p:attrName>
                                        </p:attrNameLst>
                                      </p:cBhvr>
                                      <p:to>
                                        <p:strVal val="visible"/>
                                      </p:to>
                                    </p:set>
                                  </p:childTnLst>
                                </p:cTn>
                              </p:par>
                            </p:childTnLst>
                          </p:cTn>
                        </p:par>
                      </p:childTnLst>
                    </p:cTn>
                  </p:par>
                </p:childTnLst>
              </p:cTn>
              <p:nextCondLst>
                <p:cond evt="onClick" delay="0">
                  <p:tgtEl>
                    <p:spTgt spid="3"/>
                  </p:tgtEl>
                </p:cond>
              </p:nextCondLst>
            </p:seq>
            <p:seq concurrent="1" nextAc="seek">
              <p:cTn id="14" restart="whenNotActive" fill="hold" evtFilter="cancelBubble" nodeType="interactiveSeq">
                <p:stCondLst>
                  <p:cond evt="onClick" delay="0">
                    <p:tgtEl>
                      <p:spTgt spid="4"/>
                    </p:tgtEl>
                  </p:cond>
                </p:stCondLst>
                <p:endSync evt="end" delay="0">
                  <p:rtn val="all"/>
                </p:endSync>
                <p:childTnLst>
                  <p:par>
                    <p:cTn id="15" fill="hold">
                      <p:stCondLst>
                        <p:cond delay="0"/>
                      </p:stCondLst>
                      <p:childTnLst>
                        <p:par>
                          <p:cTn id="16" fill="hold">
                            <p:stCondLst>
                              <p:cond delay="0"/>
                            </p:stCondLst>
                            <p:childTnLst>
                              <p:par>
                                <p:cTn id="17" presetID="1" presetClass="exit"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hidden"/>
                                      </p:to>
                                    </p:set>
                                  </p:childTnLst>
                                </p:cTn>
                              </p:par>
                            </p:childTnLst>
                          </p:cTn>
                        </p:par>
                        <p:par>
                          <p:cTn id="19" fill="hold">
                            <p:stCondLst>
                              <p:cond delay="0"/>
                            </p:stCondLst>
                            <p:childTnLst>
                              <p:par>
                                <p:cTn id="20" presetID="35" presetClass="path" presetSubtype="0" accel="50000" decel="50000" fill="hold" nodeType="afterEffect">
                                  <p:stCondLst>
                                    <p:cond delay="0"/>
                                  </p:stCondLst>
                                  <p:childTnLst>
                                    <p:animMotion origin="layout" path="M 6.25E-7 7.40741E-7 L -0.25716 -0.00046 " pathEditMode="relative" rAng="0" ptsTypes="AA">
                                      <p:cBhvr>
                                        <p:cTn id="21" dur="2000" fill="hold"/>
                                        <p:tgtEl>
                                          <p:spTgt spid="123"/>
                                        </p:tgtEl>
                                        <p:attrNameLst>
                                          <p:attrName>ppt_x</p:attrName>
                                          <p:attrName>ppt_y</p:attrName>
                                        </p:attrNameLst>
                                      </p:cBhvr>
                                      <p:rCtr x="-12865" y="-23"/>
                                    </p:animMotion>
                                  </p:childTnLst>
                                </p:cTn>
                              </p:par>
                              <p:par>
                                <p:cTn id="22" presetID="1" presetClass="entr" presetSubtype="0" fill="hold" grpId="0" nodeType="withEffect">
                                  <p:stCondLst>
                                    <p:cond delay="0"/>
                                  </p:stCondLst>
                                  <p:childTnLst>
                                    <p:set>
                                      <p:cBhvr>
                                        <p:cTn id="23" dur="1" fill="hold">
                                          <p:stCondLst>
                                            <p:cond delay="0"/>
                                          </p:stCondLst>
                                        </p:cTn>
                                        <p:tgtEl>
                                          <p:spTgt spid="117"/>
                                        </p:tgtEl>
                                        <p:attrNameLst>
                                          <p:attrName>style.visibility</p:attrName>
                                        </p:attrNameLst>
                                      </p:cBhvr>
                                      <p:to>
                                        <p:strVal val="visible"/>
                                      </p:to>
                                    </p:set>
                                  </p:childTnLst>
                                </p:cTn>
                              </p:par>
                            </p:childTnLst>
                          </p:cTn>
                        </p:par>
                      </p:childTnLst>
                    </p:cTn>
                  </p:par>
                </p:childTnLst>
              </p:cTn>
              <p:nextCondLst>
                <p:cond evt="onClick" delay="0">
                  <p:tgtEl>
                    <p:spTgt spid="4"/>
                  </p:tgtEl>
                </p:cond>
              </p:nextCondLst>
            </p:seq>
          </p:childTnLst>
        </p:cTn>
      </p:par>
    </p:tnLst>
    <p:bldLst>
      <p:bldP spid="3" grpId="0" animBg="1"/>
      <p:bldP spid="4" grpId="0" animBg="1"/>
      <p:bldP spid="4" grpId="1" animBg="1"/>
      <p:bldP spid="117"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0842116A-C2A1-A07D-F0C6-E131121AE7C9}"/>
              </a:ext>
            </a:extLst>
          </p:cNvPr>
          <p:cNvSpPr txBox="1"/>
          <p:nvPr/>
        </p:nvSpPr>
        <p:spPr>
          <a:xfrm>
            <a:off x="6801928" y="218440"/>
            <a:ext cx="5141152" cy="1384995"/>
          </a:xfrm>
          <a:prstGeom prst="rect">
            <a:avLst/>
          </a:prstGeom>
          <a:noFill/>
        </p:spPr>
        <p:txBody>
          <a:bodyPr wrap="none" rtlCol="1">
            <a:spAutoFit/>
          </a:bodyPr>
          <a:lstStyle/>
          <a:p>
            <a:r>
              <a:rPr lang="he-IL" sz="2800" dirty="0">
                <a:cs typeface="+mj-cs"/>
              </a:rPr>
              <a:t>לְאוּרִיָה הָיוּ 100 שְקָלִים בְּקֻפַּת הַחִסָכוֹן.</a:t>
            </a:r>
          </a:p>
          <a:p>
            <a:r>
              <a:rPr lang="he-IL" sz="2800" dirty="0">
                <a:cs typeface="+mj-cs"/>
              </a:rPr>
              <a:t>הוּא קָנָה מִשְׂחָק שֶעוֹלֶה 70 שְקָלִים.</a:t>
            </a:r>
          </a:p>
          <a:p>
            <a:r>
              <a:rPr lang="he-IL" sz="2800" dirty="0">
                <a:cs typeface="+mj-cs"/>
              </a:rPr>
              <a:t>כַּמָה כֶּסֶף נִשְאַר לוֹ?</a:t>
            </a:r>
          </a:p>
        </p:txBody>
      </p:sp>
      <p:sp>
        <p:nvSpPr>
          <p:cNvPr id="3" name="לחצו לרמז 1">
            <a:extLst>
              <a:ext uri="{FF2B5EF4-FFF2-40B4-BE49-F238E27FC236}">
                <a16:creationId xmlns:a16="http://schemas.microsoft.com/office/drawing/2014/main" id="{1A76BADD-27FC-34D3-736C-C58127E105CD}"/>
              </a:ext>
            </a:extLst>
          </p:cNvPr>
          <p:cNvSpPr/>
          <p:nvPr/>
        </p:nvSpPr>
        <p:spPr>
          <a:xfrm>
            <a:off x="9503465" y="4978313"/>
            <a:ext cx="2387147" cy="1384994"/>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chemeClr val="accent4"/>
          </a:solidFill>
          <a:ln w="57150" cap="rnd">
            <a:solidFill>
              <a:schemeClr val="accent1">
                <a:lumMod val="75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cs typeface="+mj-cs"/>
              </a:rPr>
              <a:t>לַחֲצוּ עָלַי</a:t>
            </a:r>
          </a:p>
          <a:p>
            <a:pPr algn="ctr"/>
            <a:r>
              <a:rPr lang="he-IL" sz="2800" dirty="0">
                <a:cs typeface="+mj-cs"/>
              </a:rPr>
              <a:t>לְקַבָּלַת רֶמֶז.</a:t>
            </a:r>
            <a:endParaRPr lang="en-IL" sz="2800" dirty="0">
              <a:cs typeface="+mj-cs"/>
            </a:endParaRPr>
          </a:p>
        </p:txBody>
      </p:sp>
      <p:sp>
        <p:nvSpPr>
          <p:cNvPr id="4" name="לחצו לתשובה 1">
            <a:extLst>
              <a:ext uri="{FF2B5EF4-FFF2-40B4-BE49-F238E27FC236}">
                <a16:creationId xmlns:a16="http://schemas.microsoft.com/office/drawing/2014/main" id="{37101892-4829-735C-D011-F21AB9898BC5}"/>
              </a:ext>
            </a:extLst>
          </p:cNvPr>
          <p:cNvSpPr/>
          <p:nvPr/>
        </p:nvSpPr>
        <p:spPr>
          <a:xfrm>
            <a:off x="9503465" y="4978313"/>
            <a:ext cx="2387147" cy="1384994"/>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0189A1"/>
          </a:solidFill>
          <a:ln w="57150" cap="rnd">
            <a:solidFill>
              <a:schemeClr val="accent1">
                <a:lumMod val="75000"/>
              </a:schemeClr>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mj-cs"/>
              </a:rPr>
              <a:t>לַחֲצוּ עָלַי</a:t>
            </a:r>
          </a:p>
          <a:p>
            <a:pPr algn="ctr"/>
            <a:r>
              <a:rPr lang="he-IL" sz="2800" dirty="0">
                <a:solidFill>
                  <a:schemeClr val="bg1"/>
                </a:solidFill>
                <a:latin typeface="Calibri" panose="020F0502020204030204" pitchFamily="34" charset="0"/>
                <a:cs typeface="+mj-cs"/>
              </a:rPr>
              <a:t>לְהַצָגַת הַתְשוּבָה.</a:t>
            </a:r>
            <a:endParaRPr lang="en-IL" sz="2800" dirty="0">
              <a:solidFill>
                <a:schemeClr val="bg1"/>
              </a:solidFill>
              <a:cs typeface="+mj-cs"/>
            </a:endParaRPr>
          </a:p>
        </p:txBody>
      </p:sp>
      <p:sp>
        <p:nvSpPr>
          <p:cNvPr id="117" name="תיבת טקסט 116">
            <a:extLst>
              <a:ext uri="{FF2B5EF4-FFF2-40B4-BE49-F238E27FC236}">
                <a16:creationId xmlns:a16="http://schemas.microsoft.com/office/drawing/2014/main" id="{8F654DD5-0AB0-B8ED-494F-6AA55CDB8DDE}"/>
              </a:ext>
            </a:extLst>
          </p:cNvPr>
          <p:cNvSpPr txBox="1"/>
          <p:nvPr/>
        </p:nvSpPr>
        <p:spPr>
          <a:xfrm>
            <a:off x="4702999" y="2506134"/>
            <a:ext cx="3485159" cy="1384995"/>
          </a:xfrm>
          <a:prstGeom prst="rect">
            <a:avLst/>
          </a:prstGeom>
          <a:noFill/>
        </p:spPr>
        <p:txBody>
          <a:bodyPr wrap="square" rtlCol="1">
            <a:spAutoFit/>
          </a:bodyPr>
          <a:lstStyle/>
          <a:p>
            <a:r>
              <a:rPr lang="he-IL" sz="2800" dirty="0">
                <a:cs typeface="+mj-cs"/>
              </a:rPr>
              <a:t>לְאוּרִיָה נִשְאֲרוּ 30 שְקָלִים.</a:t>
            </a:r>
          </a:p>
          <a:p>
            <a:endParaRPr lang="he-IL" sz="2800" dirty="0">
              <a:cs typeface="+mj-cs"/>
            </a:endParaRPr>
          </a:p>
          <a:p>
            <a:r>
              <a:rPr lang="en-US" sz="2800" dirty="0">
                <a:cs typeface="+mj-cs"/>
              </a:rPr>
              <a:t>100 - 70 = 30</a:t>
            </a:r>
            <a:endParaRPr lang="he-IL" sz="2800" dirty="0">
              <a:cs typeface="+mj-cs"/>
            </a:endParaRPr>
          </a:p>
        </p:txBody>
      </p:sp>
      <p:graphicFrame>
        <p:nvGraphicFramePr>
          <p:cNvPr id="118" name="טבלה 10">
            <a:extLst>
              <a:ext uri="{FF2B5EF4-FFF2-40B4-BE49-F238E27FC236}">
                <a16:creationId xmlns:a16="http://schemas.microsoft.com/office/drawing/2014/main" id="{4C76DEF6-309D-D5FB-B6C3-5ACAAA4C99B2}"/>
              </a:ext>
            </a:extLst>
          </p:cNvPr>
          <p:cNvGraphicFramePr>
            <a:graphicFrameLocks noGrp="1"/>
          </p:cNvGraphicFramePr>
          <p:nvPr>
            <p:extLst>
              <p:ext uri="{D42A27DB-BD31-4B8C-83A1-F6EECF244321}">
                <p14:modId xmlns:p14="http://schemas.microsoft.com/office/powerpoint/2010/main" val="2516829991"/>
              </p:ext>
            </p:extLst>
          </p:nvPr>
        </p:nvGraphicFramePr>
        <p:xfrm>
          <a:off x="361125" y="368739"/>
          <a:ext cx="3485160" cy="3656560"/>
        </p:xfrm>
        <a:graphic>
          <a:graphicData uri="http://schemas.openxmlformats.org/drawingml/2006/table">
            <a:tbl>
              <a:tblPr rtl="1" firstRow="1" bandRow="1">
                <a:tableStyleId>{5C22544A-7EE6-4342-B048-85BDC9FD1C3A}</a:tableStyleId>
              </a:tblPr>
              <a:tblGrid>
                <a:gridCol w="348516">
                  <a:extLst>
                    <a:ext uri="{9D8B030D-6E8A-4147-A177-3AD203B41FA5}">
                      <a16:colId xmlns:a16="http://schemas.microsoft.com/office/drawing/2014/main" val="2227223565"/>
                    </a:ext>
                  </a:extLst>
                </a:gridCol>
                <a:gridCol w="348516">
                  <a:extLst>
                    <a:ext uri="{9D8B030D-6E8A-4147-A177-3AD203B41FA5}">
                      <a16:colId xmlns:a16="http://schemas.microsoft.com/office/drawing/2014/main" val="945087215"/>
                    </a:ext>
                  </a:extLst>
                </a:gridCol>
                <a:gridCol w="348516">
                  <a:extLst>
                    <a:ext uri="{9D8B030D-6E8A-4147-A177-3AD203B41FA5}">
                      <a16:colId xmlns:a16="http://schemas.microsoft.com/office/drawing/2014/main" val="372198368"/>
                    </a:ext>
                  </a:extLst>
                </a:gridCol>
                <a:gridCol w="348516">
                  <a:extLst>
                    <a:ext uri="{9D8B030D-6E8A-4147-A177-3AD203B41FA5}">
                      <a16:colId xmlns:a16="http://schemas.microsoft.com/office/drawing/2014/main" val="41484954"/>
                    </a:ext>
                  </a:extLst>
                </a:gridCol>
                <a:gridCol w="348516">
                  <a:extLst>
                    <a:ext uri="{9D8B030D-6E8A-4147-A177-3AD203B41FA5}">
                      <a16:colId xmlns:a16="http://schemas.microsoft.com/office/drawing/2014/main" val="252587960"/>
                    </a:ext>
                  </a:extLst>
                </a:gridCol>
                <a:gridCol w="348516">
                  <a:extLst>
                    <a:ext uri="{9D8B030D-6E8A-4147-A177-3AD203B41FA5}">
                      <a16:colId xmlns:a16="http://schemas.microsoft.com/office/drawing/2014/main" val="1266895436"/>
                    </a:ext>
                  </a:extLst>
                </a:gridCol>
                <a:gridCol w="348516">
                  <a:extLst>
                    <a:ext uri="{9D8B030D-6E8A-4147-A177-3AD203B41FA5}">
                      <a16:colId xmlns:a16="http://schemas.microsoft.com/office/drawing/2014/main" val="881803041"/>
                    </a:ext>
                  </a:extLst>
                </a:gridCol>
                <a:gridCol w="348516">
                  <a:extLst>
                    <a:ext uri="{9D8B030D-6E8A-4147-A177-3AD203B41FA5}">
                      <a16:colId xmlns:a16="http://schemas.microsoft.com/office/drawing/2014/main" val="2154216525"/>
                    </a:ext>
                  </a:extLst>
                </a:gridCol>
                <a:gridCol w="348516">
                  <a:extLst>
                    <a:ext uri="{9D8B030D-6E8A-4147-A177-3AD203B41FA5}">
                      <a16:colId xmlns:a16="http://schemas.microsoft.com/office/drawing/2014/main" val="980223040"/>
                    </a:ext>
                  </a:extLst>
                </a:gridCol>
                <a:gridCol w="348516">
                  <a:extLst>
                    <a:ext uri="{9D8B030D-6E8A-4147-A177-3AD203B41FA5}">
                      <a16:colId xmlns:a16="http://schemas.microsoft.com/office/drawing/2014/main" val="2340539116"/>
                    </a:ext>
                  </a:extLst>
                </a:gridCol>
              </a:tblGrid>
              <a:tr h="365656">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extLst>
                  <a:ext uri="{0D108BD9-81ED-4DB2-BD59-A6C34878D82A}">
                    <a16:rowId xmlns:a16="http://schemas.microsoft.com/office/drawing/2014/main" val="3636329050"/>
                  </a:ext>
                </a:extLst>
              </a:tr>
              <a:tr h="365656">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extLst>
                  <a:ext uri="{0D108BD9-81ED-4DB2-BD59-A6C34878D82A}">
                    <a16:rowId xmlns:a16="http://schemas.microsoft.com/office/drawing/2014/main" val="1337572356"/>
                  </a:ext>
                </a:extLst>
              </a:tr>
              <a:tr h="365656">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extLst>
                  <a:ext uri="{0D108BD9-81ED-4DB2-BD59-A6C34878D82A}">
                    <a16:rowId xmlns:a16="http://schemas.microsoft.com/office/drawing/2014/main" val="3037303425"/>
                  </a:ext>
                </a:extLst>
              </a:tr>
              <a:tr h="365656">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extLst>
                  <a:ext uri="{0D108BD9-81ED-4DB2-BD59-A6C34878D82A}">
                    <a16:rowId xmlns:a16="http://schemas.microsoft.com/office/drawing/2014/main" val="1200197713"/>
                  </a:ext>
                </a:extLst>
              </a:tr>
              <a:tr h="365656">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extLst>
                  <a:ext uri="{0D108BD9-81ED-4DB2-BD59-A6C34878D82A}">
                    <a16:rowId xmlns:a16="http://schemas.microsoft.com/office/drawing/2014/main" val="718977014"/>
                  </a:ext>
                </a:extLst>
              </a:tr>
              <a:tr h="365656">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extLst>
                  <a:ext uri="{0D108BD9-81ED-4DB2-BD59-A6C34878D82A}">
                    <a16:rowId xmlns:a16="http://schemas.microsoft.com/office/drawing/2014/main" val="3458579338"/>
                  </a:ext>
                </a:extLst>
              </a:tr>
              <a:tr h="365656">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extLst>
                  <a:ext uri="{0D108BD9-81ED-4DB2-BD59-A6C34878D82A}">
                    <a16:rowId xmlns:a16="http://schemas.microsoft.com/office/drawing/2014/main" val="2155813771"/>
                  </a:ext>
                </a:extLst>
              </a:tr>
              <a:tr h="365656">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extLst>
                  <a:ext uri="{0D108BD9-81ED-4DB2-BD59-A6C34878D82A}">
                    <a16:rowId xmlns:a16="http://schemas.microsoft.com/office/drawing/2014/main" val="3021781201"/>
                  </a:ext>
                </a:extLst>
              </a:tr>
              <a:tr h="365656">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extLst>
                  <a:ext uri="{0D108BD9-81ED-4DB2-BD59-A6C34878D82A}">
                    <a16:rowId xmlns:a16="http://schemas.microsoft.com/office/drawing/2014/main" val="789916115"/>
                  </a:ext>
                </a:extLst>
              </a:tr>
              <a:tr h="365656">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extLst>
                  <a:ext uri="{0D108BD9-81ED-4DB2-BD59-A6C34878D82A}">
                    <a16:rowId xmlns:a16="http://schemas.microsoft.com/office/drawing/2014/main" val="1184798328"/>
                  </a:ext>
                </a:extLst>
              </a:tr>
            </a:tbl>
          </a:graphicData>
        </a:graphic>
      </p:graphicFrame>
      <p:graphicFrame>
        <p:nvGraphicFramePr>
          <p:cNvPr id="119" name="טבלה 10">
            <a:extLst>
              <a:ext uri="{FF2B5EF4-FFF2-40B4-BE49-F238E27FC236}">
                <a16:creationId xmlns:a16="http://schemas.microsoft.com/office/drawing/2014/main" id="{B598F6D7-4087-2DEE-182B-E5C15FA89447}"/>
              </a:ext>
            </a:extLst>
          </p:cNvPr>
          <p:cNvGraphicFramePr>
            <a:graphicFrameLocks noGrp="1"/>
          </p:cNvGraphicFramePr>
          <p:nvPr>
            <p:extLst>
              <p:ext uri="{D42A27DB-BD31-4B8C-83A1-F6EECF244321}">
                <p14:modId xmlns:p14="http://schemas.microsoft.com/office/powerpoint/2010/main" val="2629206736"/>
              </p:ext>
            </p:extLst>
          </p:nvPr>
        </p:nvGraphicFramePr>
        <p:xfrm>
          <a:off x="361125" y="368739"/>
          <a:ext cx="3485160" cy="3656560"/>
        </p:xfrm>
        <a:graphic>
          <a:graphicData uri="http://schemas.openxmlformats.org/drawingml/2006/table">
            <a:tbl>
              <a:tblPr rtl="1" firstRow="1" bandRow="1">
                <a:tableStyleId>{5C22544A-7EE6-4342-B048-85BDC9FD1C3A}</a:tableStyleId>
              </a:tblPr>
              <a:tblGrid>
                <a:gridCol w="348516">
                  <a:extLst>
                    <a:ext uri="{9D8B030D-6E8A-4147-A177-3AD203B41FA5}">
                      <a16:colId xmlns:a16="http://schemas.microsoft.com/office/drawing/2014/main" val="2227223565"/>
                    </a:ext>
                  </a:extLst>
                </a:gridCol>
                <a:gridCol w="348516">
                  <a:extLst>
                    <a:ext uri="{9D8B030D-6E8A-4147-A177-3AD203B41FA5}">
                      <a16:colId xmlns:a16="http://schemas.microsoft.com/office/drawing/2014/main" val="945087215"/>
                    </a:ext>
                  </a:extLst>
                </a:gridCol>
                <a:gridCol w="348516">
                  <a:extLst>
                    <a:ext uri="{9D8B030D-6E8A-4147-A177-3AD203B41FA5}">
                      <a16:colId xmlns:a16="http://schemas.microsoft.com/office/drawing/2014/main" val="372198368"/>
                    </a:ext>
                  </a:extLst>
                </a:gridCol>
                <a:gridCol w="348516">
                  <a:extLst>
                    <a:ext uri="{9D8B030D-6E8A-4147-A177-3AD203B41FA5}">
                      <a16:colId xmlns:a16="http://schemas.microsoft.com/office/drawing/2014/main" val="41484954"/>
                    </a:ext>
                  </a:extLst>
                </a:gridCol>
                <a:gridCol w="348516">
                  <a:extLst>
                    <a:ext uri="{9D8B030D-6E8A-4147-A177-3AD203B41FA5}">
                      <a16:colId xmlns:a16="http://schemas.microsoft.com/office/drawing/2014/main" val="252587960"/>
                    </a:ext>
                  </a:extLst>
                </a:gridCol>
                <a:gridCol w="348516">
                  <a:extLst>
                    <a:ext uri="{9D8B030D-6E8A-4147-A177-3AD203B41FA5}">
                      <a16:colId xmlns:a16="http://schemas.microsoft.com/office/drawing/2014/main" val="1266895436"/>
                    </a:ext>
                  </a:extLst>
                </a:gridCol>
                <a:gridCol w="348516">
                  <a:extLst>
                    <a:ext uri="{9D8B030D-6E8A-4147-A177-3AD203B41FA5}">
                      <a16:colId xmlns:a16="http://schemas.microsoft.com/office/drawing/2014/main" val="881803041"/>
                    </a:ext>
                  </a:extLst>
                </a:gridCol>
                <a:gridCol w="348516">
                  <a:extLst>
                    <a:ext uri="{9D8B030D-6E8A-4147-A177-3AD203B41FA5}">
                      <a16:colId xmlns:a16="http://schemas.microsoft.com/office/drawing/2014/main" val="2154216525"/>
                    </a:ext>
                  </a:extLst>
                </a:gridCol>
                <a:gridCol w="348516">
                  <a:extLst>
                    <a:ext uri="{9D8B030D-6E8A-4147-A177-3AD203B41FA5}">
                      <a16:colId xmlns:a16="http://schemas.microsoft.com/office/drawing/2014/main" val="980223040"/>
                    </a:ext>
                  </a:extLst>
                </a:gridCol>
                <a:gridCol w="348516">
                  <a:extLst>
                    <a:ext uri="{9D8B030D-6E8A-4147-A177-3AD203B41FA5}">
                      <a16:colId xmlns:a16="http://schemas.microsoft.com/office/drawing/2014/main" val="2340539116"/>
                    </a:ext>
                  </a:extLst>
                </a:gridCol>
              </a:tblGrid>
              <a:tr h="365656">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36329050"/>
                  </a:ext>
                </a:extLst>
              </a:tr>
              <a:tr h="365656">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37572356"/>
                  </a:ext>
                </a:extLst>
              </a:tr>
              <a:tr h="365656">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7303425"/>
                  </a:ext>
                </a:extLst>
              </a:tr>
              <a:tr h="365656">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00197713"/>
                  </a:ext>
                </a:extLst>
              </a:tr>
              <a:tr h="365656">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18977014"/>
                  </a:ext>
                </a:extLst>
              </a:tr>
              <a:tr h="365656">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58579338"/>
                  </a:ext>
                </a:extLst>
              </a:tr>
              <a:tr h="365656">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55813771"/>
                  </a:ext>
                </a:extLst>
              </a:tr>
              <a:tr h="365656">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1781201"/>
                  </a:ext>
                </a:extLst>
              </a:tr>
              <a:tr h="365656">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89916115"/>
                  </a:ext>
                </a:extLst>
              </a:tr>
              <a:tr h="365656">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DCECB"/>
                    </a:solid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1"/>
                      <a:endParaRPr lang="he-IL"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84798328"/>
                  </a:ext>
                </a:extLst>
              </a:tr>
            </a:tbl>
          </a:graphicData>
        </a:graphic>
      </p:graphicFrame>
    </p:spTree>
    <p:extLst>
      <p:ext uri="{BB962C8B-B14F-4D97-AF65-F5344CB8AC3E}">
        <p14:creationId xmlns:p14="http://schemas.microsoft.com/office/powerpoint/2010/main" val="201685884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1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8"/>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1" nodeType="afterEffect">
                                  <p:stCondLst>
                                    <p:cond delay="0"/>
                                  </p:stCondLst>
                                  <p:childTnLst>
                                    <p:set>
                                      <p:cBhvr>
                                        <p:cTn id="13" dur="1" fill="hold">
                                          <p:stCondLst>
                                            <p:cond delay="0"/>
                                          </p:stCondLst>
                                        </p:cTn>
                                        <p:tgtEl>
                                          <p:spTgt spid="4"/>
                                        </p:tgtEl>
                                        <p:attrNameLst>
                                          <p:attrName>style.visibility</p:attrName>
                                        </p:attrNameLst>
                                      </p:cBhvr>
                                      <p:to>
                                        <p:strVal val="visible"/>
                                      </p:to>
                                    </p:set>
                                  </p:childTnLst>
                                </p:cTn>
                              </p:par>
                            </p:childTnLst>
                          </p:cTn>
                        </p:par>
                      </p:childTnLst>
                    </p:cTn>
                  </p:par>
                </p:childTnLst>
              </p:cTn>
              <p:nextCondLst>
                <p:cond evt="onClick" delay="0">
                  <p:tgtEl>
                    <p:spTgt spid="3"/>
                  </p:tgtEl>
                </p:cond>
              </p:nextCondLst>
            </p:seq>
            <p:seq concurrent="1" nextAc="seek">
              <p:cTn id="14" restart="whenNotActive" fill="hold" evtFilter="cancelBubble" nodeType="interactiveSeq">
                <p:stCondLst>
                  <p:cond evt="onClick" delay="0">
                    <p:tgtEl>
                      <p:spTgt spid="4"/>
                    </p:tgtEl>
                  </p:cond>
                </p:stCondLst>
                <p:endSync evt="end" delay="0">
                  <p:rtn val="all"/>
                </p:endSync>
                <p:childTnLst>
                  <p:par>
                    <p:cTn id="15" fill="hold">
                      <p:stCondLst>
                        <p:cond delay="0"/>
                      </p:stCondLst>
                      <p:childTnLst>
                        <p:par>
                          <p:cTn id="16" fill="hold">
                            <p:stCondLst>
                              <p:cond delay="0"/>
                            </p:stCondLst>
                            <p:childTnLst>
                              <p:par>
                                <p:cTn id="17" presetID="1" presetClass="exit"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hidden"/>
                                      </p:to>
                                    </p:set>
                                  </p:childTnLst>
                                </p:cTn>
                              </p:par>
                            </p:childTnLst>
                          </p:cTn>
                        </p:par>
                        <p:par>
                          <p:cTn id="19" fill="hold">
                            <p:stCondLst>
                              <p:cond delay="0"/>
                            </p:stCondLst>
                            <p:childTnLst>
                              <p:par>
                                <p:cTn id="20" presetID="22" presetClass="exit" presetSubtype="4" fill="hold" nodeType="afterEffect">
                                  <p:stCondLst>
                                    <p:cond delay="0"/>
                                  </p:stCondLst>
                                  <p:childTnLst>
                                    <p:animEffect transition="out" filter="wipe(down)">
                                      <p:cBhvr>
                                        <p:cTn id="21" dur="500"/>
                                        <p:tgtEl>
                                          <p:spTgt spid="119"/>
                                        </p:tgtEl>
                                      </p:cBhvr>
                                    </p:animEffect>
                                    <p:set>
                                      <p:cBhvr>
                                        <p:cTn id="22" dur="1" fill="hold">
                                          <p:stCondLst>
                                            <p:cond delay="499"/>
                                          </p:stCondLst>
                                        </p:cTn>
                                        <p:tgtEl>
                                          <p:spTgt spid="119"/>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117"/>
                                        </p:tgtEl>
                                        <p:attrNameLst>
                                          <p:attrName>style.visibility</p:attrName>
                                        </p:attrNameLst>
                                      </p:cBhvr>
                                      <p:to>
                                        <p:strVal val="visible"/>
                                      </p:to>
                                    </p:set>
                                  </p:childTnLst>
                                </p:cTn>
                              </p:par>
                            </p:childTnLst>
                          </p:cTn>
                        </p:par>
                      </p:childTnLst>
                    </p:cTn>
                  </p:par>
                </p:childTnLst>
              </p:cTn>
              <p:nextCondLst>
                <p:cond evt="onClick" delay="0">
                  <p:tgtEl>
                    <p:spTgt spid="4"/>
                  </p:tgtEl>
                </p:cond>
              </p:nextCondLst>
            </p:seq>
          </p:childTnLst>
        </p:cTn>
      </p:par>
    </p:tnLst>
    <p:bldLst>
      <p:bldP spid="3" grpId="0" animBg="1"/>
      <p:bldP spid="4" grpId="0" animBg="1"/>
      <p:bldP spid="4" grpId="1" animBg="1"/>
      <p:bldP spid="117"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A661EA-33FF-4C45-B23F-05E823DC5CC0}"/>
              </a:ext>
            </a:extLst>
          </p:cNvPr>
          <p:cNvSpPr>
            <a:spLocks noGrp="1"/>
          </p:cNvSpPr>
          <p:nvPr>
            <p:ph type="title"/>
          </p:nvPr>
        </p:nvSpPr>
        <p:spPr/>
        <p:txBody>
          <a:bodyPr/>
          <a:lstStyle/>
          <a:p>
            <a:r>
              <a:rPr lang="he-IL" dirty="0"/>
              <a:t>סיכום הצעה 2</a:t>
            </a:r>
          </a:p>
        </p:txBody>
      </p:sp>
      <p:sp>
        <p:nvSpPr>
          <p:cNvPr id="3" name="כותרת 1">
            <a:extLst>
              <a:ext uri="{FF2B5EF4-FFF2-40B4-BE49-F238E27FC236}">
                <a16:creationId xmlns:a16="http://schemas.microsoft.com/office/drawing/2014/main" id="{88DA461D-3739-2010-74DC-38FA1360D32D}"/>
              </a:ext>
            </a:extLst>
          </p:cNvPr>
          <p:cNvSpPr txBox="1">
            <a:spLocks/>
          </p:cNvSpPr>
          <p:nvPr/>
        </p:nvSpPr>
        <p:spPr>
          <a:xfrm>
            <a:off x="1755577" y="951309"/>
            <a:ext cx="9143999" cy="1325563"/>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n-cs"/>
              </a:defRPr>
            </a:lvl1pPr>
          </a:lstStyle>
          <a:p>
            <a:endParaRPr lang="he-IL" sz="3000" b="1" dirty="0"/>
          </a:p>
        </p:txBody>
      </p:sp>
      <p:sp>
        <p:nvSpPr>
          <p:cNvPr id="6" name="כותרת 1">
            <a:extLst>
              <a:ext uri="{FF2B5EF4-FFF2-40B4-BE49-F238E27FC236}">
                <a16:creationId xmlns:a16="http://schemas.microsoft.com/office/drawing/2014/main" id="{57BE9FA9-D36E-4A5D-858E-6B91B014092C}"/>
              </a:ext>
            </a:extLst>
          </p:cNvPr>
          <p:cNvSpPr txBox="1">
            <a:spLocks/>
          </p:cNvSpPr>
          <p:nvPr/>
        </p:nvSpPr>
        <p:spPr>
          <a:xfrm>
            <a:off x="1524001" y="951310"/>
            <a:ext cx="9143999" cy="1325563"/>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n-cs"/>
              </a:defRPr>
            </a:lvl1pPr>
          </a:lstStyle>
          <a:p>
            <a:r>
              <a:rPr lang="he-IL" sz="3000" b="1" dirty="0"/>
              <a:t>חידות </a:t>
            </a:r>
          </a:p>
        </p:txBody>
      </p:sp>
      <p:sp>
        <p:nvSpPr>
          <p:cNvPr id="8" name="מציין מיקום תוכן 3">
            <a:extLst>
              <a:ext uri="{FF2B5EF4-FFF2-40B4-BE49-F238E27FC236}">
                <a16:creationId xmlns:a16="http://schemas.microsoft.com/office/drawing/2014/main" id="{81FB0AF5-BDD2-46CE-8D45-0815BFB58D01}"/>
              </a:ext>
            </a:extLst>
          </p:cNvPr>
          <p:cNvSpPr>
            <a:spLocks noGrp="1"/>
          </p:cNvSpPr>
          <p:nvPr>
            <p:ph sz="quarter" idx="13"/>
          </p:nvPr>
        </p:nvSpPr>
        <p:spPr>
          <a:xfrm>
            <a:off x="1020761" y="2336403"/>
            <a:ext cx="10150475" cy="3570287"/>
          </a:xfrm>
        </p:spPr>
        <p:txBody>
          <a:bodyPr>
            <a:normAutofit/>
          </a:bodyPr>
          <a:lstStyle/>
          <a:p>
            <a:pPr>
              <a:lnSpc>
                <a:spcPct val="150000"/>
              </a:lnSpc>
            </a:pPr>
            <a:r>
              <a:rPr lang="he-IL" sz="2400" dirty="0"/>
              <a:t>השיעור מסתיים בחידות חשבוניות החוזרות על המושגים 'מספר קודם' ו'מספר עוקב' וכן מספר 'גדול ב־', 'קטן ב־', 'גדול מ־', ו'קטן מ־'.</a:t>
            </a:r>
          </a:p>
          <a:p>
            <a:pPr>
              <a:lnSpc>
                <a:spcPct val="150000"/>
              </a:lnSpc>
            </a:pPr>
            <a:r>
              <a:rPr lang="he-IL" sz="2400" dirty="0"/>
              <a:t>הרמז מציג את לוח המאה ומאפשר הסתכלות נוספת על הלוח כדרך לגילוי התשובות לחידות. כדאי להשתמש בלוח כדי למצוא את הפתרון לחידה או להציג אותו.</a:t>
            </a:r>
          </a:p>
        </p:txBody>
      </p:sp>
    </p:spTree>
    <p:extLst>
      <p:ext uri="{BB962C8B-B14F-4D97-AF65-F5344CB8AC3E}">
        <p14:creationId xmlns:p14="http://schemas.microsoft.com/office/powerpoint/2010/main" val="37140556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הנחיות">
            <a:extLst>
              <a:ext uri="{FF2B5EF4-FFF2-40B4-BE49-F238E27FC236}">
                <a16:creationId xmlns:a16="http://schemas.microsoft.com/office/drawing/2014/main" id="{2E4B85DE-B7A8-4AF3-8BB3-C1DA4E099D3A}"/>
              </a:ext>
            </a:extLst>
          </p:cNvPr>
          <p:cNvSpPr txBox="1"/>
          <p:nvPr/>
        </p:nvSpPr>
        <p:spPr>
          <a:xfrm>
            <a:off x="4751389" y="80900"/>
            <a:ext cx="7323821" cy="523220"/>
          </a:xfrm>
          <a:prstGeom prst="rect">
            <a:avLst/>
          </a:prstGeom>
          <a:noFill/>
        </p:spPr>
        <p:txBody>
          <a:bodyPr wrap="square" rtlCol="1">
            <a:spAutoFit/>
          </a:bodyPr>
          <a:lstStyle/>
          <a:p>
            <a:r>
              <a:rPr lang="he-IL" sz="2800" dirty="0"/>
              <a:t>עֲנוּ</a:t>
            </a:r>
            <a:r>
              <a:rPr lang="he-IL" sz="2800" dirty="0">
                <a:latin typeface="Calibri" panose="020F0502020204030204" pitchFamily="34" charset="0"/>
                <a:cs typeface="Calibri" panose="020F0502020204030204" pitchFamily="34" charset="0"/>
              </a:rPr>
              <a:t> עַל </a:t>
            </a:r>
            <a:r>
              <a:rPr lang="he-IL" sz="2800" dirty="0">
                <a:solidFill>
                  <a:schemeClr val="tx1"/>
                </a:solidFill>
                <a:latin typeface="Calibri" panose="020F0502020204030204" pitchFamily="34" charset="0"/>
                <a:cs typeface="Calibri" panose="020F0502020204030204" pitchFamily="34" charset="0"/>
              </a:rPr>
              <a:t>הַחִידוֹת</a:t>
            </a:r>
            <a:r>
              <a:rPr lang="he-IL" sz="2800" dirty="0">
                <a:latin typeface="Calibri" panose="020F0502020204030204" pitchFamily="34" charset="0"/>
                <a:cs typeface="Calibri" panose="020F0502020204030204" pitchFamily="34" charset="0"/>
              </a:rPr>
              <a:t>. </a:t>
            </a:r>
            <a:r>
              <a:rPr lang="he-IL" sz="2800" dirty="0">
                <a:solidFill>
                  <a:schemeClr val="tx1"/>
                </a:solidFill>
                <a:latin typeface="Calibri" panose="020F0502020204030204" pitchFamily="34" charset="0"/>
                <a:cs typeface="Calibri" panose="020F0502020204030204" pitchFamily="34" charset="0"/>
              </a:rPr>
              <a:t>לַחֲצוּ</a:t>
            </a:r>
            <a:r>
              <a:rPr lang="he-IL" sz="2800" dirty="0">
                <a:latin typeface="Calibri" panose="020F0502020204030204" pitchFamily="34" charset="0"/>
                <a:cs typeface="Calibri" panose="020F0502020204030204" pitchFamily="34" charset="0"/>
              </a:rPr>
              <a:t> עַל כָּל </a:t>
            </a:r>
            <a:r>
              <a:rPr lang="he-IL" sz="2800" dirty="0">
                <a:latin typeface="Calibri" panose="020F0502020204030204" pitchFamily="34" charset="0"/>
              </a:rPr>
              <a:t>חִידָה </a:t>
            </a:r>
            <a:r>
              <a:rPr lang="he-IL" sz="2800" dirty="0">
                <a:latin typeface="Calibri" panose="020F0502020204030204" pitchFamily="34" charset="0"/>
                <a:cs typeface="Calibri" panose="020F0502020204030204" pitchFamily="34" charset="0"/>
              </a:rPr>
              <a:t>לִבְדִיקָה.</a:t>
            </a:r>
          </a:p>
        </p:txBody>
      </p:sp>
      <p:sp>
        <p:nvSpPr>
          <p:cNvPr id="3" name="חידה 42">
            <a:extLst>
              <a:ext uri="{FF2B5EF4-FFF2-40B4-BE49-F238E27FC236}">
                <a16:creationId xmlns:a16="http://schemas.microsoft.com/office/drawing/2014/main" id="{2E4B85DE-B7A8-4AF3-8BB3-C1DA4E099D3A}"/>
              </a:ext>
            </a:extLst>
          </p:cNvPr>
          <p:cNvSpPr txBox="1"/>
          <p:nvPr/>
        </p:nvSpPr>
        <p:spPr>
          <a:xfrm>
            <a:off x="4056299" y="3620047"/>
            <a:ext cx="3747456" cy="954107"/>
          </a:xfrm>
          <a:prstGeom prst="rect">
            <a:avLst/>
          </a:prstGeom>
          <a:noFill/>
          <a:ln w="57150">
            <a:solidFill>
              <a:srgbClr val="FFC000"/>
            </a:solidFill>
            <a:prstDash val="sysDot"/>
          </a:ln>
        </p:spPr>
        <p:txBody>
          <a:bodyPr wrap="square" rtlCol="1">
            <a:spAutoFit/>
          </a:bodyPr>
          <a:lstStyle/>
          <a:p>
            <a:r>
              <a:rPr lang="he-IL" sz="2800" dirty="0">
                <a:latin typeface="Calibri" panose="020F0502020204030204" pitchFamily="34" charset="0"/>
                <a:cs typeface="Calibri" panose="020F0502020204030204" pitchFamily="34" charset="0"/>
              </a:rPr>
              <a:t>אֲנִי מִסְפָּר קָטָן מֵ־50 בְּ־40. </a:t>
            </a:r>
          </a:p>
          <a:p>
            <a:r>
              <a:rPr lang="he-IL" sz="2800" dirty="0">
                <a:latin typeface="Calibri" panose="020F0502020204030204" pitchFamily="34" charset="0"/>
                <a:cs typeface="Calibri" panose="020F0502020204030204" pitchFamily="34" charset="0"/>
              </a:rPr>
              <a:t>אֲנִי ________</a:t>
            </a:r>
          </a:p>
        </p:txBody>
      </p:sp>
      <p:sp>
        <p:nvSpPr>
          <p:cNvPr id="4" name="חידה 24">
            <a:extLst>
              <a:ext uri="{FF2B5EF4-FFF2-40B4-BE49-F238E27FC236}">
                <a16:creationId xmlns:a16="http://schemas.microsoft.com/office/drawing/2014/main" id="{2E4B85DE-B7A8-4AF3-8BB3-C1DA4E099D3A}"/>
              </a:ext>
            </a:extLst>
          </p:cNvPr>
          <p:cNvSpPr txBox="1"/>
          <p:nvPr/>
        </p:nvSpPr>
        <p:spPr>
          <a:xfrm>
            <a:off x="7524204" y="1130218"/>
            <a:ext cx="3418451" cy="954107"/>
          </a:xfrm>
          <a:prstGeom prst="rect">
            <a:avLst/>
          </a:prstGeom>
          <a:noFill/>
          <a:ln w="57150">
            <a:solidFill>
              <a:srgbClr val="92D050"/>
            </a:solidFill>
            <a:prstDash val="sysDot"/>
          </a:ln>
        </p:spPr>
        <p:txBody>
          <a:bodyPr wrap="square" rtlCol="1">
            <a:spAutoFit/>
          </a:bodyPr>
          <a:lstStyle/>
          <a:p>
            <a:r>
              <a:rPr lang="he-IL" sz="2800" dirty="0">
                <a:latin typeface="Calibri" panose="020F0502020204030204" pitchFamily="34" charset="0"/>
                <a:cs typeface="Calibri" panose="020F0502020204030204" pitchFamily="34" charset="0"/>
              </a:rPr>
              <a:t>אֲנִי מִסְפָּר קוֹדֵם לְ־25. </a:t>
            </a:r>
          </a:p>
          <a:p>
            <a:r>
              <a:rPr lang="he-IL" sz="2800" dirty="0">
                <a:latin typeface="Calibri" panose="020F0502020204030204" pitchFamily="34" charset="0"/>
                <a:cs typeface="Calibri" panose="020F0502020204030204" pitchFamily="34" charset="0"/>
              </a:rPr>
              <a:t>אֲנִי ________</a:t>
            </a:r>
          </a:p>
        </p:txBody>
      </p:sp>
      <p:sp>
        <p:nvSpPr>
          <p:cNvPr id="5" name="חידה 80">
            <a:extLst>
              <a:ext uri="{FF2B5EF4-FFF2-40B4-BE49-F238E27FC236}">
                <a16:creationId xmlns:a16="http://schemas.microsoft.com/office/drawing/2014/main" id="{2E4B85DE-B7A8-4AF3-8BB3-C1DA4E099D3A}"/>
              </a:ext>
            </a:extLst>
          </p:cNvPr>
          <p:cNvSpPr txBox="1"/>
          <p:nvPr/>
        </p:nvSpPr>
        <p:spPr>
          <a:xfrm>
            <a:off x="7867859" y="2571207"/>
            <a:ext cx="3458201" cy="954107"/>
          </a:xfrm>
          <a:prstGeom prst="rect">
            <a:avLst/>
          </a:prstGeom>
          <a:noFill/>
          <a:ln w="57150">
            <a:solidFill>
              <a:srgbClr val="FF0000"/>
            </a:solidFill>
            <a:prstDash val="sysDot"/>
          </a:ln>
        </p:spPr>
        <p:txBody>
          <a:bodyPr wrap="square" rtlCol="1">
            <a:spAutoFit/>
          </a:bodyPr>
          <a:lstStyle/>
          <a:p>
            <a:r>
              <a:rPr lang="he-IL" sz="2800" dirty="0">
                <a:latin typeface="Calibri" panose="020F0502020204030204" pitchFamily="34" charset="0"/>
                <a:cs typeface="Calibri" panose="020F0502020204030204" pitchFamily="34" charset="0"/>
              </a:rPr>
              <a:t>אֲנִי מִסְפָּר עוֹקֵב שֶל 99. </a:t>
            </a:r>
          </a:p>
          <a:p>
            <a:r>
              <a:rPr lang="he-IL" sz="2800" dirty="0">
                <a:latin typeface="Calibri" panose="020F0502020204030204" pitchFamily="34" charset="0"/>
                <a:cs typeface="Calibri" panose="020F0502020204030204" pitchFamily="34" charset="0"/>
              </a:rPr>
              <a:t>אֲנִי ________</a:t>
            </a:r>
          </a:p>
        </p:txBody>
      </p:sp>
      <p:sp>
        <p:nvSpPr>
          <p:cNvPr id="6" name="חידה 40">
            <a:extLst>
              <a:ext uri="{FF2B5EF4-FFF2-40B4-BE49-F238E27FC236}">
                <a16:creationId xmlns:a16="http://schemas.microsoft.com/office/drawing/2014/main" id="{2E4B85DE-B7A8-4AF3-8BB3-C1DA4E099D3A}"/>
              </a:ext>
            </a:extLst>
          </p:cNvPr>
          <p:cNvSpPr txBox="1"/>
          <p:nvPr/>
        </p:nvSpPr>
        <p:spPr>
          <a:xfrm>
            <a:off x="748403" y="2638257"/>
            <a:ext cx="2908663" cy="954107"/>
          </a:xfrm>
          <a:prstGeom prst="rect">
            <a:avLst/>
          </a:prstGeom>
          <a:noFill/>
          <a:ln w="57150">
            <a:solidFill>
              <a:srgbClr val="00B0F0"/>
            </a:solidFill>
            <a:prstDash val="sysDot"/>
          </a:ln>
        </p:spPr>
        <p:txBody>
          <a:bodyPr wrap="square" rtlCol="1">
            <a:spAutoFit/>
          </a:bodyPr>
          <a:lstStyle/>
          <a:p>
            <a:r>
              <a:rPr lang="he-IL" sz="2800" dirty="0">
                <a:latin typeface="Calibri" panose="020F0502020204030204" pitchFamily="34" charset="0"/>
                <a:cs typeface="Calibri" panose="020F0502020204030204" pitchFamily="34" charset="0"/>
              </a:rPr>
              <a:t>אֲנִי גָדוֹל מִ־60 בִּ־30. </a:t>
            </a:r>
          </a:p>
          <a:p>
            <a:r>
              <a:rPr lang="he-IL" sz="2800" dirty="0">
                <a:latin typeface="Calibri" panose="020F0502020204030204" pitchFamily="34" charset="0"/>
                <a:cs typeface="Calibri" panose="020F0502020204030204" pitchFamily="34" charset="0"/>
              </a:rPr>
              <a:t>אֲנִי ________</a:t>
            </a:r>
          </a:p>
        </p:txBody>
      </p:sp>
      <p:sp>
        <p:nvSpPr>
          <p:cNvPr id="7" name="חידה 99">
            <a:extLst>
              <a:ext uri="{FF2B5EF4-FFF2-40B4-BE49-F238E27FC236}">
                <a16:creationId xmlns:a16="http://schemas.microsoft.com/office/drawing/2014/main" id="{2E4B85DE-B7A8-4AF3-8BB3-C1DA4E099D3A}"/>
              </a:ext>
            </a:extLst>
          </p:cNvPr>
          <p:cNvSpPr txBox="1"/>
          <p:nvPr/>
        </p:nvSpPr>
        <p:spPr>
          <a:xfrm>
            <a:off x="638071" y="4471536"/>
            <a:ext cx="3418228" cy="954107"/>
          </a:xfrm>
          <a:prstGeom prst="rect">
            <a:avLst/>
          </a:prstGeom>
          <a:noFill/>
          <a:ln w="57150">
            <a:solidFill>
              <a:srgbClr val="7030A0"/>
            </a:solidFill>
            <a:prstDash val="sysDot"/>
          </a:ln>
        </p:spPr>
        <p:txBody>
          <a:bodyPr wrap="square" rtlCol="1">
            <a:spAutoFit/>
          </a:bodyPr>
          <a:lstStyle/>
          <a:p>
            <a:r>
              <a:rPr lang="he-IL" sz="2800" dirty="0">
                <a:latin typeface="Calibri" panose="020F0502020204030204" pitchFamily="34" charset="0"/>
                <a:cs typeface="Calibri" panose="020F0502020204030204" pitchFamily="34" charset="0"/>
              </a:rPr>
              <a:t>אֲנִי מִסְפָּר קוֹדֵם לְ־100.</a:t>
            </a:r>
          </a:p>
          <a:p>
            <a:r>
              <a:rPr lang="he-IL" sz="2800" dirty="0">
                <a:latin typeface="Calibri" panose="020F0502020204030204" pitchFamily="34" charset="0"/>
                <a:cs typeface="Calibri" panose="020F0502020204030204" pitchFamily="34" charset="0"/>
              </a:rPr>
              <a:t>אֲנִי ________</a:t>
            </a:r>
          </a:p>
        </p:txBody>
      </p:sp>
      <p:sp>
        <p:nvSpPr>
          <p:cNvPr id="8" name="חידה 61">
            <a:extLst>
              <a:ext uri="{FF2B5EF4-FFF2-40B4-BE49-F238E27FC236}">
                <a16:creationId xmlns:a16="http://schemas.microsoft.com/office/drawing/2014/main" id="{2E4B85DE-B7A8-4AF3-8BB3-C1DA4E099D3A}"/>
              </a:ext>
            </a:extLst>
          </p:cNvPr>
          <p:cNvSpPr txBox="1"/>
          <p:nvPr/>
        </p:nvSpPr>
        <p:spPr>
          <a:xfrm>
            <a:off x="8521900" y="4499077"/>
            <a:ext cx="2908663" cy="954107"/>
          </a:xfrm>
          <a:prstGeom prst="rect">
            <a:avLst/>
          </a:prstGeom>
          <a:noFill/>
          <a:ln w="57150">
            <a:solidFill>
              <a:schemeClr val="accent2">
                <a:lumMod val="75000"/>
              </a:schemeClr>
            </a:solidFill>
            <a:prstDash val="sysDot"/>
          </a:ln>
        </p:spPr>
        <p:txBody>
          <a:bodyPr wrap="square" rtlCol="1">
            <a:spAutoFit/>
          </a:bodyPr>
          <a:lstStyle/>
          <a:p>
            <a:r>
              <a:rPr lang="he-IL" sz="2800" dirty="0">
                <a:latin typeface="Calibri" panose="020F0502020204030204" pitchFamily="34" charset="0"/>
                <a:cs typeface="Calibri" panose="020F0502020204030204" pitchFamily="34" charset="0"/>
              </a:rPr>
              <a:t>אֲנִי גָדוֹל בִּ־30 מֵ־50.</a:t>
            </a:r>
          </a:p>
          <a:p>
            <a:r>
              <a:rPr lang="he-IL" sz="2800" dirty="0">
                <a:latin typeface="Calibri" panose="020F0502020204030204" pitchFamily="34" charset="0"/>
                <a:cs typeface="Calibri" panose="020F0502020204030204" pitchFamily="34" charset="0"/>
              </a:rPr>
              <a:t>אֲנִי ________</a:t>
            </a:r>
          </a:p>
        </p:txBody>
      </p:sp>
      <p:sp>
        <p:nvSpPr>
          <p:cNvPr id="9" name="חידה 78">
            <a:extLst>
              <a:ext uri="{FF2B5EF4-FFF2-40B4-BE49-F238E27FC236}">
                <a16:creationId xmlns:a16="http://schemas.microsoft.com/office/drawing/2014/main" id="{2E4B85DE-B7A8-4AF3-8BB3-C1DA4E099D3A}"/>
              </a:ext>
            </a:extLst>
          </p:cNvPr>
          <p:cNvSpPr txBox="1"/>
          <p:nvPr/>
        </p:nvSpPr>
        <p:spPr>
          <a:xfrm>
            <a:off x="4834768" y="5413664"/>
            <a:ext cx="2908663" cy="954107"/>
          </a:xfrm>
          <a:prstGeom prst="rect">
            <a:avLst/>
          </a:prstGeom>
          <a:noFill/>
          <a:ln w="57150">
            <a:solidFill>
              <a:srgbClr val="FF99FF"/>
            </a:solidFill>
            <a:prstDash val="sysDot"/>
          </a:ln>
        </p:spPr>
        <p:txBody>
          <a:bodyPr wrap="square" rtlCol="1">
            <a:spAutoFit/>
          </a:bodyPr>
          <a:lstStyle/>
          <a:p>
            <a:r>
              <a:rPr lang="he-IL" sz="2800" dirty="0">
                <a:latin typeface="Calibri" panose="020F0502020204030204" pitchFamily="34" charset="0"/>
                <a:cs typeface="Calibri" panose="020F0502020204030204" pitchFamily="34" charset="0"/>
              </a:rPr>
              <a:t>אֲנִי קָטָן מִ־100 בְּ־60.</a:t>
            </a:r>
          </a:p>
          <a:p>
            <a:r>
              <a:rPr lang="he-IL" sz="2800" dirty="0">
                <a:latin typeface="Calibri" panose="020F0502020204030204" pitchFamily="34" charset="0"/>
                <a:cs typeface="Calibri" panose="020F0502020204030204" pitchFamily="34" charset="0"/>
              </a:rPr>
              <a:t>אֲנִי ________</a:t>
            </a:r>
          </a:p>
        </p:txBody>
      </p:sp>
      <p:sp>
        <p:nvSpPr>
          <p:cNvPr id="10" name="42"/>
          <p:cNvSpPr txBox="1"/>
          <p:nvPr/>
        </p:nvSpPr>
        <p:spPr>
          <a:xfrm>
            <a:off x="6030517" y="3989379"/>
            <a:ext cx="696686" cy="584775"/>
          </a:xfrm>
          <a:prstGeom prst="rect">
            <a:avLst/>
          </a:prstGeom>
          <a:noFill/>
        </p:spPr>
        <p:txBody>
          <a:bodyPr wrap="square" rtlCol="1">
            <a:spAutoFit/>
          </a:bodyPr>
          <a:lstStyle/>
          <a:p>
            <a:r>
              <a:rPr lang="he-IL" sz="3200" b="1" dirty="0">
                <a:solidFill>
                  <a:schemeClr val="accent4">
                    <a:lumMod val="60000"/>
                    <a:lumOff val="40000"/>
                  </a:schemeClr>
                </a:solidFill>
              </a:rPr>
              <a:t>10</a:t>
            </a:r>
          </a:p>
        </p:txBody>
      </p:sp>
      <p:sp>
        <p:nvSpPr>
          <p:cNvPr id="11" name="24"/>
          <p:cNvSpPr txBox="1"/>
          <p:nvPr/>
        </p:nvSpPr>
        <p:spPr>
          <a:xfrm>
            <a:off x="9322103" y="1499550"/>
            <a:ext cx="696686" cy="584775"/>
          </a:xfrm>
          <a:prstGeom prst="rect">
            <a:avLst/>
          </a:prstGeom>
          <a:noFill/>
        </p:spPr>
        <p:txBody>
          <a:bodyPr wrap="square" rtlCol="1">
            <a:spAutoFit/>
          </a:bodyPr>
          <a:lstStyle/>
          <a:p>
            <a:r>
              <a:rPr lang="he-IL" sz="3200" b="1" dirty="0">
                <a:solidFill>
                  <a:srgbClr val="92D050"/>
                </a:solidFill>
              </a:rPr>
              <a:t>24</a:t>
            </a:r>
          </a:p>
        </p:txBody>
      </p:sp>
      <p:sp>
        <p:nvSpPr>
          <p:cNvPr id="12" name="40"/>
          <p:cNvSpPr txBox="1"/>
          <p:nvPr/>
        </p:nvSpPr>
        <p:spPr>
          <a:xfrm>
            <a:off x="1681480" y="3007589"/>
            <a:ext cx="920486" cy="584775"/>
          </a:xfrm>
          <a:prstGeom prst="rect">
            <a:avLst/>
          </a:prstGeom>
          <a:noFill/>
        </p:spPr>
        <p:txBody>
          <a:bodyPr wrap="square" rtlCol="1">
            <a:spAutoFit/>
          </a:bodyPr>
          <a:lstStyle/>
          <a:p>
            <a:r>
              <a:rPr lang="he-IL" sz="3200" b="1" dirty="0">
                <a:solidFill>
                  <a:srgbClr val="00B0F0"/>
                </a:solidFill>
              </a:rPr>
              <a:t>100</a:t>
            </a:r>
          </a:p>
        </p:txBody>
      </p:sp>
      <p:sp>
        <p:nvSpPr>
          <p:cNvPr id="13" name="80"/>
          <p:cNvSpPr txBox="1"/>
          <p:nvPr/>
        </p:nvSpPr>
        <p:spPr>
          <a:xfrm>
            <a:off x="9452821" y="2940539"/>
            <a:ext cx="871753" cy="584775"/>
          </a:xfrm>
          <a:prstGeom prst="rect">
            <a:avLst/>
          </a:prstGeom>
          <a:noFill/>
        </p:spPr>
        <p:txBody>
          <a:bodyPr wrap="square" rtlCol="1">
            <a:spAutoFit/>
          </a:bodyPr>
          <a:lstStyle/>
          <a:p>
            <a:r>
              <a:rPr lang="he-IL" sz="3200" b="1" dirty="0">
                <a:solidFill>
                  <a:srgbClr val="FF0000"/>
                </a:solidFill>
              </a:rPr>
              <a:t>100</a:t>
            </a:r>
          </a:p>
        </p:txBody>
      </p:sp>
      <p:sp>
        <p:nvSpPr>
          <p:cNvPr id="14" name="61"/>
          <p:cNvSpPr txBox="1"/>
          <p:nvPr/>
        </p:nvSpPr>
        <p:spPr>
          <a:xfrm>
            <a:off x="9716534" y="4868409"/>
            <a:ext cx="696686" cy="584775"/>
          </a:xfrm>
          <a:prstGeom prst="rect">
            <a:avLst/>
          </a:prstGeom>
          <a:noFill/>
        </p:spPr>
        <p:txBody>
          <a:bodyPr wrap="square" rtlCol="1">
            <a:spAutoFit/>
          </a:bodyPr>
          <a:lstStyle/>
          <a:p>
            <a:r>
              <a:rPr lang="he-IL" sz="3200" b="1" dirty="0">
                <a:solidFill>
                  <a:schemeClr val="accent4">
                    <a:lumMod val="75000"/>
                  </a:schemeClr>
                </a:solidFill>
              </a:rPr>
              <a:t>80</a:t>
            </a:r>
          </a:p>
        </p:txBody>
      </p:sp>
      <p:sp>
        <p:nvSpPr>
          <p:cNvPr id="15" name="78"/>
          <p:cNvSpPr txBox="1"/>
          <p:nvPr/>
        </p:nvSpPr>
        <p:spPr>
          <a:xfrm>
            <a:off x="6016956" y="5798916"/>
            <a:ext cx="696686" cy="584775"/>
          </a:xfrm>
          <a:prstGeom prst="rect">
            <a:avLst/>
          </a:prstGeom>
          <a:noFill/>
        </p:spPr>
        <p:txBody>
          <a:bodyPr wrap="square" rtlCol="1">
            <a:spAutoFit/>
          </a:bodyPr>
          <a:lstStyle/>
          <a:p>
            <a:r>
              <a:rPr lang="he-IL" sz="3200" b="1" dirty="0">
                <a:solidFill>
                  <a:srgbClr val="FF99FF"/>
                </a:solidFill>
              </a:rPr>
              <a:t>40</a:t>
            </a:r>
          </a:p>
        </p:txBody>
      </p:sp>
      <p:sp>
        <p:nvSpPr>
          <p:cNvPr id="16" name="99"/>
          <p:cNvSpPr txBox="1"/>
          <p:nvPr/>
        </p:nvSpPr>
        <p:spPr>
          <a:xfrm>
            <a:off x="2328368" y="4865559"/>
            <a:ext cx="696686" cy="584775"/>
          </a:xfrm>
          <a:prstGeom prst="rect">
            <a:avLst/>
          </a:prstGeom>
          <a:noFill/>
        </p:spPr>
        <p:txBody>
          <a:bodyPr wrap="square" rtlCol="1">
            <a:spAutoFit/>
          </a:bodyPr>
          <a:lstStyle/>
          <a:p>
            <a:r>
              <a:rPr lang="he-IL" sz="3200" b="1" dirty="0">
                <a:solidFill>
                  <a:srgbClr val="7030A0"/>
                </a:solidFill>
              </a:rPr>
              <a:t>99</a:t>
            </a:r>
          </a:p>
        </p:txBody>
      </p:sp>
      <p:sp>
        <p:nvSpPr>
          <p:cNvPr id="17" name="לחצן רמז">
            <a:extLst>
              <a:ext uri="{FF2B5EF4-FFF2-40B4-BE49-F238E27FC236}">
                <a16:creationId xmlns:a16="http://schemas.microsoft.com/office/drawing/2014/main" id="{A263BCBB-C30A-386F-DD75-165E23A8242B}"/>
              </a:ext>
            </a:extLst>
          </p:cNvPr>
          <p:cNvSpPr/>
          <p:nvPr/>
        </p:nvSpPr>
        <p:spPr>
          <a:xfrm>
            <a:off x="364600" y="339179"/>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9DCECB"/>
          </a:solidFill>
          <a:ln w="57150" cap="rnd">
            <a:no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tx1"/>
                </a:solidFill>
                <a:latin typeface="Calibri" panose="020F0502020204030204" pitchFamily="34" charset="0"/>
                <a:cs typeface="Calibri" panose="020F0502020204030204" pitchFamily="34" charset="0"/>
              </a:rPr>
              <a:t>לַחֲצוּ עָלַי</a:t>
            </a:r>
          </a:p>
          <a:p>
            <a:pPr algn="ctr"/>
            <a:r>
              <a:rPr lang="he-IL" sz="2800" dirty="0">
                <a:solidFill>
                  <a:schemeClr val="tx1"/>
                </a:solidFill>
                <a:latin typeface="Calibri" panose="020F0502020204030204" pitchFamily="34" charset="0"/>
                <a:cs typeface="Calibri" panose="020F0502020204030204" pitchFamily="34" charset="0"/>
              </a:rPr>
              <a:t>לְהַצָגַת רֶמֶז.</a:t>
            </a:r>
            <a:endParaRPr lang="en-IL" sz="2800" dirty="0">
              <a:solidFill>
                <a:schemeClr val="tx1"/>
              </a:solidFill>
            </a:endParaRPr>
          </a:p>
        </p:txBody>
      </p:sp>
      <p:sp>
        <p:nvSpPr>
          <p:cNvPr id="18" name="חידה 78">
            <a:extLst>
              <a:ext uri="{FF2B5EF4-FFF2-40B4-BE49-F238E27FC236}">
                <a16:creationId xmlns:a16="http://schemas.microsoft.com/office/drawing/2014/main" id="{D8CA5DC3-4B23-F731-6DEB-84D66BA1E3A3}"/>
              </a:ext>
            </a:extLst>
          </p:cNvPr>
          <p:cNvSpPr txBox="1"/>
          <p:nvPr/>
        </p:nvSpPr>
        <p:spPr>
          <a:xfrm>
            <a:off x="3772908" y="653164"/>
            <a:ext cx="2908663" cy="954107"/>
          </a:xfrm>
          <a:prstGeom prst="rect">
            <a:avLst/>
          </a:prstGeom>
          <a:noFill/>
          <a:ln w="57150">
            <a:solidFill>
              <a:schemeClr val="accent2"/>
            </a:solidFill>
            <a:prstDash val="sysDot"/>
          </a:ln>
        </p:spPr>
        <p:txBody>
          <a:bodyPr wrap="square" rtlCol="1">
            <a:spAutoFit/>
          </a:bodyPr>
          <a:lstStyle/>
          <a:p>
            <a:r>
              <a:rPr lang="he-IL" sz="2800" dirty="0">
                <a:latin typeface="Calibri" panose="020F0502020204030204" pitchFamily="34" charset="0"/>
                <a:cs typeface="Calibri" panose="020F0502020204030204" pitchFamily="34" charset="0"/>
              </a:rPr>
              <a:t>אֲנִי גָדוֹל מֵ־50 בְּ־10.</a:t>
            </a:r>
          </a:p>
          <a:p>
            <a:r>
              <a:rPr lang="he-IL" sz="2800" dirty="0">
                <a:latin typeface="Calibri" panose="020F0502020204030204" pitchFamily="34" charset="0"/>
                <a:cs typeface="Calibri" panose="020F0502020204030204" pitchFamily="34" charset="0"/>
              </a:rPr>
              <a:t>אֲנִי ________</a:t>
            </a:r>
          </a:p>
        </p:txBody>
      </p:sp>
      <p:pic>
        <p:nvPicPr>
          <p:cNvPr id="25" name="רמז">
            <a:extLst>
              <a:ext uri="{FF2B5EF4-FFF2-40B4-BE49-F238E27FC236}">
                <a16:creationId xmlns:a16="http://schemas.microsoft.com/office/drawing/2014/main" id="{110BD270-977D-7B6F-EC3F-4390E115F06D}"/>
              </a:ext>
            </a:extLst>
          </p:cNvPr>
          <p:cNvPicPr>
            <a:picLocks noChangeAspect="1"/>
          </p:cNvPicPr>
          <p:nvPr/>
        </p:nvPicPr>
        <p:blipFill>
          <a:blip r:embed="rId2"/>
          <a:stretch>
            <a:fillRect/>
          </a:stretch>
        </p:blipFill>
        <p:spPr>
          <a:xfrm>
            <a:off x="1108394" y="757142"/>
            <a:ext cx="7020517" cy="5501309"/>
          </a:xfrm>
          <a:prstGeom prst="rect">
            <a:avLst/>
          </a:prstGeom>
        </p:spPr>
      </p:pic>
      <p:sp>
        <p:nvSpPr>
          <p:cNvPr id="19" name="78">
            <a:extLst>
              <a:ext uri="{FF2B5EF4-FFF2-40B4-BE49-F238E27FC236}">
                <a16:creationId xmlns:a16="http://schemas.microsoft.com/office/drawing/2014/main" id="{213F0A88-0B54-31D3-0DFA-77169F1B0521}"/>
              </a:ext>
            </a:extLst>
          </p:cNvPr>
          <p:cNvSpPr txBox="1"/>
          <p:nvPr/>
        </p:nvSpPr>
        <p:spPr>
          <a:xfrm>
            <a:off x="4955096" y="1038416"/>
            <a:ext cx="696686" cy="584775"/>
          </a:xfrm>
          <a:prstGeom prst="rect">
            <a:avLst/>
          </a:prstGeom>
          <a:noFill/>
        </p:spPr>
        <p:txBody>
          <a:bodyPr wrap="square" rtlCol="1">
            <a:spAutoFit/>
          </a:bodyPr>
          <a:lstStyle/>
          <a:p>
            <a:r>
              <a:rPr lang="he-IL" sz="3200" b="1" dirty="0">
                <a:solidFill>
                  <a:schemeClr val="accent2"/>
                </a:solidFill>
              </a:rPr>
              <a:t>60</a:t>
            </a:r>
          </a:p>
        </p:txBody>
      </p:sp>
    </p:spTree>
    <p:extLst>
      <p:ext uri="{BB962C8B-B14F-4D97-AF65-F5344CB8AC3E}">
        <p14:creationId xmlns:p14="http://schemas.microsoft.com/office/powerpoint/2010/main" val="280284072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7"/>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childTnLst>
                                </p:cTn>
                              </p:par>
                            </p:childTnLst>
                          </p:cTn>
                        </p:par>
                      </p:childTnLst>
                    </p:cTn>
                  </p:par>
                </p:childTnLst>
              </p:cTn>
              <p:nextCondLst>
                <p:cond evt="onClick" delay="0">
                  <p:tgtEl>
                    <p:spTgt spid="4"/>
                  </p:tgtEl>
                </p:cond>
              </p:nextCondLst>
            </p:seq>
            <p:seq concurrent="1" nextAc="seek">
              <p:cTn id="12" restart="whenNotActive" fill="hold" evtFilter="cancelBubble" nodeType="interactiveSeq">
                <p:stCondLst>
                  <p:cond evt="onClick" delay="0">
                    <p:tgtEl>
                      <p:spTgt spid="3"/>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nextCondLst>
                <p:cond evt="onClick" delay="0">
                  <p:tgtEl>
                    <p:spTgt spid="3"/>
                  </p:tgtEl>
                </p:cond>
              </p:nextCondLst>
            </p:seq>
            <p:seq concurrent="1" nextAc="seek">
              <p:cTn id="17" restart="whenNotActive" fill="hold" evtFilter="cancelBubble" nodeType="interactiveSeq">
                <p:stCondLst>
                  <p:cond evt="onClick" delay="0">
                    <p:tgtEl>
                      <p:spTgt spid="5"/>
                    </p:tgtEl>
                  </p:cond>
                </p:stCondLst>
                <p:endSync evt="end" delay="0">
                  <p:rtn val="all"/>
                </p:endSync>
                <p:childTnLst>
                  <p:par>
                    <p:cTn id="18" fill="hold">
                      <p:stCondLst>
                        <p:cond delay="0"/>
                      </p:stCondLst>
                      <p:childTnLst>
                        <p:par>
                          <p:cTn id="19" fill="hold">
                            <p:stCondLst>
                              <p:cond delay="0"/>
                            </p:stCondLst>
                            <p:childTnLst>
                              <p:par>
                                <p:cTn id="20" presetID="1"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childTnLst>
                                </p:cTn>
                              </p:par>
                            </p:childTnLst>
                          </p:cTn>
                        </p:par>
                      </p:childTnLst>
                    </p:cTn>
                  </p:par>
                </p:childTnLst>
              </p:cTn>
              <p:nextCondLst>
                <p:cond evt="onClick" delay="0">
                  <p:tgtEl>
                    <p:spTgt spid="5"/>
                  </p:tgtEl>
                </p:cond>
              </p:nextCondLst>
            </p:seq>
            <p:seq concurrent="1" nextAc="seek">
              <p:cTn id="22" restart="whenNotActive" fill="hold" evtFilter="cancelBubble" nodeType="interactiveSeq">
                <p:stCondLst>
                  <p:cond evt="onClick" delay="0">
                    <p:tgtEl>
                      <p:spTgt spid="6"/>
                    </p:tgtEl>
                  </p:cond>
                </p:stCondLst>
                <p:endSync evt="end" delay="0">
                  <p:rtn val="all"/>
                </p:endSync>
                <p:childTnLst>
                  <p:par>
                    <p:cTn id="23" fill="hold">
                      <p:stCondLst>
                        <p:cond delay="0"/>
                      </p:stCondLst>
                      <p:childTnLst>
                        <p:par>
                          <p:cTn id="24" fill="hold">
                            <p:stCondLst>
                              <p:cond delay="0"/>
                            </p:stCondLst>
                            <p:childTnLst>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nextCondLst>
                <p:cond evt="onClick" delay="0">
                  <p:tgtEl>
                    <p:spTgt spid="6"/>
                  </p:tgtEl>
                </p:cond>
              </p:nextCondLst>
            </p:seq>
            <p:seq concurrent="1" nextAc="seek">
              <p:cTn id="27" restart="whenNotActive" fill="hold" evtFilter="cancelBubble" nodeType="interactiveSeq">
                <p:stCondLst>
                  <p:cond evt="onClick" delay="0">
                    <p:tgtEl>
                      <p:spTgt spid="9"/>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9"/>
                  </p:tgtEl>
                </p:cond>
              </p:nextCondLst>
            </p:seq>
            <p:seq concurrent="1" nextAc="seek">
              <p:cTn id="32" restart="whenNotActive" fill="hold" evtFilter="cancelBubble" nodeType="interactiveSeq">
                <p:stCondLst>
                  <p:cond evt="onClick" delay="0">
                    <p:tgtEl>
                      <p:spTgt spid="7"/>
                    </p:tgtEl>
                  </p:cond>
                </p:stCondLst>
                <p:endSync evt="end" delay="0">
                  <p:rtn val="all"/>
                </p:endSync>
                <p:childTnLst>
                  <p:par>
                    <p:cTn id="33" fill="hold">
                      <p:stCondLst>
                        <p:cond delay="0"/>
                      </p:stCondLst>
                      <p:childTnLst>
                        <p:par>
                          <p:cTn id="34" fill="hold">
                            <p:stCondLst>
                              <p:cond delay="0"/>
                            </p:stCondLst>
                            <p:childTnLst>
                              <p:par>
                                <p:cTn id="35" presetID="1"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childTnLst>
              </p:cTn>
              <p:nextCondLst>
                <p:cond evt="onClick" delay="0">
                  <p:tgtEl>
                    <p:spTgt spid="7"/>
                  </p:tgtEl>
                </p:cond>
              </p:nextCondLst>
            </p:seq>
            <p:seq concurrent="1" nextAc="seek">
              <p:cTn id="37" restart="whenNotActive" fill="hold" evtFilter="cancelBubble" nodeType="interactiveSeq">
                <p:stCondLst>
                  <p:cond evt="onClick" delay="0">
                    <p:tgtEl>
                      <p:spTgt spid="8"/>
                    </p:tgtEl>
                  </p:cond>
                </p:stCondLst>
                <p:endSync evt="end" delay="0">
                  <p:rtn val="all"/>
                </p:endSync>
                <p:childTnLst>
                  <p:par>
                    <p:cTn id="38" fill="hold">
                      <p:stCondLst>
                        <p:cond delay="0"/>
                      </p:stCondLst>
                      <p:childTnLst>
                        <p:par>
                          <p:cTn id="39" fill="hold">
                            <p:stCondLst>
                              <p:cond delay="0"/>
                            </p:stCondLst>
                            <p:childTnLst>
                              <p:par>
                                <p:cTn id="40" presetID="1" presetClass="entr" presetSubtype="0"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childTnLst>
                                </p:cTn>
                              </p:par>
                            </p:childTnLst>
                          </p:cTn>
                        </p:par>
                      </p:childTnLst>
                    </p:cTn>
                  </p:par>
                </p:childTnLst>
              </p:cTn>
              <p:nextCondLst>
                <p:cond evt="onClick" delay="0">
                  <p:tgtEl>
                    <p:spTgt spid="8"/>
                  </p:tgtEl>
                </p:cond>
              </p:nextCondLst>
            </p:seq>
            <p:seq concurrent="1" nextAc="seek">
              <p:cTn id="42" restart="whenNotActive" fill="hold" evtFilter="cancelBubble" nodeType="interactiveSeq">
                <p:stCondLst>
                  <p:cond evt="onClick" delay="0">
                    <p:tgtEl>
                      <p:spTgt spid="25"/>
                    </p:tgtEl>
                  </p:cond>
                </p:stCondLst>
                <p:endSync evt="end" delay="0">
                  <p:rtn val="all"/>
                </p:endSync>
                <p:childTnLst>
                  <p:par>
                    <p:cTn id="43" fill="hold">
                      <p:stCondLst>
                        <p:cond delay="0"/>
                      </p:stCondLst>
                      <p:childTnLst>
                        <p:par>
                          <p:cTn id="44" fill="hold">
                            <p:stCondLst>
                              <p:cond delay="0"/>
                            </p:stCondLst>
                            <p:childTnLst>
                              <p:par>
                                <p:cTn id="45" presetID="31" presetClass="exit" presetSubtype="0" fill="hold" nodeType="withEffect">
                                  <p:stCondLst>
                                    <p:cond delay="0"/>
                                  </p:stCondLst>
                                  <p:childTnLst>
                                    <p:anim calcmode="lin" valueType="num">
                                      <p:cBhvr>
                                        <p:cTn id="46" dur="1000"/>
                                        <p:tgtEl>
                                          <p:spTgt spid="25"/>
                                        </p:tgtEl>
                                        <p:attrNameLst>
                                          <p:attrName>ppt_w</p:attrName>
                                        </p:attrNameLst>
                                      </p:cBhvr>
                                      <p:tavLst>
                                        <p:tav tm="0">
                                          <p:val>
                                            <p:strVal val="ppt_w"/>
                                          </p:val>
                                        </p:tav>
                                        <p:tav tm="100000">
                                          <p:val>
                                            <p:fltVal val="0"/>
                                          </p:val>
                                        </p:tav>
                                      </p:tavLst>
                                    </p:anim>
                                    <p:anim calcmode="lin" valueType="num">
                                      <p:cBhvr>
                                        <p:cTn id="47" dur="1000"/>
                                        <p:tgtEl>
                                          <p:spTgt spid="25"/>
                                        </p:tgtEl>
                                        <p:attrNameLst>
                                          <p:attrName>ppt_h</p:attrName>
                                        </p:attrNameLst>
                                      </p:cBhvr>
                                      <p:tavLst>
                                        <p:tav tm="0">
                                          <p:val>
                                            <p:strVal val="ppt_h"/>
                                          </p:val>
                                        </p:tav>
                                        <p:tav tm="100000">
                                          <p:val>
                                            <p:fltVal val="0"/>
                                          </p:val>
                                        </p:tav>
                                      </p:tavLst>
                                    </p:anim>
                                    <p:anim calcmode="lin" valueType="num">
                                      <p:cBhvr>
                                        <p:cTn id="48" dur="1000"/>
                                        <p:tgtEl>
                                          <p:spTgt spid="25"/>
                                        </p:tgtEl>
                                        <p:attrNameLst>
                                          <p:attrName>style.rotation</p:attrName>
                                        </p:attrNameLst>
                                      </p:cBhvr>
                                      <p:tavLst>
                                        <p:tav tm="0">
                                          <p:val>
                                            <p:fltVal val="0"/>
                                          </p:val>
                                        </p:tav>
                                        <p:tav tm="100000">
                                          <p:val>
                                            <p:fltVal val="90"/>
                                          </p:val>
                                        </p:tav>
                                      </p:tavLst>
                                    </p:anim>
                                    <p:animEffect transition="out" filter="fade">
                                      <p:cBhvr>
                                        <p:cTn id="49" dur="1000"/>
                                        <p:tgtEl>
                                          <p:spTgt spid="25"/>
                                        </p:tgtEl>
                                      </p:cBhvr>
                                    </p:animEffect>
                                    <p:set>
                                      <p:cBhvr>
                                        <p:cTn id="50" dur="1" fill="hold">
                                          <p:stCondLst>
                                            <p:cond delay="999"/>
                                          </p:stCondLst>
                                        </p:cTn>
                                        <p:tgtEl>
                                          <p:spTgt spid="25"/>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51" restart="whenNotActive" fill="hold" evtFilter="cancelBubble" nodeType="interactiveSeq">
                <p:stCondLst>
                  <p:cond evt="onClick" delay="0">
                    <p:tgtEl>
                      <p:spTgt spid="18"/>
                    </p:tgtEl>
                  </p:cond>
                </p:stCondLst>
                <p:endSync evt="end" delay="0">
                  <p:rtn val="all"/>
                </p:endSync>
                <p:childTnLst>
                  <p:par>
                    <p:cTn id="52" fill="hold">
                      <p:stCondLst>
                        <p:cond delay="0"/>
                      </p:stCondLst>
                      <p:childTnLst>
                        <p:par>
                          <p:cTn id="53" fill="hold">
                            <p:stCondLst>
                              <p:cond delay="0"/>
                            </p:stCondLst>
                            <p:childTnLst>
                              <p:par>
                                <p:cTn id="54" presetID="1" presetClass="entr" presetSubtype="0" fill="hold" grpId="0" nodeType="withEffect">
                                  <p:stCondLst>
                                    <p:cond delay="0"/>
                                  </p:stCondLst>
                                  <p:childTnLst>
                                    <p:set>
                                      <p:cBhvr>
                                        <p:cTn id="55" dur="1" fill="hold">
                                          <p:stCondLst>
                                            <p:cond delay="0"/>
                                          </p:stCondLst>
                                        </p:cTn>
                                        <p:tgtEl>
                                          <p:spTgt spid="19"/>
                                        </p:tgtEl>
                                        <p:attrNameLst>
                                          <p:attrName>style.visibility</p:attrName>
                                        </p:attrNameLst>
                                      </p:cBhvr>
                                      <p:to>
                                        <p:strVal val="visible"/>
                                      </p:to>
                                    </p:set>
                                  </p:childTnLst>
                                </p:cTn>
                              </p:par>
                            </p:childTnLst>
                          </p:cTn>
                        </p:par>
                      </p:childTnLst>
                    </p:cTn>
                  </p:par>
                </p:childTnLst>
              </p:cTn>
              <p:nextCondLst>
                <p:cond evt="onClick" delay="0">
                  <p:tgtEl>
                    <p:spTgt spid="18"/>
                  </p:tgtEl>
                </p:cond>
              </p:nextCondLst>
            </p:seq>
          </p:childTnLst>
        </p:cTn>
      </p:par>
    </p:tnLst>
    <p:bldLst>
      <p:bldP spid="10" grpId="0"/>
      <p:bldP spid="11" grpId="0"/>
      <p:bldP spid="12" grpId="0"/>
      <p:bldP spid="13" grpId="0"/>
      <p:bldP spid="14" grpId="0"/>
      <p:bldP spid="15" grpId="0"/>
      <p:bldP spid="16" grpId="0"/>
      <p:bldP spid="19" grpId="0"/>
    </p:bld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התאמה אישית 5">
      <a:majorFont>
        <a:latin typeface="Calibri Light"/>
        <a:ea typeface=""/>
        <a:cs typeface="Calibri"/>
      </a:majorFont>
      <a:minorFont>
        <a:latin typeface="Calibri"/>
        <a:ea typeface=""/>
        <a:cs typeface="Calibri"/>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11910</TotalTime>
  <Words>4495</Words>
  <Application>Microsoft Office PowerPoint</Application>
  <PresentationFormat>מסך רחב</PresentationFormat>
  <Paragraphs>2721</Paragraphs>
  <Slides>56</Slides>
  <Notes>2</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56</vt:i4>
      </vt:variant>
    </vt:vector>
  </HeadingPairs>
  <TitlesOfParts>
    <vt:vector size="62" baseType="lpstr">
      <vt:lpstr>Arial</vt:lpstr>
      <vt:lpstr>Arial Narrow</vt:lpstr>
      <vt:lpstr>Calibri</vt:lpstr>
      <vt:lpstr>Calibri Light</vt:lpstr>
      <vt:lpstr>Wingdings</vt:lpstr>
      <vt:lpstr>ערכת נושא Office</vt:lpstr>
      <vt:lpstr>מצגת של PowerPoint‏</vt:lpstr>
      <vt:lpstr>מצגת של PowerPoint‏</vt:lpstr>
      <vt:lpstr>פתיח הצעה 1</vt:lpstr>
      <vt:lpstr>מצגת של PowerPoint‏</vt:lpstr>
      <vt:lpstr>מצגת של PowerPoint‏</vt:lpstr>
      <vt:lpstr>מצגת של PowerPoint‏</vt:lpstr>
      <vt:lpstr>מהלך הצעה 1</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סיכום הצעה 1</vt:lpstr>
      <vt:lpstr>מצגת של PowerPoint‏</vt:lpstr>
      <vt:lpstr>מצגת של PowerPoint‏</vt:lpstr>
      <vt:lpstr>פתיח הצעה 2</vt:lpstr>
      <vt:lpstr>מצגת של PowerPoint‏</vt:lpstr>
      <vt:lpstr>מצגת של PowerPoint‏</vt:lpstr>
      <vt:lpstr>מצגת של PowerPoint‏</vt:lpstr>
      <vt:lpstr>מהלך הצעה 2</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סיכום הצעה 2</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User</dc:creator>
  <cp:lastModifiedBy>רחל גבאי-mad300</cp:lastModifiedBy>
  <cp:revision>374</cp:revision>
  <dcterms:created xsi:type="dcterms:W3CDTF">2023-06-19T06:17:30Z</dcterms:created>
  <dcterms:modified xsi:type="dcterms:W3CDTF">2026-10-18T05:14:15Z</dcterms:modified>
</cp:coreProperties>
</file>